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7" r:id="rId2"/>
    <p:sldId id="742" r:id="rId3"/>
    <p:sldId id="755" r:id="rId4"/>
    <p:sldId id="756" r:id="rId5"/>
    <p:sldId id="762" r:id="rId6"/>
    <p:sldId id="852" r:id="rId7"/>
    <p:sldId id="763" r:id="rId8"/>
    <p:sldId id="726" r:id="rId9"/>
    <p:sldId id="727" r:id="rId10"/>
    <p:sldId id="728" r:id="rId11"/>
    <p:sldId id="732" r:id="rId12"/>
    <p:sldId id="733" r:id="rId13"/>
    <p:sldId id="353" r:id="rId14"/>
    <p:sldId id="784" r:id="rId15"/>
    <p:sldId id="785" r:id="rId16"/>
    <p:sldId id="805" r:id="rId17"/>
    <p:sldId id="808" r:id="rId18"/>
    <p:sldId id="810" r:id="rId19"/>
    <p:sldId id="811" r:id="rId20"/>
    <p:sldId id="768" r:id="rId21"/>
    <p:sldId id="770" r:id="rId22"/>
    <p:sldId id="854" r:id="rId23"/>
    <p:sldId id="303" r:id="rId24"/>
    <p:sldId id="825" r:id="rId25"/>
    <p:sldId id="820" r:id="rId26"/>
    <p:sldId id="824" r:id="rId27"/>
    <p:sldId id="827" r:id="rId28"/>
    <p:sldId id="831" r:id="rId29"/>
    <p:sldId id="836" r:id="rId30"/>
    <p:sldId id="834" r:id="rId31"/>
    <p:sldId id="743" r:id="rId32"/>
    <p:sldId id="857" r:id="rId33"/>
    <p:sldId id="858" r:id="rId34"/>
    <p:sldId id="819" r:id="rId35"/>
    <p:sldId id="870" r:id="rId36"/>
    <p:sldId id="823" r:id="rId37"/>
    <p:sldId id="871" r:id="rId38"/>
    <p:sldId id="872" r:id="rId39"/>
    <p:sldId id="874" r:id="rId40"/>
    <p:sldId id="875" r:id="rId41"/>
    <p:sldId id="859" r:id="rId42"/>
    <p:sldId id="862" r:id="rId43"/>
    <p:sldId id="863" r:id="rId44"/>
    <p:sldId id="860" r:id="rId45"/>
    <p:sldId id="769" r:id="rId46"/>
    <p:sldId id="876" r:id="rId47"/>
    <p:sldId id="864" r:id="rId48"/>
    <p:sldId id="877" r:id="rId49"/>
    <p:sldId id="878" r:id="rId50"/>
    <p:sldId id="868" r:id="rId51"/>
    <p:sldId id="869" r:id="rId52"/>
    <p:sldId id="833" r:id="rId53"/>
    <p:sldId id="879" r:id="rId54"/>
    <p:sldId id="797" r:id="rId55"/>
    <p:sldId id="880" r:id="rId56"/>
    <p:sldId id="881" r:id="rId57"/>
    <p:sldId id="882" r:id="rId58"/>
    <p:sldId id="883" r:id="rId59"/>
    <p:sldId id="884" r:id="rId60"/>
    <p:sldId id="798" r:id="rId61"/>
    <p:sldId id="256" r:id="rId62"/>
    <p:sldId id="886" r:id="rId63"/>
    <p:sldId id="887" r:id="rId64"/>
    <p:sldId id="259" r:id="rId65"/>
    <p:sldId id="294" r:id="rId66"/>
    <p:sldId id="757" r:id="rId67"/>
    <p:sldId id="758" r:id="rId68"/>
    <p:sldId id="759" r:id="rId69"/>
    <p:sldId id="761" r:id="rId70"/>
    <p:sldId id="760" r:id="rId71"/>
    <p:sldId id="888" r:id="rId72"/>
    <p:sldId id="889" r:id="rId73"/>
    <p:sldId id="764" r:id="rId74"/>
    <p:sldId id="765" r:id="rId75"/>
    <p:sldId id="766" r:id="rId76"/>
    <p:sldId id="890" r:id="rId77"/>
    <p:sldId id="891" r:id="rId78"/>
    <p:sldId id="892" r:id="rId79"/>
    <p:sldId id="893" r:id="rId80"/>
    <p:sldId id="771" r:id="rId81"/>
    <p:sldId id="772" r:id="rId82"/>
    <p:sldId id="773" r:id="rId83"/>
    <p:sldId id="885" r:id="rId84"/>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91"/>
    <p:restoredTop sz="95631"/>
  </p:normalViewPr>
  <p:slideViewPr>
    <p:cSldViewPr snapToGrid="0">
      <p:cViewPr varScale="1">
        <p:scale>
          <a:sx n="212" d="100"/>
          <a:sy n="212" d="100"/>
        </p:scale>
        <p:origin x="3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ata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_rels/data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ata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4" Type="http://schemas.openxmlformats.org/officeDocument/2006/relationships/image" Target="../media/image84.sv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_rels/drawing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4" Type="http://schemas.openxmlformats.org/officeDocument/2006/relationships/image" Target="../media/image8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4" Type="http://schemas.openxmlformats.org/officeDocument/2006/relationships/image" Target="../media/image9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79A995-139A-4608-9FDF-C556AC4EADDA}"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CFEAD6A-616F-4876-8029-1EFCEDF39DB2}">
      <dgm:prSet/>
      <dgm:spPr/>
      <dgm:t>
        <a:bodyPr/>
        <a:lstStyle/>
        <a:p>
          <a:r>
            <a:rPr lang="nl-BE" dirty="0"/>
            <a:t>Art.45 TFEU :</a:t>
          </a:r>
          <a:r>
            <a:rPr lang="nl-BE" b="1" dirty="0"/>
            <a:t>Workers have the right to</a:t>
          </a:r>
          <a:r>
            <a:rPr lang="nl-BE" dirty="0"/>
            <a:t>:</a:t>
          </a:r>
          <a:endParaRPr lang="en-US" dirty="0"/>
        </a:p>
      </dgm:t>
    </dgm:pt>
    <dgm:pt modelId="{F33B9268-A571-49F7-B254-A5A9A93C4560}" type="parTrans" cxnId="{B35AD914-9767-438B-992A-6F3B1F81D516}">
      <dgm:prSet/>
      <dgm:spPr/>
      <dgm:t>
        <a:bodyPr/>
        <a:lstStyle/>
        <a:p>
          <a:endParaRPr lang="en-US"/>
        </a:p>
      </dgm:t>
    </dgm:pt>
    <dgm:pt modelId="{F475DCD1-3FA0-47C1-BB98-C6836705FCE8}" type="sibTrans" cxnId="{B35AD914-9767-438B-992A-6F3B1F81D516}">
      <dgm:prSet/>
      <dgm:spPr/>
      <dgm:t>
        <a:bodyPr/>
        <a:lstStyle/>
        <a:p>
          <a:endParaRPr lang="en-US"/>
        </a:p>
      </dgm:t>
    </dgm:pt>
    <dgm:pt modelId="{BAD7F829-B398-4BBF-A71E-4AB1C38E77B9}">
      <dgm:prSet custT="1"/>
      <dgm:spPr/>
      <dgm:t>
        <a:bodyPr/>
        <a:lstStyle/>
        <a:p>
          <a:r>
            <a:rPr lang="nl-BE" sz="2400" dirty="0"/>
            <a:t>accept offers of employment actually made;</a:t>
          </a:r>
          <a:endParaRPr lang="en-US" sz="2400" dirty="0"/>
        </a:p>
      </dgm:t>
    </dgm:pt>
    <dgm:pt modelId="{3A445CF5-88B2-4E61-BC6B-E2D0E4D2D177}" type="parTrans" cxnId="{B61824E7-32C3-4B5E-B40F-74242639FB6B}">
      <dgm:prSet/>
      <dgm:spPr/>
      <dgm:t>
        <a:bodyPr/>
        <a:lstStyle/>
        <a:p>
          <a:endParaRPr lang="en-US"/>
        </a:p>
      </dgm:t>
    </dgm:pt>
    <dgm:pt modelId="{DD04F9EC-B530-4EC7-8F9C-3F55F4A614FB}" type="sibTrans" cxnId="{B61824E7-32C3-4B5E-B40F-74242639FB6B}">
      <dgm:prSet/>
      <dgm:spPr/>
      <dgm:t>
        <a:bodyPr/>
        <a:lstStyle/>
        <a:p>
          <a:endParaRPr lang="en-US"/>
        </a:p>
      </dgm:t>
    </dgm:pt>
    <dgm:pt modelId="{182ADB9B-4CB1-4317-945D-ED47CD2F3B7C}">
      <dgm:prSet custT="1"/>
      <dgm:spPr/>
      <dgm:t>
        <a:bodyPr/>
        <a:lstStyle/>
        <a:p>
          <a:r>
            <a:rPr lang="nl-BE" sz="2400" dirty="0"/>
            <a:t>move freely within the territory of Member States for this purpose;</a:t>
          </a:r>
          <a:endParaRPr lang="en-US" sz="2400" dirty="0"/>
        </a:p>
      </dgm:t>
    </dgm:pt>
    <dgm:pt modelId="{A523BE2E-699A-4C07-8C7F-7ACE402D475E}" type="parTrans" cxnId="{5FF8C6F3-6D17-454E-8C33-3E9266BCAB5A}">
      <dgm:prSet/>
      <dgm:spPr/>
      <dgm:t>
        <a:bodyPr/>
        <a:lstStyle/>
        <a:p>
          <a:endParaRPr lang="en-US"/>
        </a:p>
      </dgm:t>
    </dgm:pt>
    <dgm:pt modelId="{13134A00-12C6-44EC-B5AD-A38D999EF635}" type="sibTrans" cxnId="{5FF8C6F3-6D17-454E-8C33-3E9266BCAB5A}">
      <dgm:prSet/>
      <dgm:spPr/>
      <dgm:t>
        <a:bodyPr/>
        <a:lstStyle/>
        <a:p>
          <a:endParaRPr lang="en-US"/>
        </a:p>
      </dgm:t>
    </dgm:pt>
    <dgm:pt modelId="{D1C7A202-2057-40D1-8469-F34910B996F0}">
      <dgm:prSet custT="1"/>
      <dgm:spPr/>
      <dgm:t>
        <a:bodyPr/>
        <a:lstStyle/>
        <a:p>
          <a:r>
            <a:rPr lang="nl-BE" sz="2400" dirty="0"/>
            <a:t>to stay in a Member State for the purpose of employment;</a:t>
          </a:r>
          <a:endParaRPr lang="en-US" sz="2400" dirty="0"/>
        </a:p>
      </dgm:t>
    </dgm:pt>
    <dgm:pt modelId="{92204499-2A2D-4A37-AA54-91EBD45039D7}" type="parTrans" cxnId="{FB8F2DAC-6F71-4C58-9AAB-BE86077B5A53}">
      <dgm:prSet/>
      <dgm:spPr/>
      <dgm:t>
        <a:bodyPr/>
        <a:lstStyle/>
        <a:p>
          <a:endParaRPr lang="en-US"/>
        </a:p>
      </dgm:t>
    </dgm:pt>
    <dgm:pt modelId="{318661F5-162C-40EE-AC1B-08ACE1130515}" type="sibTrans" cxnId="{FB8F2DAC-6F71-4C58-9AAB-BE86077B5A53}">
      <dgm:prSet/>
      <dgm:spPr/>
      <dgm:t>
        <a:bodyPr/>
        <a:lstStyle/>
        <a:p>
          <a:endParaRPr lang="en-US"/>
        </a:p>
      </dgm:t>
    </dgm:pt>
    <dgm:pt modelId="{CF4C5470-A1DC-468F-8F70-4B513F387BA4}">
      <dgm:prSet custT="1"/>
      <dgm:spPr/>
      <dgm:t>
        <a:bodyPr/>
        <a:lstStyle/>
        <a:p>
          <a:r>
            <a:rPr lang="nl-BE" sz="2400" dirty="0"/>
            <a:t>to remain in the territory of a Member State after having been employed in that State.</a:t>
          </a:r>
          <a:endParaRPr lang="en-US" sz="2400" dirty="0"/>
        </a:p>
      </dgm:t>
    </dgm:pt>
    <dgm:pt modelId="{415DCED0-5BFC-48C1-BF1A-1DE8837FEA4C}" type="parTrans" cxnId="{2261ACC0-B540-49C3-B11F-749943B2471C}">
      <dgm:prSet/>
      <dgm:spPr/>
      <dgm:t>
        <a:bodyPr/>
        <a:lstStyle/>
        <a:p>
          <a:endParaRPr lang="en-US"/>
        </a:p>
      </dgm:t>
    </dgm:pt>
    <dgm:pt modelId="{63DD3CF3-499C-4F60-AF07-F876BA99D2C8}" type="sibTrans" cxnId="{2261ACC0-B540-49C3-B11F-749943B2471C}">
      <dgm:prSet/>
      <dgm:spPr/>
      <dgm:t>
        <a:bodyPr/>
        <a:lstStyle/>
        <a:p>
          <a:endParaRPr lang="en-US"/>
        </a:p>
      </dgm:t>
    </dgm:pt>
    <dgm:pt modelId="{53EE7ADE-51C2-43D8-8393-AAD16BC53A94}">
      <dgm:prSet custT="1"/>
      <dgm:spPr/>
      <dgm:t>
        <a:bodyPr/>
        <a:lstStyle/>
        <a:p>
          <a:r>
            <a:rPr lang="nl-BE" sz="2400" dirty="0"/>
            <a:t>Art. 56 TFEU :Self-employed/professionals are free to provide their services</a:t>
          </a:r>
          <a:endParaRPr lang="en-US" sz="2400" dirty="0"/>
        </a:p>
      </dgm:t>
    </dgm:pt>
    <dgm:pt modelId="{95B1FE86-4348-4DCD-A219-B94A080BFDA9}" type="parTrans" cxnId="{46DBFFDD-8D97-4ECD-8D79-6717BE8D7E09}">
      <dgm:prSet/>
      <dgm:spPr/>
      <dgm:t>
        <a:bodyPr/>
        <a:lstStyle/>
        <a:p>
          <a:endParaRPr lang="en-US"/>
        </a:p>
      </dgm:t>
    </dgm:pt>
    <dgm:pt modelId="{F3448782-F3CE-4A68-9BA6-BB427EA54620}" type="sibTrans" cxnId="{46DBFFDD-8D97-4ECD-8D79-6717BE8D7E09}">
      <dgm:prSet/>
      <dgm:spPr/>
      <dgm:t>
        <a:bodyPr/>
        <a:lstStyle/>
        <a:p>
          <a:endParaRPr lang="en-US"/>
        </a:p>
      </dgm:t>
    </dgm:pt>
    <dgm:pt modelId="{3D929F61-2AC3-BD43-9445-7806AB47BE6A}" type="pres">
      <dgm:prSet presAssocID="{B879A995-139A-4608-9FDF-C556AC4EADDA}" presName="linear" presStyleCnt="0">
        <dgm:presLayoutVars>
          <dgm:dir/>
          <dgm:animLvl val="lvl"/>
          <dgm:resizeHandles val="exact"/>
        </dgm:presLayoutVars>
      </dgm:prSet>
      <dgm:spPr/>
    </dgm:pt>
    <dgm:pt modelId="{AE47F331-60C4-4E45-934A-E37C2140F4FC}" type="pres">
      <dgm:prSet presAssocID="{7CFEAD6A-616F-4876-8029-1EFCEDF39DB2}" presName="parentLin" presStyleCnt="0"/>
      <dgm:spPr/>
    </dgm:pt>
    <dgm:pt modelId="{FB15BACC-5D95-334C-842B-74393A7FA2CB}" type="pres">
      <dgm:prSet presAssocID="{7CFEAD6A-616F-4876-8029-1EFCEDF39DB2}" presName="parentLeftMargin" presStyleLbl="node1" presStyleIdx="0" presStyleCnt="2"/>
      <dgm:spPr/>
    </dgm:pt>
    <dgm:pt modelId="{6F6E723E-9501-2A46-B3E6-4031741C92D6}" type="pres">
      <dgm:prSet presAssocID="{7CFEAD6A-616F-4876-8029-1EFCEDF39DB2}" presName="parentText" presStyleLbl="node1" presStyleIdx="0" presStyleCnt="2">
        <dgm:presLayoutVars>
          <dgm:chMax val="0"/>
          <dgm:bulletEnabled val="1"/>
        </dgm:presLayoutVars>
      </dgm:prSet>
      <dgm:spPr/>
    </dgm:pt>
    <dgm:pt modelId="{545A4375-D728-CE4D-B5B2-D878B7C1020D}" type="pres">
      <dgm:prSet presAssocID="{7CFEAD6A-616F-4876-8029-1EFCEDF39DB2}" presName="negativeSpace" presStyleCnt="0"/>
      <dgm:spPr/>
    </dgm:pt>
    <dgm:pt modelId="{466B3273-EBC0-8946-8505-96313DD682A1}" type="pres">
      <dgm:prSet presAssocID="{7CFEAD6A-616F-4876-8029-1EFCEDF39DB2}" presName="childText" presStyleLbl="conFgAcc1" presStyleIdx="0" presStyleCnt="2" custLinFactNeighborX="-629">
        <dgm:presLayoutVars>
          <dgm:bulletEnabled val="1"/>
        </dgm:presLayoutVars>
      </dgm:prSet>
      <dgm:spPr/>
    </dgm:pt>
    <dgm:pt modelId="{F445EFA8-E44F-5843-851D-33728204B1A2}" type="pres">
      <dgm:prSet presAssocID="{F475DCD1-3FA0-47C1-BB98-C6836705FCE8}" presName="spaceBetweenRectangles" presStyleCnt="0"/>
      <dgm:spPr/>
    </dgm:pt>
    <dgm:pt modelId="{B76A5B5C-71C2-B840-BAED-0996DB90C213}" type="pres">
      <dgm:prSet presAssocID="{53EE7ADE-51C2-43D8-8393-AAD16BC53A94}" presName="parentLin" presStyleCnt="0"/>
      <dgm:spPr/>
    </dgm:pt>
    <dgm:pt modelId="{57B43F06-FC9C-A846-A97E-0E270B7D71BB}" type="pres">
      <dgm:prSet presAssocID="{53EE7ADE-51C2-43D8-8393-AAD16BC53A94}" presName="parentLeftMargin" presStyleLbl="node1" presStyleIdx="0" presStyleCnt="2"/>
      <dgm:spPr/>
    </dgm:pt>
    <dgm:pt modelId="{1020BF88-E68F-9944-9D9E-DF6BDA8DBF08}" type="pres">
      <dgm:prSet presAssocID="{53EE7ADE-51C2-43D8-8393-AAD16BC53A94}" presName="parentText" presStyleLbl="node1" presStyleIdx="1" presStyleCnt="2" custScaleX="142857">
        <dgm:presLayoutVars>
          <dgm:chMax val="0"/>
          <dgm:bulletEnabled val="1"/>
        </dgm:presLayoutVars>
      </dgm:prSet>
      <dgm:spPr/>
    </dgm:pt>
    <dgm:pt modelId="{E3456838-A854-E54D-A84D-4569982E38AF}" type="pres">
      <dgm:prSet presAssocID="{53EE7ADE-51C2-43D8-8393-AAD16BC53A94}" presName="negativeSpace" presStyleCnt="0"/>
      <dgm:spPr/>
    </dgm:pt>
    <dgm:pt modelId="{64560364-15E1-F04A-A4DE-697C7E65D7C2}" type="pres">
      <dgm:prSet presAssocID="{53EE7ADE-51C2-43D8-8393-AAD16BC53A94}" presName="childText" presStyleLbl="conFgAcc1" presStyleIdx="1" presStyleCnt="2">
        <dgm:presLayoutVars>
          <dgm:bulletEnabled val="1"/>
        </dgm:presLayoutVars>
      </dgm:prSet>
      <dgm:spPr/>
    </dgm:pt>
  </dgm:ptLst>
  <dgm:cxnLst>
    <dgm:cxn modelId="{B35AD914-9767-438B-992A-6F3B1F81D516}" srcId="{B879A995-139A-4608-9FDF-C556AC4EADDA}" destId="{7CFEAD6A-616F-4876-8029-1EFCEDF39DB2}" srcOrd="0" destOrd="0" parTransId="{F33B9268-A571-49F7-B254-A5A9A93C4560}" sibTransId="{F475DCD1-3FA0-47C1-BB98-C6836705FCE8}"/>
    <dgm:cxn modelId="{0779DD16-68F4-434D-9045-007C47F20062}" type="presOf" srcId="{53EE7ADE-51C2-43D8-8393-AAD16BC53A94}" destId="{1020BF88-E68F-9944-9D9E-DF6BDA8DBF08}" srcOrd="1" destOrd="0" presId="urn:microsoft.com/office/officeart/2005/8/layout/list1"/>
    <dgm:cxn modelId="{1A919F2A-2FDB-D14B-A9BD-70684986DC3D}" type="presOf" srcId="{BAD7F829-B398-4BBF-A71E-4AB1C38E77B9}" destId="{466B3273-EBC0-8946-8505-96313DD682A1}" srcOrd="0" destOrd="0" presId="urn:microsoft.com/office/officeart/2005/8/layout/list1"/>
    <dgm:cxn modelId="{92AC2B3D-C9EB-3948-AE02-9BB53D6E162F}" type="presOf" srcId="{182ADB9B-4CB1-4317-945D-ED47CD2F3B7C}" destId="{466B3273-EBC0-8946-8505-96313DD682A1}" srcOrd="0" destOrd="1" presId="urn:microsoft.com/office/officeart/2005/8/layout/list1"/>
    <dgm:cxn modelId="{D4F79565-A8E5-764B-8107-96BEE2CE6BC3}" type="presOf" srcId="{D1C7A202-2057-40D1-8469-F34910B996F0}" destId="{466B3273-EBC0-8946-8505-96313DD682A1}" srcOrd="0" destOrd="2" presId="urn:microsoft.com/office/officeart/2005/8/layout/list1"/>
    <dgm:cxn modelId="{F6D7F47E-8DB9-1242-9B0B-EE383508E271}" type="presOf" srcId="{53EE7ADE-51C2-43D8-8393-AAD16BC53A94}" destId="{57B43F06-FC9C-A846-A97E-0E270B7D71BB}" srcOrd="0" destOrd="0" presId="urn:microsoft.com/office/officeart/2005/8/layout/list1"/>
    <dgm:cxn modelId="{AF3E6F90-1622-2B41-918E-0E82AE67D9B8}" type="presOf" srcId="{CF4C5470-A1DC-468F-8F70-4B513F387BA4}" destId="{466B3273-EBC0-8946-8505-96313DD682A1}" srcOrd="0" destOrd="3" presId="urn:microsoft.com/office/officeart/2005/8/layout/list1"/>
    <dgm:cxn modelId="{DB77D09D-BD15-C24B-A692-3DD64FA9A7C9}" type="presOf" srcId="{B879A995-139A-4608-9FDF-C556AC4EADDA}" destId="{3D929F61-2AC3-BD43-9445-7806AB47BE6A}" srcOrd="0" destOrd="0" presId="urn:microsoft.com/office/officeart/2005/8/layout/list1"/>
    <dgm:cxn modelId="{FB8F2DAC-6F71-4C58-9AAB-BE86077B5A53}" srcId="{7CFEAD6A-616F-4876-8029-1EFCEDF39DB2}" destId="{D1C7A202-2057-40D1-8469-F34910B996F0}" srcOrd="2" destOrd="0" parTransId="{92204499-2A2D-4A37-AA54-91EBD45039D7}" sibTransId="{318661F5-162C-40EE-AC1B-08ACE1130515}"/>
    <dgm:cxn modelId="{2261ACC0-B540-49C3-B11F-749943B2471C}" srcId="{7CFEAD6A-616F-4876-8029-1EFCEDF39DB2}" destId="{CF4C5470-A1DC-468F-8F70-4B513F387BA4}" srcOrd="3" destOrd="0" parTransId="{415DCED0-5BFC-48C1-BF1A-1DE8837FEA4C}" sibTransId="{63DD3CF3-499C-4F60-AF07-F876BA99D2C8}"/>
    <dgm:cxn modelId="{46DBFFDD-8D97-4ECD-8D79-6717BE8D7E09}" srcId="{B879A995-139A-4608-9FDF-C556AC4EADDA}" destId="{53EE7ADE-51C2-43D8-8393-AAD16BC53A94}" srcOrd="1" destOrd="0" parTransId="{95B1FE86-4348-4DCD-A219-B94A080BFDA9}" sibTransId="{F3448782-F3CE-4A68-9BA6-BB427EA54620}"/>
    <dgm:cxn modelId="{07B771E5-CC0B-7D4E-897C-4F10BEB2801E}" type="presOf" srcId="{7CFEAD6A-616F-4876-8029-1EFCEDF39DB2}" destId="{6F6E723E-9501-2A46-B3E6-4031741C92D6}" srcOrd="1" destOrd="0" presId="urn:microsoft.com/office/officeart/2005/8/layout/list1"/>
    <dgm:cxn modelId="{B61824E7-32C3-4B5E-B40F-74242639FB6B}" srcId="{7CFEAD6A-616F-4876-8029-1EFCEDF39DB2}" destId="{BAD7F829-B398-4BBF-A71E-4AB1C38E77B9}" srcOrd="0" destOrd="0" parTransId="{3A445CF5-88B2-4E61-BC6B-E2D0E4D2D177}" sibTransId="{DD04F9EC-B530-4EC7-8F9C-3F55F4A614FB}"/>
    <dgm:cxn modelId="{5FF8C6F3-6D17-454E-8C33-3E9266BCAB5A}" srcId="{7CFEAD6A-616F-4876-8029-1EFCEDF39DB2}" destId="{182ADB9B-4CB1-4317-945D-ED47CD2F3B7C}" srcOrd="1" destOrd="0" parTransId="{A523BE2E-699A-4C07-8C7F-7ACE402D475E}" sibTransId="{13134A00-12C6-44EC-B5AD-A38D999EF635}"/>
    <dgm:cxn modelId="{ED991DFE-ACF9-0842-A4FC-761F3570ED44}" type="presOf" srcId="{7CFEAD6A-616F-4876-8029-1EFCEDF39DB2}" destId="{FB15BACC-5D95-334C-842B-74393A7FA2CB}" srcOrd="0" destOrd="0" presId="urn:microsoft.com/office/officeart/2005/8/layout/list1"/>
    <dgm:cxn modelId="{02615078-0E0E-4F43-90FE-EC4C073E17E4}" type="presParOf" srcId="{3D929F61-2AC3-BD43-9445-7806AB47BE6A}" destId="{AE47F331-60C4-4E45-934A-E37C2140F4FC}" srcOrd="0" destOrd="0" presId="urn:microsoft.com/office/officeart/2005/8/layout/list1"/>
    <dgm:cxn modelId="{DAA12FEE-0C1B-C34A-A30D-26F8F7039244}" type="presParOf" srcId="{AE47F331-60C4-4E45-934A-E37C2140F4FC}" destId="{FB15BACC-5D95-334C-842B-74393A7FA2CB}" srcOrd="0" destOrd="0" presId="urn:microsoft.com/office/officeart/2005/8/layout/list1"/>
    <dgm:cxn modelId="{C1735BB6-7A89-F34F-81F6-29DB339784C2}" type="presParOf" srcId="{AE47F331-60C4-4E45-934A-E37C2140F4FC}" destId="{6F6E723E-9501-2A46-B3E6-4031741C92D6}" srcOrd="1" destOrd="0" presId="urn:microsoft.com/office/officeart/2005/8/layout/list1"/>
    <dgm:cxn modelId="{813B599D-3475-EE45-90DE-749C973F89BE}" type="presParOf" srcId="{3D929F61-2AC3-BD43-9445-7806AB47BE6A}" destId="{545A4375-D728-CE4D-B5B2-D878B7C1020D}" srcOrd="1" destOrd="0" presId="urn:microsoft.com/office/officeart/2005/8/layout/list1"/>
    <dgm:cxn modelId="{A08DD1DD-EB70-9145-A9EF-7CD4777FF79F}" type="presParOf" srcId="{3D929F61-2AC3-BD43-9445-7806AB47BE6A}" destId="{466B3273-EBC0-8946-8505-96313DD682A1}" srcOrd="2" destOrd="0" presId="urn:microsoft.com/office/officeart/2005/8/layout/list1"/>
    <dgm:cxn modelId="{2CE4FD92-13A2-9A46-96E3-76D8BFCD899B}" type="presParOf" srcId="{3D929F61-2AC3-BD43-9445-7806AB47BE6A}" destId="{F445EFA8-E44F-5843-851D-33728204B1A2}" srcOrd="3" destOrd="0" presId="urn:microsoft.com/office/officeart/2005/8/layout/list1"/>
    <dgm:cxn modelId="{4799AA27-3093-0B44-9C48-1D22C785BD13}" type="presParOf" srcId="{3D929F61-2AC3-BD43-9445-7806AB47BE6A}" destId="{B76A5B5C-71C2-B840-BAED-0996DB90C213}" srcOrd="4" destOrd="0" presId="urn:microsoft.com/office/officeart/2005/8/layout/list1"/>
    <dgm:cxn modelId="{CDCEF025-5366-EF4F-90BD-CC73C740D336}" type="presParOf" srcId="{B76A5B5C-71C2-B840-BAED-0996DB90C213}" destId="{57B43F06-FC9C-A846-A97E-0E270B7D71BB}" srcOrd="0" destOrd="0" presId="urn:microsoft.com/office/officeart/2005/8/layout/list1"/>
    <dgm:cxn modelId="{E8556963-5FBE-4347-B9E4-22A426D0954D}" type="presParOf" srcId="{B76A5B5C-71C2-B840-BAED-0996DB90C213}" destId="{1020BF88-E68F-9944-9D9E-DF6BDA8DBF08}" srcOrd="1" destOrd="0" presId="urn:microsoft.com/office/officeart/2005/8/layout/list1"/>
    <dgm:cxn modelId="{72DCC81C-E5A4-E14E-A75D-79BE9E874814}" type="presParOf" srcId="{3D929F61-2AC3-BD43-9445-7806AB47BE6A}" destId="{E3456838-A854-E54D-A84D-4569982E38AF}" srcOrd="5" destOrd="0" presId="urn:microsoft.com/office/officeart/2005/8/layout/list1"/>
    <dgm:cxn modelId="{56D0F771-F8B2-174B-A4CA-865111DAC67E}" type="presParOf" srcId="{3D929F61-2AC3-BD43-9445-7806AB47BE6A}" destId="{64560364-15E1-F04A-A4DE-697C7E65D7C2}" srcOrd="6"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0BB37C-8B8D-4E33-B269-C0961FF6919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C7B018D-24DB-44C5-8584-688E8DB12AEE}">
      <dgm:prSet/>
      <dgm:spPr/>
      <dgm:t>
        <a:bodyPr/>
        <a:lstStyle/>
        <a:p>
          <a:r>
            <a:rPr lang="en-BE" dirty="0"/>
            <a:t>Framework of substantive, transparent, clear and precise criteria</a:t>
          </a:r>
          <a:endParaRPr lang="en-US" dirty="0"/>
        </a:p>
      </dgm:t>
    </dgm:pt>
    <dgm:pt modelId="{D9456984-0A84-4E32-961C-33179B9014EB}" type="parTrans" cxnId="{AD33A035-CE64-41D4-A273-A68ED739BC79}">
      <dgm:prSet/>
      <dgm:spPr/>
      <dgm:t>
        <a:bodyPr/>
        <a:lstStyle/>
        <a:p>
          <a:endParaRPr lang="en-US"/>
        </a:p>
      </dgm:t>
    </dgm:pt>
    <dgm:pt modelId="{85A0CEBF-CE3D-4BAA-94A0-32A8FEC58EA2}" type="sibTrans" cxnId="{AD33A035-CE64-41D4-A273-A68ED739BC79}">
      <dgm:prSet/>
      <dgm:spPr/>
      <dgm:t>
        <a:bodyPr/>
        <a:lstStyle/>
        <a:p>
          <a:endParaRPr lang="en-US"/>
        </a:p>
      </dgm:t>
    </dgm:pt>
    <dgm:pt modelId="{649FA686-D0D2-4929-A911-6FC96E860063}">
      <dgm:prSet/>
      <dgm:spPr/>
      <dgm:t>
        <a:bodyPr/>
        <a:lstStyle/>
        <a:p>
          <a:r>
            <a:rPr lang="en-GB"/>
            <a:t>N</a:t>
          </a:r>
          <a:r>
            <a:rPr lang="en-BE"/>
            <a:t>o arbitrary use </a:t>
          </a:r>
          <a:endParaRPr lang="en-US"/>
        </a:p>
      </dgm:t>
    </dgm:pt>
    <dgm:pt modelId="{AB1DF01B-096A-43CF-948A-CABECBFD7D49}" type="parTrans" cxnId="{5EFBACCA-1CBA-4DC7-BEA1-EDC280D75EC7}">
      <dgm:prSet/>
      <dgm:spPr/>
      <dgm:t>
        <a:bodyPr/>
        <a:lstStyle/>
        <a:p>
          <a:endParaRPr lang="en-US"/>
        </a:p>
      </dgm:t>
    </dgm:pt>
    <dgm:pt modelId="{5F237F1F-77B0-40A2-B714-8C18202EFAC3}" type="sibTrans" cxnId="{5EFBACCA-1CBA-4DC7-BEA1-EDC280D75EC7}">
      <dgm:prSet/>
      <dgm:spPr/>
      <dgm:t>
        <a:bodyPr/>
        <a:lstStyle/>
        <a:p>
          <a:endParaRPr lang="en-US"/>
        </a:p>
      </dgm:t>
    </dgm:pt>
    <dgm:pt modelId="{BC41A9F0-06C9-4DC0-BD74-34AADAC462D3}">
      <dgm:prSet/>
      <dgm:spPr/>
      <dgm:t>
        <a:bodyPr/>
        <a:lstStyle/>
        <a:p>
          <a:r>
            <a:rPr lang="en-BE" dirty="0"/>
            <a:t>Criteria promoting sporting competitions based on equality of opportunity and merit</a:t>
          </a:r>
          <a:endParaRPr lang="en-US" dirty="0"/>
        </a:p>
      </dgm:t>
    </dgm:pt>
    <dgm:pt modelId="{D236F9EE-1D0F-44CB-88B4-B23479295EE6}" type="parTrans" cxnId="{46C207D1-A822-4E99-8B58-F96EFBCB9004}">
      <dgm:prSet/>
      <dgm:spPr/>
      <dgm:t>
        <a:bodyPr/>
        <a:lstStyle/>
        <a:p>
          <a:endParaRPr lang="en-US"/>
        </a:p>
      </dgm:t>
    </dgm:pt>
    <dgm:pt modelId="{DF66B820-C996-441C-B1A3-0958F0642596}" type="sibTrans" cxnId="{46C207D1-A822-4E99-8B58-F96EFBCB9004}">
      <dgm:prSet/>
      <dgm:spPr/>
      <dgm:t>
        <a:bodyPr/>
        <a:lstStyle/>
        <a:p>
          <a:endParaRPr lang="en-US"/>
        </a:p>
      </dgm:t>
    </dgm:pt>
    <dgm:pt modelId="{8B39A3F5-EE24-A046-9F40-154E60C60DB0}" type="pres">
      <dgm:prSet presAssocID="{C20BB37C-8B8D-4E33-B269-C0961FF69192}" presName="linear" presStyleCnt="0">
        <dgm:presLayoutVars>
          <dgm:animLvl val="lvl"/>
          <dgm:resizeHandles val="exact"/>
        </dgm:presLayoutVars>
      </dgm:prSet>
      <dgm:spPr/>
    </dgm:pt>
    <dgm:pt modelId="{D05FAB2D-8216-094D-89A0-9FE0E52D16AB}" type="pres">
      <dgm:prSet presAssocID="{7C7B018D-24DB-44C5-8584-688E8DB12AEE}" presName="parentText" presStyleLbl="node1" presStyleIdx="0" presStyleCnt="3">
        <dgm:presLayoutVars>
          <dgm:chMax val="0"/>
          <dgm:bulletEnabled val="1"/>
        </dgm:presLayoutVars>
      </dgm:prSet>
      <dgm:spPr/>
    </dgm:pt>
    <dgm:pt modelId="{2FE641A6-9715-F545-95E3-AD631A6BD3DF}" type="pres">
      <dgm:prSet presAssocID="{85A0CEBF-CE3D-4BAA-94A0-32A8FEC58EA2}" presName="spacer" presStyleCnt="0"/>
      <dgm:spPr/>
    </dgm:pt>
    <dgm:pt modelId="{A174BD97-DEF3-444B-91B2-EC05400F4EB9}" type="pres">
      <dgm:prSet presAssocID="{649FA686-D0D2-4929-A911-6FC96E860063}" presName="parentText" presStyleLbl="node1" presStyleIdx="1" presStyleCnt="3">
        <dgm:presLayoutVars>
          <dgm:chMax val="0"/>
          <dgm:bulletEnabled val="1"/>
        </dgm:presLayoutVars>
      </dgm:prSet>
      <dgm:spPr/>
    </dgm:pt>
    <dgm:pt modelId="{2D07CD41-F5F5-2146-BA38-C7C14F5776AC}" type="pres">
      <dgm:prSet presAssocID="{5F237F1F-77B0-40A2-B714-8C18202EFAC3}" presName="spacer" presStyleCnt="0"/>
      <dgm:spPr/>
    </dgm:pt>
    <dgm:pt modelId="{C00E1BB8-46E7-8B4D-8B1C-7DC9226E0111}" type="pres">
      <dgm:prSet presAssocID="{BC41A9F0-06C9-4DC0-BD74-34AADAC462D3}" presName="parentText" presStyleLbl="node1" presStyleIdx="2" presStyleCnt="3">
        <dgm:presLayoutVars>
          <dgm:chMax val="0"/>
          <dgm:bulletEnabled val="1"/>
        </dgm:presLayoutVars>
      </dgm:prSet>
      <dgm:spPr/>
    </dgm:pt>
  </dgm:ptLst>
  <dgm:cxnLst>
    <dgm:cxn modelId="{2369D31E-A402-B244-9CDE-2710C10B8BFD}" type="presOf" srcId="{C20BB37C-8B8D-4E33-B269-C0961FF69192}" destId="{8B39A3F5-EE24-A046-9F40-154E60C60DB0}" srcOrd="0" destOrd="0" presId="urn:microsoft.com/office/officeart/2005/8/layout/vList2"/>
    <dgm:cxn modelId="{8685C023-60A8-2D4B-BEF2-F3B27FE9A332}" type="presOf" srcId="{649FA686-D0D2-4929-A911-6FC96E860063}" destId="{A174BD97-DEF3-444B-91B2-EC05400F4EB9}" srcOrd="0" destOrd="0" presId="urn:microsoft.com/office/officeart/2005/8/layout/vList2"/>
    <dgm:cxn modelId="{57D7D529-E0CB-2542-8F3C-BB2DC82ADC39}" type="presOf" srcId="{BC41A9F0-06C9-4DC0-BD74-34AADAC462D3}" destId="{C00E1BB8-46E7-8B4D-8B1C-7DC9226E0111}" srcOrd="0" destOrd="0" presId="urn:microsoft.com/office/officeart/2005/8/layout/vList2"/>
    <dgm:cxn modelId="{AD33A035-CE64-41D4-A273-A68ED739BC79}" srcId="{C20BB37C-8B8D-4E33-B269-C0961FF69192}" destId="{7C7B018D-24DB-44C5-8584-688E8DB12AEE}" srcOrd="0" destOrd="0" parTransId="{D9456984-0A84-4E32-961C-33179B9014EB}" sibTransId="{85A0CEBF-CE3D-4BAA-94A0-32A8FEC58EA2}"/>
    <dgm:cxn modelId="{FCF7DBC9-5AE7-EE4B-B9E6-5E2266079C5B}" type="presOf" srcId="{7C7B018D-24DB-44C5-8584-688E8DB12AEE}" destId="{D05FAB2D-8216-094D-89A0-9FE0E52D16AB}" srcOrd="0" destOrd="0" presId="urn:microsoft.com/office/officeart/2005/8/layout/vList2"/>
    <dgm:cxn modelId="{5EFBACCA-1CBA-4DC7-BEA1-EDC280D75EC7}" srcId="{C20BB37C-8B8D-4E33-B269-C0961FF69192}" destId="{649FA686-D0D2-4929-A911-6FC96E860063}" srcOrd="1" destOrd="0" parTransId="{AB1DF01B-096A-43CF-948A-CABECBFD7D49}" sibTransId="{5F237F1F-77B0-40A2-B714-8C18202EFAC3}"/>
    <dgm:cxn modelId="{46C207D1-A822-4E99-8B58-F96EFBCB9004}" srcId="{C20BB37C-8B8D-4E33-B269-C0961FF69192}" destId="{BC41A9F0-06C9-4DC0-BD74-34AADAC462D3}" srcOrd="2" destOrd="0" parTransId="{D236F9EE-1D0F-44CB-88B4-B23479295EE6}" sibTransId="{DF66B820-C996-441C-B1A3-0958F0642596}"/>
    <dgm:cxn modelId="{B37FDE11-8A4D-9240-88E3-AF9836587EF7}" type="presParOf" srcId="{8B39A3F5-EE24-A046-9F40-154E60C60DB0}" destId="{D05FAB2D-8216-094D-89A0-9FE0E52D16AB}" srcOrd="0" destOrd="0" presId="urn:microsoft.com/office/officeart/2005/8/layout/vList2"/>
    <dgm:cxn modelId="{2A32B35E-77F3-0047-A2C8-55045E75B662}" type="presParOf" srcId="{8B39A3F5-EE24-A046-9F40-154E60C60DB0}" destId="{2FE641A6-9715-F545-95E3-AD631A6BD3DF}" srcOrd="1" destOrd="0" presId="urn:microsoft.com/office/officeart/2005/8/layout/vList2"/>
    <dgm:cxn modelId="{C51B2AFE-0171-504D-B1A9-312E0E12CDC2}" type="presParOf" srcId="{8B39A3F5-EE24-A046-9F40-154E60C60DB0}" destId="{A174BD97-DEF3-444B-91B2-EC05400F4EB9}" srcOrd="2" destOrd="0" presId="urn:microsoft.com/office/officeart/2005/8/layout/vList2"/>
    <dgm:cxn modelId="{910ABA88-A771-7748-BB81-1783B1F7A66B}" type="presParOf" srcId="{8B39A3F5-EE24-A046-9F40-154E60C60DB0}" destId="{2D07CD41-F5F5-2146-BA38-C7C14F5776AC}" srcOrd="3" destOrd="0" presId="urn:microsoft.com/office/officeart/2005/8/layout/vList2"/>
    <dgm:cxn modelId="{2F26BBE6-5A64-BE40-862B-AFAD9811E5B0}" type="presParOf" srcId="{8B39A3F5-EE24-A046-9F40-154E60C60DB0}" destId="{C00E1BB8-46E7-8B4D-8B1C-7DC9226E011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212EDA-7885-4D16-91CD-5D96A616444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6431AA0-37BA-42F2-9B07-FE9F49694047}">
      <dgm:prSet/>
      <dgm:spPr/>
      <dgm:t>
        <a:bodyPr/>
        <a:lstStyle/>
        <a:p>
          <a:r>
            <a:rPr lang="en-GB" dirty="0"/>
            <a:t>Is able to exclude from the market any (even equally efficient) undertaking </a:t>
          </a:r>
          <a:endParaRPr lang="en-US" dirty="0"/>
        </a:p>
      </dgm:t>
    </dgm:pt>
    <dgm:pt modelId="{86F64059-7A38-4A8D-BF54-B2A69C65C082}" type="parTrans" cxnId="{F7DE518F-5C9E-4BBC-9DE7-9472F88A70B8}">
      <dgm:prSet/>
      <dgm:spPr/>
      <dgm:t>
        <a:bodyPr/>
        <a:lstStyle/>
        <a:p>
          <a:endParaRPr lang="en-US"/>
        </a:p>
      </dgm:t>
    </dgm:pt>
    <dgm:pt modelId="{1445A8FF-3D1B-4709-976C-FB6383B293A5}" type="sibTrans" cxnId="{F7DE518F-5C9E-4BBC-9DE7-9472F88A70B8}">
      <dgm:prSet/>
      <dgm:spPr/>
      <dgm:t>
        <a:bodyPr/>
        <a:lstStyle/>
        <a:p>
          <a:endParaRPr lang="en-US"/>
        </a:p>
      </dgm:t>
    </dgm:pt>
    <dgm:pt modelId="{E2A61AE1-D849-4084-97E6-DCF808274EE4}">
      <dgm:prSet/>
      <dgm:spPr/>
      <dgm:t>
        <a:bodyPr/>
        <a:lstStyle/>
        <a:p>
          <a:r>
            <a:rPr lang="en-GB"/>
            <a:t>Deprive athletes from the opportunity to participate to those competitions</a:t>
          </a:r>
          <a:endParaRPr lang="en-US"/>
        </a:p>
      </dgm:t>
    </dgm:pt>
    <dgm:pt modelId="{50E0A40D-6A93-493E-8CF1-ADA5606EA329}" type="parTrans" cxnId="{A5DC7879-1068-4B3F-8B5A-F325E3E8361B}">
      <dgm:prSet/>
      <dgm:spPr/>
      <dgm:t>
        <a:bodyPr/>
        <a:lstStyle/>
        <a:p>
          <a:endParaRPr lang="en-US"/>
        </a:p>
      </dgm:t>
    </dgm:pt>
    <dgm:pt modelId="{DC530946-3E75-4225-9E88-0AC3347391AC}" type="sibTrans" cxnId="{A5DC7879-1068-4B3F-8B5A-F325E3E8361B}">
      <dgm:prSet/>
      <dgm:spPr/>
      <dgm:t>
        <a:bodyPr/>
        <a:lstStyle/>
        <a:p>
          <a:endParaRPr lang="en-US"/>
        </a:p>
      </dgm:t>
    </dgm:pt>
    <dgm:pt modelId="{0728183B-8D25-45D9-8882-589D48FB4F4D}">
      <dgm:prSet/>
      <dgm:spPr/>
      <dgm:t>
        <a:bodyPr/>
        <a:lstStyle/>
        <a:p>
          <a:r>
            <a:rPr lang="en-GB"/>
            <a:t>Deprive spectators and viewers to attend/to watch those competitions</a:t>
          </a:r>
          <a:endParaRPr lang="en-US"/>
        </a:p>
      </dgm:t>
    </dgm:pt>
    <dgm:pt modelId="{5CCD1CB9-62AC-4867-A6EA-6CF9A08D838F}" type="parTrans" cxnId="{A17C5B86-1036-45C9-A33F-239A8D6D5551}">
      <dgm:prSet/>
      <dgm:spPr/>
      <dgm:t>
        <a:bodyPr/>
        <a:lstStyle/>
        <a:p>
          <a:endParaRPr lang="en-US"/>
        </a:p>
      </dgm:t>
    </dgm:pt>
    <dgm:pt modelId="{6B2D9B72-B673-4293-92E1-315EB8F2BDD9}" type="sibTrans" cxnId="{A17C5B86-1036-45C9-A33F-239A8D6D5551}">
      <dgm:prSet/>
      <dgm:spPr/>
      <dgm:t>
        <a:bodyPr/>
        <a:lstStyle/>
        <a:p>
          <a:endParaRPr lang="en-US"/>
        </a:p>
      </dgm:t>
    </dgm:pt>
    <dgm:pt modelId="{4A436C24-337C-46BE-8610-8512DE291A6D}">
      <dgm:prSet/>
      <dgm:spPr/>
      <dgm:t>
        <a:bodyPr/>
        <a:lstStyle/>
        <a:p>
          <a:r>
            <a:rPr lang="en-GB" dirty="0"/>
            <a:t>THUS, IT RESTRICTS COMPETITION BY OBJECT</a:t>
          </a:r>
          <a:endParaRPr lang="en-US" dirty="0"/>
        </a:p>
      </dgm:t>
    </dgm:pt>
    <dgm:pt modelId="{F697A699-33BA-42C0-8C96-C5A92A538070}" type="parTrans" cxnId="{7C5E3B5A-361D-48C0-AE25-627E3A06D1C7}">
      <dgm:prSet/>
      <dgm:spPr/>
      <dgm:t>
        <a:bodyPr/>
        <a:lstStyle/>
        <a:p>
          <a:endParaRPr lang="en-US"/>
        </a:p>
      </dgm:t>
    </dgm:pt>
    <dgm:pt modelId="{1D2E6A79-6BFE-46F8-B0C1-B28C67819D82}" type="sibTrans" cxnId="{7C5E3B5A-361D-48C0-AE25-627E3A06D1C7}">
      <dgm:prSet/>
      <dgm:spPr/>
      <dgm:t>
        <a:bodyPr/>
        <a:lstStyle/>
        <a:p>
          <a:endParaRPr lang="en-US"/>
        </a:p>
      </dgm:t>
    </dgm:pt>
    <dgm:pt modelId="{E5397BA6-727E-6041-BA84-CFBE8BBCDBC2}" type="pres">
      <dgm:prSet presAssocID="{66212EDA-7885-4D16-91CD-5D96A616444F}" presName="linear" presStyleCnt="0">
        <dgm:presLayoutVars>
          <dgm:animLvl val="lvl"/>
          <dgm:resizeHandles val="exact"/>
        </dgm:presLayoutVars>
      </dgm:prSet>
      <dgm:spPr/>
    </dgm:pt>
    <dgm:pt modelId="{EA3E5523-7FA4-0341-8198-4F5E106B6450}" type="pres">
      <dgm:prSet presAssocID="{36431AA0-37BA-42F2-9B07-FE9F49694047}" presName="parentText" presStyleLbl="node1" presStyleIdx="0" presStyleCnt="4">
        <dgm:presLayoutVars>
          <dgm:chMax val="0"/>
          <dgm:bulletEnabled val="1"/>
        </dgm:presLayoutVars>
      </dgm:prSet>
      <dgm:spPr/>
    </dgm:pt>
    <dgm:pt modelId="{CC650C11-10ED-5345-A920-9AD42BA860B2}" type="pres">
      <dgm:prSet presAssocID="{1445A8FF-3D1B-4709-976C-FB6383B293A5}" presName="spacer" presStyleCnt="0"/>
      <dgm:spPr/>
    </dgm:pt>
    <dgm:pt modelId="{FC401317-DDE1-FF4D-B7E6-55A7503B0DA0}" type="pres">
      <dgm:prSet presAssocID="{E2A61AE1-D849-4084-97E6-DCF808274EE4}" presName="parentText" presStyleLbl="node1" presStyleIdx="1" presStyleCnt="4">
        <dgm:presLayoutVars>
          <dgm:chMax val="0"/>
          <dgm:bulletEnabled val="1"/>
        </dgm:presLayoutVars>
      </dgm:prSet>
      <dgm:spPr/>
    </dgm:pt>
    <dgm:pt modelId="{E31A5D76-DF9C-624C-8CEC-D1D31DB64D46}" type="pres">
      <dgm:prSet presAssocID="{DC530946-3E75-4225-9E88-0AC3347391AC}" presName="spacer" presStyleCnt="0"/>
      <dgm:spPr/>
    </dgm:pt>
    <dgm:pt modelId="{84E307EB-9C2C-CA4B-925F-6E9B7CD03126}" type="pres">
      <dgm:prSet presAssocID="{0728183B-8D25-45D9-8882-589D48FB4F4D}" presName="parentText" presStyleLbl="node1" presStyleIdx="2" presStyleCnt="4">
        <dgm:presLayoutVars>
          <dgm:chMax val="0"/>
          <dgm:bulletEnabled val="1"/>
        </dgm:presLayoutVars>
      </dgm:prSet>
      <dgm:spPr/>
    </dgm:pt>
    <dgm:pt modelId="{F35D8F54-632C-304E-9CBA-461EE0AD09A3}" type="pres">
      <dgm:prSet presAssocID="{6B2D9B72-B673-4293-92E1-315EB8F2BDD9}" presName="spacer" presStyleCnt="0"/>
      <dgm:spPr/>
    </dgm:pt>
    <dgm:pt modelId="{1CDB49FE-D130-C940-BBFB-61604FB57F8E}" type="pres">
      <dgm:prSet presAssocID="{4A436C24-337C-46BE-8610-8512DE291A6D}" presName="parentText" presStyleLbl="node1" presStyleIdx="3" presStyleCnt="4">
        <dgm:presLayoutVars>
          <dgm:chMax val="0"/>
          <dgm:bulletEnabled val="1"/>
        </dgm:presLayoutVars>
      </dgm:prSet>
      <dgm:spPr/>
    </dgm:pt>
  </dgm:ptLst>
  <dgm:cxnLst>
    <dgm:cxn modelId="{5CB68213-8E4C-9349-94C7-9BC05097A6F2}" type="presOf" srcId="{36431AA0-37BA-42F2-9B07-FE9F49694047}" destId="{EA3E5523-7FA4-0341-8198-4F5E106B6450}" srcOrd="0" destOrd="0" presId="urn:microsoft.com/office/officeart/2005/8/layout/vList2"/>
    <dgm:cxn modelId="{69120E2A-F843-C548-BA05-E9403EE771B4}" type="presOf" srcId="{0728183B-8D25-45D9-8882-589D48FB4F4D}" destId="{84E307EB-9C2C-CA4B-925F-6E9B7CD03126}" srcOrd="0" destOrd="0" presId="urn:microsoft.com/office/officeart/2005/8/layout/vList2"/>
    <dgm:cxn modelId="{7C5E3B5A-361D-48C0-AE25-627E3A06D1C7}" srcId="{66212EDA-7885-4D16-91CD-5D96A616444F}" destId="{4A436C24-337C-46BE-8610-8512DE291A6D}" srcOrd="3" destOrd="0" parTransId="{F697A699-33BA-42C0-8C96-C5A92A538070}" sibTransId="{1D2E6A79-6BFE-46F8-B0C1-B28C67819D82}"/>
    <dgm:cxn modelId="{A5DC7879-1068-4B3F-8B5A-F325E3E8361B}" srcId="{66212EDA-7885-4D16-91CD-5D96A616444F}" destId="{E2A61AE1-D849-4084-97E6-DCF808274EE4}" srcOrd="1" destOrd="0" parTransId="{50E0A40D-6A93-493E-8CF1-ADA5606EA329}" sibTransId="{DC530946-3E75-4225-9E88-0AC3347391AC}"/>
    <dgm:cxn modelId="{A17C5B86-1036-45C9-A33F-239A8D6D5551}" srcId="{66212EDA-7885-4D16-91CD-5D96A616444F}" destId="{0728183B-8D25-45D9-8882-589D48FB4F4D}" srcOrd="2" destOrd="0" parTransId="{5CCD1CB9-62AC-4867-A6EA-6CF9A08D838F}" sibTransId="{6B2D9B72-B673-4293-92E1-315EB8F2BDD9}"/>
    <dgm:cxn modelId="{F7DE518F-5C9E-4BBC-9DE7-9472F88A70B8}" srcId="{66212EDA-7885-4D16-91CD-5D96A616444F}" destId="{36431AA0-37BA-42F2-9B07-FE9F49694047}" srcOrd="0" destOrd="0" parTransId="{86F64059-7A38-4A8D-BF54-B2A69C65C082}" sibTransId="{1445A8FF-3D1B-4709-976C-FB6383B293A5}"/>
    <dgm:cxn modelId="{D487D692-24CC-F941-8E09-435C418D95C8}" type="presOf" srcId="{66212EDA-7885-4D16-91CD-5D96A616444F}" destId="{E5397BA6-727E-6041-BA84-CFBE8BBCDBC2}" srcOrd="0" destOrd="0" presId="urn:microsoft.com/office/officeart/2005/8/layout/vList2"/>
    <dgm:cxn modelId="{9A6CD7B8-98D4-9B4F-A19B-F03DF5A2A602}" type="presOf" srcId="{4A436C24-337C-46BE-8610-8512DE291A6D}" destId="{1CDB49FE-D130-C940-BBFB-61604FB57F8E}" srcOrd="0" destOrd="0" presId="urn:microsoft.com/office/officeart/2005/8/layout/vList2"/>
    <dgm:cxn modelId="{70AA07ED-D34E-AD4D-91A8-9B04F3BEB0C4}" type="presOf" srcId="{E2A61AE1-D849-4084-97E6-DCF808274EE4}" destId="{FC401317-DDE1-FF4D-B7E6-55A7503B0DA0}" srcOrd="0" destOrd="0" presId="urn:microsoft.com/office/officeart/2005/8/layout/vList2"/>
    <dgm:cxn modelId="{A9C80F44-8847-F84A-8A82-84F689F036A6}" type="presParOf" srcId="{E5397BA6-727E-6041-BA84-CFBE8BBCDBC2}" destId="{EA3E5523-7FA4-0341-8198-4F5E106B6450}" srcOrd="0" destOrd="0" presId="urn:microsoft.com/office/officeart/2005/8/layout/vList2"/>
    <dgm:cxn modelId="{51772757-D29B-3946-9298-01138940A00B}" type="presParOf" srcId="{E5397BA6-727E-6041-BA84-CFBE8BBCDBC2}" destId="{CC650C11-10ED-5345-A920-9AD42BA860B2}" srcOrd="1" destOrd="0" presId="urn:microsoft.com/office/officeart/2005/8/layout/vList2"/>
    <dgm:cxn modelId="{5F740FE8-EE00-C34A-9A62-FA0EC8AE6C47}" type="presParOf" srcId="{E5397BA6-727E-6041-BA84-CFBE8BBCDBC2}" destId="{FC401317-DDE1-FF4D-B7E6-55A7503B0DA0}" srcOrd="2" destOrd="0" presId="urn:microsoft.com/office/officeart/2005/8/layout/vList2"/>
    <dgm:cxn modelId="{EEFDD2F0-32C5-1B43-8068-9945FFA24C44}" type="presParOf" srcId="{E5397BA6-727E-6041-BA84-CFBE8BBCDBC2}" destId="{E31A5D76-DF9C-624C-8CEC-D1D31DB64D46}" srcOrd="3" destOrd="0" presId="urn:microsoft.com/office/officeart/2005/8/layout/vList2"/>
    <dgm:cxn modelId="{D6FDD87F-4EAC-324F-8D6A-86B835EAD3DF}" type="presParOf" srcId="{E5397BA6-727E-6041-BA84-CFBE8BBCDBC2}" destId="{84E307EB-9C2C-CA4B-925F-6E9B7CD03126}" srcOrd="4" destOrd="0" presId="urn:microsoft.com/office/officeart/2005/8/layout/vList2"/>
    <dgm:cxn modelId="{BDA3EAB4-17A4-4E4E-87BF-BB0AC0546446}" type="presParOf" srcId="{E5397BA6-727E-6041-BA84-CFBE8BBCDBC2}" destId="{F35D8F54-632C-304E-9CBA-461EE0AD09A3}" srcOrd="5" destOrd="0" presId="urn:microsoft.com/office/officeart/2005/8/layout/vList2"/>
    <dgm:cxn modelId="{263CC9FF-1FEE-1245-A634-9C142EE4E465}" type="presParOf" srcId="{E5397BA6-727E-6041-BA84-CFBE8BBCDBC2}" destId="{1CDB49FE-D130-C940-BBFB-61604FB57F8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8159033-F0DB-4EC0-8663-48AF03B7785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050BB0-FDA1-4E81-A6E6-ABF01FF57959}">
      <dgm:prSet custT="1"/>
      <dgm:spPr/>
      <dgm:t>
        <a:bodyPr/>
        <a:lstStyle/>
        <a:p>
          <a:pPr>
            <a:lnSpc>
              <a:spcPct val="100000"/>
            </a:lnSpc>
          </a:pPr>
          <a:r>
            <a:rPr lang="en-BE" sz="2400" dirty="0"/>
            <a:t>European Superleague Company SL </a:t>
          </a:r>
          <a:endParaRPr lang="en-US" sz="2400" dirty="0"/>
        </a:p>
      </dgm:t>
    </dgm:pt>
    <dgm:pt modelId="{765E6FD6-95A0-4B28-BA16-6FEB106E5DEF}" type="parTrans" cxnId="{5F2A561A-7FB5-47E7-ACBC-A5878354A006}">
      <dgm:prSet/>
      <dgm:spPr/>
      <dgm:t>
        <a:bodyPr/>
        <a:lstStyle/>
        <a:p>
          <a:endParaRPr lang="en-US"/>
        </a:p>
      </dgm:t>
    </dgm:pt>
    <dgm:pt modelId="{13780833-86B7-4190-AEDC-7A5833000751}" type="sibTrans" cxnId="{5F2A561A-7FB5-47E7-ACBC-A5878354A006}">
      <dgm:prSet/>
      <dgm:spPr/>
      <dgm:t>
        <a:bodyPr/>
        <a:lstStyle/>
        <a:p>
          <a:endParaRPr lang="en-US"/>
        </a:p>
      </dgm:t>
    </dgm:pt>
    <dgm:pt modelId="{16DFB0CD-1B82-46F7-83F5-B0984C8CF46A}">
      <dgm:prSet custT="1"/>
      <dgm:spPr/>
      <dgm:t>
        <a:bodyPr/>
        <a:lstStyle/>
        <a:p>
          <a:pPr>
            <a:lnSpc>
              <a:spcPct val="100000"/>
            </a:lnSpc>
          </a:pPr>
          <a:r>
            <a:rPr lang="en-BE" sz="2400" b="1" dirty="0"/>
            <a:t>Nature</a:t>
          </a:r>
          <a:r>
            <a:rPr lang="en-BE" sz="2400" dirty="0"/>
            <a:t>: Private Company under Spanish Law (12 clubs)</a:t>
          </a:r>
          <a:endParaRPr lang="en-US" sz="2400" dirty="0"/>
        </a:p>
      </dgm:t>
    </dgm:pt>
    <dgm:pt modelId="{E6C1ED99-AE72-4E95-8F3F-DC23CDCA05B6}" type="parTrans" cxnId="{0698DCA0-AD82-4A1C-AA87-CF7CE36B79A0}">
      <dgm:prSet/>
      <dgm:spPr/>
      <dgm:t>
        <a:bodyPr/>
        <a:lstStyle/>
        <a:p>
          <a:endParaRPr lang="en-US"/>
        </a:p>
      </dgm:t>
    </dgm:pt>
    <dgm:pt modelId="{377A0F19-9EA4-4384-B878-14AB05D8F47D}" type="sibTrans" cxnId="{0698DCA0-AD82-4A1C-AA87-CF7CE36B79A0}">
      <dgm:prSet/>
      <dgm:spPr/>
      <dgm:t>
        <a:bodyPr/>
        <a:lstStyle/>
        <a:p>
          <a:endParaRPr lang="en-US"/>
        </a:p>
      </dgm:t>
    </dgm:pt>
    <dgm:pt modelId="{CA6923F7-0EAD-4CD0-84FE-5129E83F1FB8}">
      <dgm:prSet custT="1"/>
      <dgm:spPr/>
      <dgm:t>
        <a:bodyPr/>
        <a:lstStyle/>
        <a:p>
          <a:pPr>
            <a:lnSpc>
              <a:spcPct val="100000"/>
            </a:lnSpc>
          </a:pPr>
          <a:r>
            <a:rPr lang="en-BE" sz="2400" b="1" dirty="0"/>
            <a:t>Goal</a:t>
          </a:r>
          <a:r>
            <a:rPr lang="en-BE" sz="2400" dirty="0"/>
            <a:t>: new International interclub competitions</a:t>
          </a:r>
          <a:endParaRPr lang="en-US" sz="2400" dirty="0"/>
        </a:p>
      </dgm:t>
    </dgm:pt>
    <dgm:pt modelId="{DDDD3B21-D055-48F1-9F9C-A561238F6D3A}" type="parTrans" cxnId="{1C2B5B0D-9219-467C-8691-6004441BE4DB}">
      <dgm:prSet/>
      <dgm:spPr/>
      <dgm:t>
        <a:bodyPr/>
        <a:lstStyle/>
        <a:p>
          <a:endParaRPr lang="en-US"/>
        </a:p>
      </dgm:t>
    </dgm:pt>
    <dgm:pt modelId="{7C19CE6E-3D1A-45C3-BD48-138FB7312597}" type="sibTrans" cxnId="{1C2B5B0D-9219-467C-8691-6004441BE4DB}">
      <dgm:prSet/>
      <dgm:spPr/>
      <dgm:t>
        <a:bodyPr/>
        <a:lstStyle/>
        <a:p>
          <a:endParaRPr lang="en-US"/>
        </a:p>
      </dgm:t>
    </dgm:pt>
    <dgm:pt modelId="{6C211126-9961-4299-8DE9-7F23C1AB9420}">
      <dgm:prSet custT="1"/>
      <dgm:spPr/>
      <dgm:t>
        <a:bodyPr/>
        <a:lstStyle/>
        <a:p>
          <a:pPr>
            <a:lnSpc>
              <a:spcPct val="100000"/>
            </a:lnSpc>
          </a:pPr>
          <a:r>
            <a:rPr lang="en-BE" sz="2400" b="1" dirty="0"/>
            <a:t>Means</a:t>
          </a:r>
          <a:r>
            <a:rPr lang="en-BE" sz="2400" dirty="0"/>
            <a:t>: </a:t>
          </a:r>
          <a:endParaRPr lang="nl-BE" sz="2400" dirty="0"/>
        </a:p>
        <a:p>
          <a:pPr>
            <a:lnSpc>
              <a:spcPct val="100000"/>
            </a:lnSpc>
          </a:pPr>
          <a:r>
            <a:rPr lang="en-BE" sz="2400" dirty="0"/>
            <a:t>3 companies for</a:t>
          </a:r>
          <a:r>
            <a:rPr lang="en-BE" sz="1600" dirty="0"/>
            <a:t>:</a:t>
          </a:r>
          <a:endParaRPr lang="en-US" sz="1600" dirty="0"/>
        </a:p>
      </dgm:t>
    </dgm:pt>
    <dgm:pt modelId="{989D7633-C2B1-427A-8A15-6A47D28B8718}" type="parTrans" cxnId="{E8CC6290-53BE-4A90-BD8C-7669BF67CD13}">
      <dgm:prSet/>
      <dgm:spPr/>
      <dgm:t>
        <a:bodyPr/>
        <a:lstStyle/>
        <a:p>
          <a:endParaRPr lang="en-US"/>
        </a:p>
      </dgm:t>
    </dgm:pt>
    <dgm:pt modelId="{BDE026A4-961B-4478-9A5B-E439506E6DB5}" type="sibTrans" cxnId="{E8CC6290-53BE-4A90-BD8C-7669BF67CD13}">
      <dgm:prSet/>
      <dgm:spPr/>
      <dgm:t>
        <a:bodyPr/>
        <a:lstStyle/>
        <a:p>
          <a:endParaRPr lang="en-US"/>
        </a:p>
      </dgm:t>
    </dgm:pt>
    <dgm:pt modelId="{131FA1CD-2D94-406E-80C8-691C5F2D47A5}">
      <dgm:prSet custT="1"/>
      <dgm:spPr/>
      <dgm:t>
        <a:bodyPr/>
        <a:lstStyle/>
        <a:p>
          <a:pPr>
            <a:lnSpc>
              <a:spcPct val="100000"/>
            </a:lnSpc>
          </a:pPr>
          <a:r>
            <a:rPr lang="en-BE" sz="2000" b="1" dirty="0"/>
            <a:t>Management of the competition</a:t>
          </a:r>
          <a:endParaRPr lang="en-US" sz="2000" b="1" dirty="0"/>
        </a:p>
      </dgm:t>
    </dgm:pt>
    <dgm:pt modelId="{355D5720-2069-4611-BE6A-C5C3DEC4BC1B}" type="parTrans" cxnId="{85087843-8E45-45EA-9863-D3727BD29A55}">
      <dgm:prSet/>
      <dgm:spPr/>
      <dgm:t>
        <a:bodyPr/>
        <a:lstStyle/>
        <a:p>
          <a:endParaRPr lang="en-US"/>
        </a:p>
      </dgm:t>
    </dgm:pt>
    <dgm:pt modelId="{C9616AA5-C270-4238-8FAF-14EBFBDC5BB8}" type="sibTrans" cxnId="{85087843-8E45-45EA-9863-D3727BD29A55}">
      <dgm:prSet/>
      <dgm:spPr/>
      <dgm:t>
        <a:bodyPr/>
        <a:lstStyle/>
        <a:p>
          <a:endParaRPr lang="en-US"/>
        </a:p>
      </dgm:t>
    </dgm:pt>
    <dgm:pt modelId="{91A74576-351C-4285-9CE2-3F012D048A09}">
      <dgm:prSet custT="1"/>
      <dgm:spPr/>
      <dgm:t>
        <a:bodyPr/>
        <a:lstStyle/>
        <a:p>
          <a:pPr>
            <a:lnSpc>
              <a:spcPct val="100000"/>
            </a:lnSpc>
          </a:pPr>
          <a:r>
            <a:rPr lang="en-BE" sz="1800" b="1" dirty="0"/>
            <a:t>Exploitation of media rights</a:t>
          </a:r>
          <a:endParaRPr lang="en-US" sz="1800" b="1" dirty="0"/>
        </a:p>
      </dgm:t>
    </dgm:pt>
    <dgm:pt modelId="{2F5F5DCD-9AA2-4AD0-BFCE-009EED09A1EC}" type="parTrans" cxnId="{6BD7B307-F319-464A-8719-53F6A5D66370}">
      <dgm:prSet/>
      <dgm:spPr/>
      <dgm:t>
        <a:bodyPr/>
        <a:lstStyle/>
        <a:p>
          <a:endParaRPr lang="en-US"/>
        </a:p>
      </dgm:t>
    </dgm:pt>
    <dgm:pt modelId="{E51D87E3-6AEB-4E11-8A63-953AF5E20CBF}" type="sibTrans" cxnId="{6BD7B307-F319-464A-8719-53F6A5D66370}">
      <dgm:prSet/>
      <dgm:spPr/>
      <dgm:t>
        <a:bodyPr/>
        <a:lstStyle/>
        <a:p>
          <a:endParaRPr lang="en-US"/>
        </a:p>
      </dgm:t>
    </dgm:pt>
    <dgm:pt modelId="{34ABCDAF-AC15-481F-A9CE-E36616B1BAE6}">
      <dgm:prSet custT="1"/>
      <dgm:spPr/>
      <dgm:t>
        <a:bodyPr/>
        <a:lstStyle/>
        <a:p>
          <a:pPr>
            <a:lnSpc>
              <a:spcPct val="100000"/>
            </a:lnSpc>
          </a:pPr>
          <a:r>
            <a:rPr lang="en-BE" sz="1800" b="1" dirty="0"/>
            <a:t>Exploitation of </a:t>
          </a:r>
          <a:r>
            <a:rPr lang="en-BE" sz="2000" b="1" dirty="0"/>
            <a:t>other commercial rights</a:t>
          </a:r>
          <a:endParaRPr lang="en-US" sz="2000" b="1" dirty="0"/>
        </a:p>
      </dgm:t>
    </dgm:pt>
    <dgm:pt modelId="{32626A98-F27D-4A60-B94F-4571D4F42669}" type="parTrans" cxnId="{E9E4EA30-0723-4A7D-A1F5-2F2F5FC4B6F5}">
      <dgm:prSet/>
      <dgm:spPr/>
      <dgm:t>
        <a:bodyPr/>
        <a:lstStyle/>
        <a:p>
          <a:endParaRPr lang="en-US"/>
        </a:p>
      </dgm:t>
    </dgm:pt>
    <dgm:pt modelId="{6E89E246-875E-424A-BEF7-EE346370D5C5}" type="sibTrans" cxnId="{E9E4EA30-0723-4A7D-A1F5-2F2F5FC4B6F5}">
      <dgm:prSet/>
      <dgm:spPr/>
      <dgm:t>
        <a:bodyPr/>
        <a:lstStyle/>
        <a:p>
          <a:endParaRPr lang="en-US"/>
        </a:p>
      </dgm:t>
    </dgm:pt>
    <dgm:pt modelId="{4B2ED7DC-B5B6-46E6-A90E-CBA7E8F29EC6}">
      <dgm:prSet custT="1"/>
      <dgm:spPr/>
      <dgm:t>
        <a:bodyPr/>
        <a:lstStyle/>
        <a:p>
          <a:pPr>
            <a:lnSpc>
              <a:spcPct val="100000"/>
            </a:lnSpc>
          </a:pPr>
          <a:r>
            <a:rPr lang="en-BE" sz="2000"/>
            <a:t>JP Morgan : financial support (4 billion EUR)</a:t>
          </a:r>
          <a:endParaRPr lang="en-US" sz="2000" dirty="0"/>
        </a:p>
      </dgm:t>
    </dgm:pt>
    <dgm:pt modelId="{C49A905B-E8C8-4561-9562-B4C632D423F4}" type="parTrans" cxnId="{3033B309-0677-43FA-B352-615CF1F72807}">
      <dgm:prSet/>
      <dgm:spPr/>
      <dgm:t>
        <a:bodyPr/>
        <a:lstStyle/>
        <a:p>
          <a:endParaRPr lang="en-US"/>
        </a:p>
      </dgm:t>
    </dgm:pt>
    <dgm:pt modelId="{483049F4-E6DF-431F-8EE0-97E74B9D986A}" type="sibTrans" cxnId="{3033B309-0677-43FA-B352-615CF1F72807}">
      <dgm:prSet/>
      <dgm:spPr/>
      <dgm:t>
        <a:bodyPr/>
        <a:lstStyle/>
        <a:p>
          <a:endParaRPr lang="en-US"/>
        </a:p>
      </dgm:t>
    </dgm:pt>
    <dgm:pt modelId="{57A39B51-8B1E-49D7-A22E-7CB0D6861402}" type="pres">
      <dgm:prSet presAssocID="{C8159033-F0DB-4EC0-8663-48AF03B77851}" presName="root" presStyleCnt="0">
        <dgm:presLayoutVars>
          <dgm:dir/>
          <dgm:resizeHandles val="exact"/>
        </dgm:presLayoutVars>
      </dgm:prSet>
      <dgm:spPr/>
    </dgm:pt>
    <dgm:pt modelId="{CAF352E8-62C2-4E9D-8D94-B22FF2E45DBB}" type="pres">
      <dgm:prSet presAssocID="{31050BB0-FDA1-4E81-A6E6-ABF01FF57959}" presName="compNode" presStyleCnt="0"/>
      <dgm:spPr/>
    </dgm:pt>
    <dgm:pt modelId="{3D7E61E3-E319-46AC-9185-B47BAC332253}" type="pres">
      <dgm:prSet presAssocID="{31050BB0-FDA1-4E81-A6E6-ABF01FF57959}" presName="bgRect" presStyleLbl="bgShp" presStyleIdx="0" presStyleCnt="5" custLinFactNeighborX="-979" custLinFactNeighborY="4708"/>
      <dgm:spPr/>
    </dgm:pt>
    <dgm:pt modelId="{54A040EB-A48E-4420-9DB3-3F5CAA80A254}" type="pres">
      <dgm:prSet presAssocID="{31050BB0-FDA1-4E81-A6E6-ABF01FF5795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r"/>
        </a:ext>
      </dgm:extLst>
    </dgm:pt>
    <dgm:pt modelId="{1C552BEB-288B-4840-B260-18C4396C14B4}" type="pres">
      <dgm:prSet presAssocID="{31050BB0-FDA1-4E81-A6E6-ABF01FF57959}" presName="spaceRect" presStyleCnt="0"/>
      <dgm:spPr/>
    </dgm:pt>
    <dgm:pt modelId="{76EA1398-0E5D-4E3F-9162-105C10C1ED8D}" type="pres">
      <dgm:prSet presAssocID="{31050BB0-FDA1-4E81-A6E6-ABF01FF57959}" presName="parTx" presStyleLbl="revTx" presStyleIdx="0" presStyleCnt="6" custScaleX="108847">
        <dgm:presLayoutVars>
          <dgm:chMax val="0"/>
          <dgm:chPref val="0"/>
        </dgm:presLayoutVars>
      </dgm:prSet>
      <dgm:spPr/>
    </dgm:pt>
    <dgm:pt modelId="{D603AED5-BF46-4ACB-92B2-47C20D292675}" type="pres">
      <dgm:prSet presAssocID="{13780833-86B7-4190-AEDC-7A5833000751}" presName="sibTrans" presStyleCnt="0"/>
      <dgm:spPr/>
    </dgm:pt>
    <dgm:pt modelId="{71919A34-598C-4610-A1AC-B7827C90053A}" type="pres">
      <dgm:prSet presAssocID="{16DFB0CD-1B82-46F7-83F5-B0984C8CF46A}" presName="compNode" presStyleCnt="0"/>
      <dgm:spPr/>
    </dgm:pt>
    <dgm:pt modelId="{E5D49F0B-177A-49F5-AE4F-EA08CBD35CFF}" type="pres">
      <dgm:prSet presAssocID="{16DFB0CD-1B82-46F7-83F5-B0984C8CF46A}" presName="bgRect" presStyleLbl="bgShp" presStyleIdx="1" presStyleCnt="5"/>
      <dgm:spPr/>
    </dgm:pt>
    <dgm:pt modelId="{15247625-FCB9-4A30-8D91-B7BE7D774CFF}" type="pres">
      <dgm:prSet presAssocID="{16DFB0CD-1B82-46F7-83F5-B0984C8CF46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rtist"/>
        </a:ext>
      </dgm:extLst>
    </dgm:pt>
    <dgm:pt modelId="{9D643B67-3C45-4438-BD0D-C1EC59D80CBF}" type="pres">
      <dgm:prSet presAssocID="{16DFB0CD-1B82-46F7-83F5-B0984C8CF46A}" presName="spaceRect" presStyleCnt="0"/>
      <dgm:spPr/>
    </dgm:pt>
    <dgm:pt modelId="{13D6547A-6AF1-4A83-B859-000999ACC481}" type="pres">
      <dgm:prSet presAssocID="{16DFB0CD-1B82-46F7-83F5-B0984C8CF46A}" presName="parTx" presStyleLbl="revTx" presStyleIdx="1" presStyleCnt="6">
        <dgm:presLayoutVars>
          <dgm:chMax val="0"/>
          <dgm:chPref val="0"/>
        </dgm:presLayoutVars>
      </dgm:prSet>
      <dgm:spPr/>
    </dgm:pt>
    <dgm:pt modelId="{7535121B-60F3-4EC1-BD64-AE7B5924EDD9}" type="pres">
      <dgm:prSet presAssocID="{377A0F19-9EA4-4384-B878-14AB05D8F47D}" presName="sibTrans" presStyleCnt="0"/>
      <dgm:spPr/>
    </dgm:pt>
    <dgm:pt modelId="{7F520897-48C1-4ACE-AA3C-9293091A7D52}" type="pres">
      <dgm:prSet presAssocID="{CA6923F7-0EAD-4CD0-84FE-5129E83F1FB8}" presName="compNode" presStyleCnt="0"/>
      <dgm:spPr/>
    </dgm:pt>
    <dgm:pt modelId="{D8AABFAC-567F-4397-9A8D-07ADE5D662A7}" type="pres">
      <dgm:prSet presAssocID="{CA6923F7-0EAD-4CD0-84FE-5129E83F1FB8}" presName="bgRect" presStyleLbl="bgShp" presStyleIdx="2" presStyleCnt="5"/>
      <dgm:spPr/>
    </dgm:pt>
    <dgm:pt modelId="{E81EB393-6E99-4699-B8BE-9864586E9712}" type="pres">
      <dgm:prSet presAssocID="{CA6923F7-0EAD-4CD0-84FE-5129E83F1FB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ophy"/>
        </a:ext>
      </dgm:extLst>
    </dgm:pt>
    <dgm:pt modelId="{265730F9-C870-4537-85B2-85A6D07DA249}" type="pres">
      <dgm:prSet presAssocID="{CA6923F7-0EAD-4CD0-84FE-5129E83F1FB8}" presName="spaceRect" presStyleCnt="0"/>
      <dgm:spPr/>
    </dgm:pt>
    <dgm:pt modelId="{6C380AFB-E02A-499F-82EE-05B63798E53A}" type="pres">
      <dgm:prSet presAssocID="{CA6923F7-0EAD-4CD0-84FE-5129E83F1FB8}" presName="parTx" presStyleLbl="revTx" presStyleIdx="2" presStyleCnt="6">
        <dgm:presLayoutVars>
          <dgm:chMax val="0"/>
          <dgm:chPref val="0"/>
        </dgm:presLayoutVars>
      </dgm:prSet>
      <dgm:spPr/>
    </dgm:pt>
    <dgm:pt modelId="{8416CEAA-35A9-488B-ACEF-955137066F00}" type="pres">
      <dgm:prSet presAssocID="{7C19CE6E-3D1A-45C3-BD48-138FB7312597}" presName="sibTrans" presStyleCnt="0"/>
      <dgm:spPr/>
    </dgm:pt>
    <dgm:pt modelId="{1EE2922B-7697-4754-A5A3-69FE46A602D5}" type="pres">
      <dgm:prSet presAssocID="{6C211126-9961-4299-8DE9-7F23C1AB9420}" presName="compNode" presStyleCnt="0"/>
      <dgm:spPr/>
    </dgm:pt>
    <dgm:pt modelId="{978F79A2-DA28-46DE-A8AA-46B69FA2DCFD}" type="pres">
      <dgm:prSet presAssocID="{6C211126-9961-4299-8DE9-7F23C1AB9420}" presName="bgRect" presStyleLbl="bgShp" presStyleIdx="3" presStyleCnt="5" custScaleY="242791"/>
      <dgm:spPr/>
    </dgm:pt>
    <dgm:pt modelId="{EC70E504-D52B-483F-A77B-C80FEFEC9CAA}" type="pres">
      <dgm:prSet presAssocID="{6C211126-9961-4299-8DE9-7F23C1AB942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VD player"/>
        </a:ext>
      </dgm:extLst>
    </dgm:pt>
    <dgm:pt modelId="{7ABF7B8D-0081-451D-B658-C736DE535868}" type="pres">
      <dgm:prSet presAssocID="{6C211126-9961-4299-8DE9-7F23C1AB9420}" presName="spaceRect" presStyleCnt="0"/>
      <dgm:spPr/>
    </dgm:pt>
    <dgm:pt modelId="{88E88917-DB5A-4E5E-9D3A-E14AAB63D49B}" type="pres">
      <dgm:prSet presAssocID="{6C211126-9961-4299-8DE9-7F23C1AB9420}" presName="parTx" presStyleLbl="revTx" presStyleIdx="3" presStyleCnt="6" custLinFactNeighborX="-9692" custLinFactNeighborY="1637">
        <dgm:presLayoutVars>
          <dgm:chMax val="0"/>
          <dgm:chPref val="0"/>
        </dgm:presLayoutVars>
      </dgm:prSet>
      <dgm:spPr/>
    </dgm:pt>
    <dgm:pt modelId="{363EB800-410E-4BAD-8658-3CB854387316}" type="pres">
      <dgm:prSet presAssocID="{6C211126-9961-4299-8DE9-7F23C1AB9420}" presName="desTx" presStyleLbl="revTx" presStyleIdx="4" presStyleCnt="6" custScaleX="115451">
        <dgm:presLayoutVars/>
      </dgm:prSet>
      <dgm:spPr/>
    </dgm:pt>
    <dgm:pt modelId="{94A37A8F-1396-42D8-A9BD-46D5BC2F43A8}" type="pres">
      <dgm:prSet presAssocID="{BDE026A4-961B-4478-9A5B-E439506E6DB5}" presName="sibTrans" presStyleCnt="0"/>
      <dgm:spPr/>
    </dgm:pt>
    <dgm:pt modelId="{E416B2AC-3C3A-4385-991A-96C6684E2E2E}" type="pres">
      <dgm:prSet presAssocID="{4B2ED7DC-B5B6-46E6-A90E-CBA7E8F29EC6}" presName="compNode" presStyleCnt="0"/>
      <dgm:spPr/>
    </dgm:pt>
    <dgm:pt modelId="{33A34E1F-AB3B-418F-AD1C-350C6A5A1727}" type="pres">
      <dgm:prSet presAssocID="{4B2ED7DC-B5B6-46E6-A90E-CBA7E8F29EC6}" presName="bgRect" presStyleLbl="bgShp" presStyleIdx="4" presStyleCnt="5"/>
      <dgm:spPr/>
    </dgm:pt>
    <dgm:pt modelId="{3A028333-353A-4009-ABA2-F9CF8659FB19}" type="pres">
      <dgm:prSet presAssocID="{4B2ED7DC-B5B6-46E6-A90E-CBA7E8F29EC6}" presName="iconRect" presStyleLbl="node1" presStyleIdx="4" presStyleCnt="5"/>
      <dgm:spPr/>
    </dgm:pt>
    <dgm:pt modelId="{F43EC720-33B2-45C1-95BC-B9E445265A17}" type="pres">
      <dgm:prSet presAssocID="{4B2ED7DC-B5B6-46E6-A90E-CBA7E8F29EC6}" presName="spaceRect" presStyleCnt="0"/>
      <dgm:spPr/>
    </dgm:pt>
    <dgm:pt modelId="{68D3A4BA-678D-4050-B79F-89E5624CCE10}" type="pres">
      <dgm:prSet presAssocID="{4B2ED7DC-B5B6-46E6-A90E-CBA7E8F29EC6}" presName="parTx" presStyleLbl="revTx" presStyleIdx="5" presStyleCnt="6">
        <dgm:presLayoutVars>
          <dgm:chMax val="0"/>
          <dgm:chPref val="0"/>
        </dgm:presLayoutVars>
      </dgm:prSet>
      <dgm:spPr/>
    </dgm:pt>
  </dgm:ptLst>
  <dgm:cxnLst>
    <dgm:cxn modelId="{6BD7B307-F319-464A-8719-53F6A5D66370}" srcId="{6C211126-9961-4299-8DE9-7F23C1AB9420}" destId="{91A74576-351C-4285-9CE2-3F012D048A09}" srcOrd="1" destOrd="0" parTransId="{2F5F5DCD-9AA2-4AD0-BFCE-009EED09A1EC}" sibTransId="{E51D87E3-6AEB-4E11-8A63-953AF5E20CBF}"/>
    <dgm:cxn modelId="{850D4B08-5AAA-0A41-B71B-FD54ECFA6AEF}" type="presOf" srcId="{6C211126-9961-4299-8DE9-7F23C1AB9420}" destId="{88E88917-DB5A-4E5E-9D3A-E14AAB63D49B}" srcOrd="0" destOrd="0" presId="urn:microsoft.com/office/officeart/2018/2/layout/IconVerticalSolidList"/>
    <dgm:cxn modelId="{3033B309-0677-43FA-B352-615CF1F72807}" srcId="{C8159033-F0DB-4EC0-8663-48AF03B77851}" destId="{4B2ED7DC-B5B6-46E6-A90E-CBA7E8F29EC6}" srcOrd="4" destOrd="0" parTransId="{C49A905B-E8C8-4561-9562-B4C632D423F4}" sibTransId="{483049F4-E6DF-431F-8EE0-97E74B9D986A}"/>
    <dgm:cxn modelId="{FE50360B-5E88-9D48-A072-8FEE4BB7AA84}" type="presOf" srcId="{CA6923F7-0EAD-4CD0-84FE-5129E83F1FB8}" destId="{6C380AFB-E02A-499F-82EE-05B63798E53A}" srcOrd="0" destOrd="0" presId="urn:microsoft.com/office/officeart/2018/2/layout/IconVerticalSolidList"/>
    <dgm:cxn modelId="{1C2B5B0D-9219-467C-8691-6004441BE4DB}" srcId="{C8159033-F0DB-4EC0-8663-48AF03B77851}" destId="{CA6923F7-0EAD-4CD0-84FE-5129E83F1FB8}" srcOrd="2" destOrd="0" parTransId="{DDDD3B21-D055-48F1-9F9C-A561238F6D3A}" sibTransId="{7C19CE6E-3D1A-45C3-BD48-138FB7312597}"/>
    <dgm:cxn modelId="{0110750F-E417-C744-981E-8A7041552E43}" type="presOf" srcId="{131FA1CD-2D94-406E-80C8-691C5F2D47A5}" destId="{363EB800-410E-4BAD-8658-3CB854387316}" srcOrd="0" destOrd="0" presId="urn:microsoft.com/office/officeart/2018/2/layout/IconVerticalSolidList"/>
    <dgm:cxn modelId="{5F2A561A-7FB5-47E7-ACBC-A5878354A006}" srcId="{C8159033-F0DB-4EC0-8663-48AF03B77851}" destId="{31050BB0-FDA1-4E81-A6E6-ABF01FF57959}" srcOrd="0" destOrd="0" parTransId="{765E6FD6-95A0-4B28-BA16-6FEB106E5DEF}" sibTransId="{13780833-86B7-4190-AEDC-7A5833000751}"/>
    <dgm:cxn modelId="{AD95081D-24AB-1445-ABCF-DE9F3480E32A}" type="presOf" srcId="{C8159033-F0DB-4EC0-8663-48AF03B77851}" destId="{57A39B51-8B1E-49D7-A22E-7CB0D6861402}" srcOrd="0" destOrd="0" presId="urn:microsoft.com/office/officeart/2018/2/layout/IconVerticalSolidList"/>
    <dgm:cxn modelId="{E9E4EA30-0723-4A7D-A1F5-2F2F5FC4B6F5}" srcId="{6C211126-9961-4299-8DE9-7F23C1AB9420}" destId="{34ABCDAF-AC15-481F-A9CE-E36616B1BAE6}" srcOrd="2" destOrd="0" parTransId="{32626A98-F27D-4A60-B94F-4571D4F42669}" sibTransId="{6E89E246-875E-424A-BEF7-EE346370D5C5}"/>
    <dgm:cxn modelId="{4E033B3A-63D0-7A49-9CC3-EE1BE91D9D94}" type="presOf" srcId="{91A74576-351C-4285-9CE2-3F012D048A09}" destId="{363EB800-410E-4BAD-8658-3CB854387316}" srcOrd="0" destOrd="1" presId="urn:microsoft.com/office/officeart/2018/2/layout/IconVerticalSolidList"/>
    <dgm:cxn modelId="{85087843-8E45-45EA-9863-D3727BD29A55}" srcId="{6C211126-9961-4299-8DE9-7F23C1AB9420}" destId="{131FA1CD-2D94-406E-80C8-691C5F2D47A5}" srcOrd="0" destOrd="0" parTransId="{355D5720-2069-4611-BE6A-C5C3DEC4BC1B}" sibTransId="{C9616AA5-C270-4238-8FAF-14EBFBDC5BB8}"/>
    <dgm:cxn modelId="{BE637B81-E7E7-E248-9FFE-52FA3E29F2AE}" type="presOf" srcId="{31050BB0-FDA1-4E81-A6E6-ABF01FF57959}" destId="{76EA1398-0E5D-4E3F-9162-105C10C1ED8D}" srcOrd="0" destOrd="0" presId="urn:microsoft.com/office/officeart/2018/2/layout/IconVerticalSolidList"/>
    <dgm:cxn modelId="{E8CC6290-53BE-4A90-BD8C-7669BF67CD13}" srcId="{C8159033-F0DB-4EC0-8663-48AF03B77851}" destId="{6C211126-9961-4299-8DE9-7F23C1AB9420}" srcOrd="3" destOrd="0" parTransId="{989D7633-C2B1-427A-8A15-6A47D28B8718}" sibTransId="{BDE026A4-961B-4478-9A5B-E439506E6DB5}"/>
    <dgm:cxn modelId="{48504F93-DB14-D448-935C-48BE69756F2C}" type="presOf" srcId="{16DFB0CD-1B82-46F7-83F5-B0984C8CF46A}" destId="{13D6547A-6AF1-4A83-B859-000999ACC481}" srcOrd="0" destOrd="0" presId="urn:microsoft.com/office/officeart/2018/2/layout/IconVerticalSolidList"/>
    <dgm:cxn modelId="{0698DCA0-AD82-4A1C-AA87-CF7CE36B79A0}" srcId="{C8159033-F0DB-4EC0-8663-48AF03B77851}" destId="{16DFB0CD-1B82-46F7-83F5-B0984C8CF46A}" srcOrd="1" destOrd="0" parTransId="{E6C1ED99-AE72-4E95-8F3F-DC23CDCA05B6}" sibTransId="{377A0F19-9EA4-4384-B878-14AB05D8F47D}"/>
    <dgm:cxn modelId="{2EFEE2D7-1D6C-814E-9B92-D5D9E55499F0}" type="presOf" srcId="{4B2ED7DC-B5B6-46E6-A90E-CBA7E8F29EC6}" destId="{68D3A4BA-678D-4050-B79F-89E5624CCE10}" srcOrd="0" destOrd="0" presId="urn:microsoft.com/office/officeart/2018/2/layout/IconVerticalSolidList"/>
    <dgm:cxn modelId="{4ACDA2D9-B228-F147-A686-526F6C64C88D}" type="presOf" srcId="{34ABCDAF-AC15-481F-A9CE-E36616B1BAE6}" destId="{363EB800-410E-4BAD-8658-3CB854387316}" srcOrd="0" destOrd="2" presId="urn:microsoft.com/office/officeart/2018/2/layout/IconVerticalSolidList"/>
    <dgm:cxn modelId="{FE822805-5AF5-5542-9F3E-02EEAE5207CF}" type="presParOf" srcId="{57A39B51-8B1E-49D7-A22E-7CB0D6861402}" destId="{CAF352E8-62C2-4E9D-8D94-B22FF2E45DBB}" srcOrd="0" destOrd="0" presId="urn:microsoft.com/office/officeart/2018/2/layout/IconVerticalSolidList"/>
    <dgm:cxn modelId="{158F8ECB-11B0-5441-B083-E540283DF00F}" type="presParOf" srcId="{CAF352E8-62C2-4E9D-8D94-B22FF2E45DBB}" destId="{3D7E61E3-E319-46AC-9185-B47BAC332253}" srcOrd="0" destOrd="0" presId="urn:microsoft.com/office/officeart/2018/2/layout/IconVerticalSolidList"/>
    <dgm:cxn modelId="{5FC1D2A8-5A02-AA4A-AB27-19DEE48F3790}" type="presParOf" srcId="{CAF352E8-62C2-4E9D-8D94-B22FF2E45DBB}" destId="{54A040EB-A48E-4420-9DB3-3F5CAA80A254}" srcOrd="1" destOrd="0" presId="urn:microsoft.com/office/officeart/2018/2/layout/IconVerticalSolidList"/>
    <dgm:cxn modelId="{E4E94496-F4DB-4F4D-8D26-201E1D454FDC}" type="presParOf" srcId="{CAF352E8-62C2-4E9D-8D94-B22FF2E45DBB}" destId="{1C552BEB-288B-4840-B260-18C4396C14B4}" srcOrd="2" destOrd="0" presId="urn:microsoft.com/office/officeart/2018/2/layout/IconVerticalSolidList"/>
    <dgm:cxn modelId="{311BFBF7-E9EB-6943-99EB-A9D52809B793}" type="presParOf" srcId="{CAF352E8-62C2-4E9D-8D94-B22FF2E45DBB}" destId="{76EA1398-0E5D-4E3F-9162-105C10C1ED8D}" srcOrd="3" destOrd="0" presId="urn:microsoft.com/office/officeart/2018/2/layout/IconVerticalSolidList"/>
    <dgm:cxn modelId="{D9237229-B2C3-0243-88E8-F0BC12C9E737}" type="presParOf" srcId="{57A39B51-8B1E-49D7-A22E-7CB0D6861402}" destId="{D603AED5-BF46-4ACB-92B2-47C20D292675}" srcOrd="1" destOrd="0" presId="urn:microsoft.com/office/officeart/2018/2/layout/IconVerticalSolidList"/>
    <dgm:cxn modelId="{C66CC8B5-35AA-FA4C-8AE3-D4F2F658BD0C}" type="presParOf" srcId="{57A39B51-8B1E-49D7-A22E-7CB0D6861402}" destId="{71919A34-598C-4610-A1AC-B7827C90053A}" srcOrd="2" destOrd="0" presId="urn:microsoft.com/office/officeart/2018/2/layout/IconVerticalSolidList"/>
    <dgm:cxn modelId="{A6724112-1A40-9F47-9250-BE650F4A91B9}" type="presParOf" srcId="{71919A34-598C-4610-A1AC-B7827C90053A}" destId="{E5D49F0B-177A-49F5-AE4F-EA08CBD35CFF}" srcOrd="0" destOrd="0" presId="urn:microsoft.com/office/officeart/2018/2/layout/IconVerticalSolidList"/>
    <dgm:cxn modelId="{5F5B81BF-2045-DB42-8258-C3C83DA8913B}" type="presParOf" srcId="{71919A34-598C-4610-A1AC-B7827C90053A}" destId="{15247625-FCB9-4A30-8D91-B7BE7D774CFF}" srcOrd="1" destOrd="0" presId="urn:microsoft.com/office/officeart/2018/2/layout/IconVerticalSolidList"/>
    <dgm:cxn modelId="{06D65C7F-0102-8E42-A0A0-34A3C069E1AE}" type="presParOf" srcId="{71919A34-598C-4610-A1AC-B7827C90053A}" destId="{9D643B67-3C45-4438-BD0D-C1EC59D80CBF}" srcOrd="2" destOrd="0" presId="urn:microsoft.com/office/officeart/2018/2/layout/IconVerticalSolidList"/>
    <dgm:cxn modelId="{E9ED8D98-D4E7-D840-A911-E40DC9B31397}" type="presParOf" srcId="{71919A34-598C-4610-A1AC-B7827C90053A}" destId="{13D6547A-6AF1-4A83-B859-000999ACC481}" srcOrd="3" destOrd="0" presId="urn:microsoft.com/office/officeart/2018/2/layout/IconVerticalSolidList"/>
    <dgm:cxn modelId="{2D674726-E689-334B-96E7-647E7B1E7350}" type="presParOf" srcId="{57A39B51-8B1E-49D7-A22E-7CB0D6861402}" destId="{7535121B-60F3-4EC1-BD64-AE7B5924EDD9}" srcOrd="3" destOrd="0" presId="urn:microsoft.com/office/officeart/2018/2/layout/IconVerticalSolidList"/>
    <dgm:cxn modelId="{24AA4098-D85F-714F-B5A6-B048FDDEA1D8}" type="presParOf" srcId="{57A39B51-8B1E-49D7-A22E-7CB0D6861402}" destId="{7F520897-48C1-4ACE-AA3C-9293091A7D52}" srcOrd="4" destOrd="0" presId="urn:microsoft.com/office/officeart/2018/2/layout/IconVerticalSolidList"/>
    <dgm:cxn modelId="{72B666F1-564B-D144-961E-0E9C58373C31}" type="presParOf" srcId="{7F520897-48C1-4ACE-AA3C-9293091A7D52}" destId="{D8AABFAC-567F-4397-9A8D-07ADE5D662A7}" srcOrd="0" destOrd="0" presId="urn:microsoft.com/office/officeart/2018/2/layout/IconVerticalSolidList"/>
    <dgm:cxn modelId="{9702C861-1D65-3148-9329-A5CE7E6F6344}" type="presParOf" srcId="{7F520897-48C1-4ACE-AA3C-9293091A7D52}" destId="{E81EB393-6E99-4699-B8BE-9864586E9712}" srcOrd="1" destOrd="0" presId="urn:microsoft.com/office/officeart/2018/2/layout/IconVerticalSolidList"/>
    <dgm:cxn modelId="{519A8850-980A-7E47-AD6A-BA78E1D3575C}" type="presParOf" srcId="{7F520897-48C1-4ACE-AA3C-9293091A7D52}" destId="{265730F9-C870-4537-85B2-85A6D07DA249}" srcOrd="2" destOrd="0" presId="urn:microsoft.com/office/officeart/2018/2/layout/IconVerticalSolidList"/>
    <dgm:cxn modelId="{F82B7450-76D3-4246-89D8-EFF1F6E5F7A0}" type="presParOf" srcId="{7F520897-48C1-4ACE-AA3C-9293091A7D52}" destId="{6C380AFB-E02A-499F-82EE-05B63798E53A}" srcOrd="3" destOrd="0" presId="urn:microsoft.com/office/officeart/2018/2/layout/IconVerticalSolidList"/>
    <dgm:cxn modelId="{B1ACF474-41DD-FB4F-9354-0C0ECF71FDED}" type="presParOf" srcId="{57A39B51-8B1E-49D7-A22E-7CB0D6861402}" destId="{8416CEAA-35A9-488B-ACEF-955137066F00}" srcOrd="5" destOrd="0" presId="urn:microsoft.com/office/officeart/2018/2/layout/IconVerticalSolidList"/>
    <dgm:cxn modelId="{951C787F-25DF-4542-A687-215BF263CD12}" type="presParOf" srcId="{57A39B51-8B1E-49D7-A22E-7CB0D6861402}" destId="{1EE2922B-7697-4754-A5A3-69FE46A602D5}" srcOrd="6" destOrd="0" presId="urn:microsoft.com/office/officeart/2018/2/layout/IconVerticalSolidList"/>
    <dgm:cxn modelId="{5DD22288-1E42-5841-8DBE-8632BF4ECD40}" type="presParOf" srcId="{1EE2922B-7697-4754-A5A3-69FE46A602D5}" destId="{978F79A2-DA28-46DE-A8AA-46B69FA2DCFD}" srcOrd="0" destOrd="0" presId="urn:microsoft.com/office/officeart/2018/2/layout/IconVerticalSolidList"/>
    <dgm:cxn modelId="{378F6D26-02F6-4D49-916D-CDD707875520}" type="presParOf" srcId="{1EE2922B-7697-4754-A5A3-69FE46A602D5}" destId="{EC70E504-D52B-483F-A77B-C80FEFEC9CAA}" srcOrd="1" destOrd="0" presId="urn:microsoft.com/office/officeart/2018/2/layout/IconVerticalSolidList"/>
    <dgm:cxn modelId="{F81EBBC7-94EA-3747-9A8E-3061EBFE65A0}" type="presParOf" srcId="{1EE2922B-7697-4754-A5A3-69FE46A602D5}" destId="{7ABF7B8D-0081-451D-B658-C736DE535868}" srcOrd="2" destOrd="0" presId="urn:microsoft.com/office/officeart/2018/2/layout/IconVerticalSolidList"/>
    <dgm:cxn modelId="{C7CD5320-37B1-8441-8192-5C75310739E2}" type="presParOf" srcId="{1EE2922B-7697-4754-A5A3-69FE46A602D5}" destId="{88E88917-DB5A-4E5E-9D3A-E14AAB63D49B}" srcOrd="3" destOrd="0" presId="urn:microsoft.com/office/officeart/2018/2/layout/IconVerticalSolidList"/>
    <dgm:cxn modelId="{AB8AE2B6-92E1-C745-8E37-FA45FA8B397B}" type="presParOf" srcId="{1EE2922B-7697-4754-A5A3-69FE46A602D5}" destId="{363EB800-410E-4BAD-8658-3CB854387316}" srcOrd="4" destOrd="0" presId="urn:microsoft.com/office/officeart/2018/2/layout/IconVerticalSolidList"/>
    <dgm:cxn modelId="{7D1BF879-8C65-E541-A514-88350F92F62F}" type="presParOf" srcId="{57A39B51-8B1E-49D7-A22E-7CB0D6861402}" destId="{94A37A8F-1396-42D8-A9BD-46D5BC2F43A8}" srcOrd="7" destOrd="0" presId="urn:microsoft.com/office/officeart/2018/2/layout/IconVerticalSolidList"/>
    <dgm:cxn modelId="{745A544C-AB01-1A42-82A1-6CCAB1866652}" type="presParOf" srcId="{57A39B51-8B1E-49D7-A22E-7CB0D6861402}" destId="{E416B2AC-3C3A-4385-991A-96C6684E2E2E}" srcOrd="8" destOrd="0" presId="urn:microsoft.com/office/officeart/2018/2/layout/IconVerticalSolidList"/>
    <dgm:cxn modelId="{0BDAE9FC-607A-124F-94F4-83E8969D6B86}" type="presParOf" srcId="{E416B2AC-3C3A-4385-991A-96C6684E2E2E}" destId="{33A34E1F-AB3B-418F-AD1C-350C6A5A1727}" srcOrd="0" destOrd="0" presId="urn:microsoft.com/office/officeart/2018/2/layout/IconVerticalSolidList"/>
    <dgm:cxn modelId="{568201A6-00D4-514E-907B-42B43536110D}" type="presParOf" srcId="{E416B2AC-3C3A-4385-991A-96C6684E2E2E}" destId="{3A028333-353A-4009-ABA2-F9CF8659FB19}" srcOrd="1" destOrd="0" presId="urn:microsoft.com/office/officeart/2018/2/layout/IconVerticalSolidList"/>
    <dgm:cxn modelId="{3772811F-FF29-3245-901C-84DE806BB8AF}" type="presParOf" srcId="{E416B2AC-3C3A-4385-991A-96C6684E2E2E}" destId="{F43EC720-33B2-45C1-95BC-B9E445265A17}" srcOrd="2" destOrd="0" presId="urn:microsoft.com/office/officeart/2018/2/layout/IconVerticalSolidList"/>
    <dgm:cxn modelId="{BA3F53A0-2B2F-E84F-BA6E-6679395D84D3}" type="presParOf" srcId="{E416B2AC-3C3A-4385-991A-96C6684E2E2E}" destId="{68D3A4BA-678D-4050-B79F-89E5624CCE1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4DB530F-2571-48AC-8E23-CD882F8E77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3382A6-B98E-430B-88C7-25C453302702}">
      <dgm:prSet custT="1"/>
      <dgm:spPr/>
      <dgm:t>
        <a:bodyPr/>
        <a:lstStyle/>
        <a:p>
          <a:r>
            <a:rPr lang="en-US" sz="2400" dirty="0"/>
            <a:t>Prior Authorization: Art.102 TFEU on abuse dominant position</a:t>
          </a:r>
        </a:p>
      </dgm:t>
    </dgm:pt>
    <dgm:pt modelId="{50AF46CF-9E0B-46C2-923E-CA4CE82DDBAC}" type="parTrans" cxnId="{8FB40C18-9589-462A-BBE4-C99E86D7B0B1}">
      <dgm:prSet/>
      <dgm:spPr/>
      <dgm:t>
        <a:bodyPr/>
        <a:lstStyle/>
        <a:p>
          <a:endParaRPr lang="en-US"/>
        </a:p>
      </dgm:t>
    </dgm:pt>
    <dgm:pt modelId="{88ED17EF-4602-4821-A8E5-1BEEA2147285}" type="sibTrans" cxnId="{8FB40C18-9589-462A-BBE4-C99E86D7B0B1}">
      <dgm:prSet/>
      <dgm:spPr/>
      <dgm:t>
        <a:bodyPr/>
        <a:lstStyle/>
        <a:p>
          <a:endParaRPr lang="en-US"/>
        </a:p>
      </dgm:t>
    </dgm:pt>
    <dgm:pt modelId="{72836857-A7D6-43AA-8FA4-4D9147F048AA}">
      <dgm:prSet custT="1"/>
      <dgm:spPr/>
      <dgm:t>
        <a:bodyPr/>
        <a:lstStyle/>
        <a:p>
          <a:r>
            <a:rPr lang="en-US" sz="2400" dirty="0"/>
            <a:t>Prior authorization: Art. 101 TFEU on free competition</a:t>
          </a:r>
        </a:p>
      </dgm:t>
    </dgm:pt>
    <dgm:pt modelId="{214EF897-06B3-46C0-8B89-71B5854096C2}" type="parTrans" cxnId="{5C7550ED-A16A-4915-91D5-74971B092074}">
      <dgm:prSet/>
      <dgm:spPr/>
      <dgm:t>
        <a:bodyPr/>
        <a:lstStyle/>
        <a:p>
          <a:endParaRPr lang="en-US"/>
        </a:p>
      </dgm:t>
    </dgm:pt>
    <dgm:pt modelId="{C47C3A05-1219-4759-BF93-00869ED6DFB9}" type="sibTrans" cxnId="{5C7550ED-A16A-4915-91D5-74971B092074}">
      <dgm:prSet/>
      <dgm:spPr/>
      <dgm:t>
        <a:bodyPr/>
        <a:lstStyle/>
        <a:p>
          <a:endParaRPr lang="en-US"/>
        </a:p>
      </dgm:t>
    </dgm:pt>
    <dgm:pt modelId="{C5AABE19-8D40-4617-BBB8-471E34892F8D}">
      <dgm:prSet custT="1"/>
      <dgm:spPr/>
      <dgm:t>
        <a:bodyPr/>
        <a:lstStyle/>
        <a:p>
          <a:r>
            <a:rPr lang="en-US" sz="2400" dirty="0"/>
            <a:t>Threat of sanctions:		</a:t>
          </a:r>
          <a:r>
            <a:rPr lang="en-US" sz="2400" dirty="0" err="1"/>
            <a:t>Artt</a:t>
          </a:r>
          <a:r>
            <a:rPr lang="en-US" sz="2400" dirty="0"/>
            <a:t>. 101 and 102 TFEU</a:t>
          </a:r>
        </a:p>
      </dgm:t>
    </dgm:pt>
    <dgm:pt modelId="{380F6D4E-6964-42E3-844E-1ADECA05B95F}" type="parTrans" cxnId="{D2B8522F-B95E-474F-B384-487071FE4D73}">
      <dgm:prSet/>
      <dgm:spPr/>
      <dgm:t>
        <a:bodyPr/>
        <a:lstStyle/>
        <a:p>
          <a:endParaRPr lang="en-US"/>
        </a:p>
      </dgm:t>
    </dgm:pt>
    <dgm:pt modelId="{1FCF4936-382F-4533-8DF9-AF30B4065EAE}" type="sibTrans" cxnId="{D2B8522F-B95E-474F-B384-487071FE4D73}">
      <dgm:prSet/>
      <dgm:spPr/>
      <dgm:t>
        <a:bodyPr/>
        <a:lstStyle/>
        <a:p>
          <a:endParaRPr lang="en-US"/>
        </a:p>
      </dgm:t>
    </dgm:pt>
    <dgm:pt modelId="{593CBDF1-6AF6-451F-A3AD-741F33A215BA}">
      <dgm:prSet custT="1"/>
      <dgm:spPr/>
      <dgm:t>
        <a:bodyPr/>
        <a:lstStyle/>
        <a:p>
          <a:r>
            <a:rPr lang="en-US" sz="2400" dirty="0"/>
            <a:t>“Original Owners of rights”:	</a:t>
          </a:r>
          <a:r>
            <a:rPr lang="en-US" sz="2400" dirty="0" err="1"/>
            <a:t>Artt</a:t>
          </a:r>
          <a:r>
            <a:rPr lang="en-US" sz="2400" dirty="0"/>
            <a:t>. 101 and 102 TFEU</a:t>
          </a:r>
        </a:p>
      </dgm:t>
    </dgm:pt>
    <dgm:pt modelId="{E98BC5C6-C289-43BA-A8C1-D45F258FCF9E}" type="parTrans" cxnId="{A560FEB7-B1E2-4447-BD5F-0CDF298625D9}">
      <dgm:prSet/>
      <dgm:spPr/>
      <dgm:t>
        <a:bodyPr/>
        <a:lstStyle/>
        <a:p>
          <a:endParaRPr lang="en-US"/>
        </a:p>
      </dgm:t>
    </dgm:pt>
    <dgm:pt modelId="{76B51A42-D8EB-4B0D-8445-88B5DA83ACA9}" type="sibTrans" cxnId="{A560FEB7-B1E2-4447-BD5F-0CDF298625D9}">
      <dgm:prSet/>
      <dgm:spPr/>
      <dgm:t>
        <a:bodyPr/>
        <a:lstStyle/>
        <a:p>
          <a:endParaRPr lang="en-US"/>
        </a:p>
      </dgm:t>
    </dgm:pt>
    <dgm:pt modelId="{21AB8E8E-A581-409B-8F43-16B335E0D54A}">
      <dgm:prSet custT="1"/>
      <dgm:spPr/>
      <dgm:t>
        <a:bodyPr/>
        <a:lstStyle/>
        <a:p>
          <a:r>
            <a:rPr lang="en-US" sz="2400" dirty="0"/>
            <a:t>Prior Authorization “exception” :	Art.101 (3) and 102 TFEU</a:t>
          </a:r>
        </a:p>
      </dgm:t>
    </dgm:pt>
    <dgm:pt modelId="{8801B20A-66A0-42CB-B5EB-B2D9E49CB718}" type="parTrans" cxnId="{A5EA94A5-EA34-4CD4-B0E8-CFA5EA997D92}">
      <dgm:prSet/>
      <dgm:spPr/>
      <dgm:t>
        <a:bodyPr/>
        <a:lstStyle/>
        <a:p>
          <a:endParaRPr lang="en-US"/>
        </a:p>
      </dgm:t>
    </dgm:pt>
    <dgm:pt modelId="{EDE58415-A89F-474C-B288-870541F9476F}" type="sibTrans" cxnId="{A5EA94A5-EA34-4CD4-B0E8-CFA5EA997D92}">
      <dgm:prSet/>
      <dgm:spPr/>
      <dgm:t>
        <a:bodyPr/>
        <a:lstStyle/>
        <a:p>
          <a:endParaRPr lang="en-US"/>
        </a:p>
      </dgm:t>
    </dgm:pt>
    <dgm:pt modelId="{41D4449B-2BD8-4F4A-8EE0-9AE5EB08AAC1}">
      <dgm:prSet custT="1"/>
      <dgm:spPr/>
      <dgm:t>
        <a:bodyPr/>
        <a:lstStyle/>
        <a:p>
          <a:r>
            <a:rPr lang="en-US" sz="2400" dirty="0"/>
            <a:t>Prior Authorization: 		</a:t>
          </a:r>
          <a:r>
            <a:rPr lang="en-US" sz="2400" dirty="0" err="1"/>
            <a:t>Artt</a:t>
          </a:r>
          <a:r>
            <a:rPr lang="en-US" sz="2400" dirty="0"/>
            <a:t>. 45-49 -56 and 63 TFEU				(freedom of movement</a:t>
          </a:r>
          <a:r>
            <a:rPr lang="en-US" sz="1800" dirty="0"/>
            <a:t>)</a:t>
          </a:r>
        </a:p>
      </dgm:t>
    </dgm:pt>
    <dgm:pt modelId="{E81C28FC-F20A-4268-B2DC-6B181183C487}" type="parTrans" cxnId="{35AFA27E-4B2E-4C66-A59F-702FD63E10DF}">
      <dgm:prSet/>
      <dgm:spPr/>
      <dgm:t>
        <a:bodyPr/>
        <a:lstStyle/>
        <a:p>
          <a:endParaRPr lang="en-US"/>
        </a:p>
      </dgm:t>
    </dgm:pt>
    <dgm:pt modelId="{31765067-F55E-4186-9748-9711E9D2D202}" type="sibTrans" cxnId="{35AFA27E-4B2E-4C66-A59F-702FD63E10DF}">
      <dgm:prSet/>
      <dgm:spPr/>
      <dgm:t>
        <a:bodyPr/>
        <a:lstStyle/>
        <a:p>
          <a:endParaRPr lang="en-US"/>
        </a:p>
      </dgm:t>
    </dgm:pt>
    <dgm:pt modelId="{0D672FA0-8C5B-A24B-8D8C-F5833A4C369F}" type="pres">
      <dgm:prSet presAssocID="{64DB530F-2571-48AC-8E23-CD882F8E776F}" presName="linear" presStyleCnt="0">
        <dgm:presLayoutVars>
          <dgm:animLvl val="lvl"/>
          <dgm:resizeHandles val="exact"/>
        </dgm:presLayoutVars>
      </dgm:prSet>
      <dgm:spPr/>
    </dgm:pt>
    <dgm:pt modelId="{23131F29-5CCD-0D47-B0BE-11ADC470E770}" type="pres">
      <dgm:prSet presAssocID="{BB3382A6-B98E-430B-88C7-25C453302702}" presName="parentText" presStyleLbl="node1" presStyleIdx="0" presStyleCnt="6">
        <dgm:presLayoutVars>
          <dgm:chMax val="0"/>
          <dgm:bulletEnabled val="1"/>
        </dgm:presLayoutVars>
      </dgm:prSet>
      <dgm:spPr/>
    </dgm:pt>
    <dgm:pt modelId="{C4AA3F64-D26F-E44B-AE26-92B2C4FE13BB}" type="pres">
      <dgm:prSet presAssocID="{88ED17EF-4602-4821-A8E5-1BEEA2147285}" presName="spacer" presStyleCnt="0"/>
      <dgm:spPr/>
    </dgm:pt>
    <dgm:pt modelId="{A2A53227-819B-0441-999D-5AF676843BC8}" type="pres">
      <dgm:prSet presAssocID="{72836857-A7D6-43AA-8FA4-4D9147F048AA}" presName="parentText" presStyleLbl="node1" presStyleIdx="1" presStyleCnt="6">
        <dgm:presLayoutVars>
          <dgm:chMax val="0"/>
          <dgm:bulletEnabled val="1"/>
        </dgm:presLayoutVars>
      </dgm:prSet>
      <dgm:spPr/>
    </dgm:pt>
    <dgm:pt modelId="{B3076288-EF46-0E45-9E96-E756960BE45C}" type="pres">
      <dgm:prSet presAssocID="{C47C3A05-1219-4759-BF93-00869ED6DFB9}" presName="spacer" presStyleCnt="0"/>
      <dgm:spPr/>
    </dgm:pt>
    <dgm:pt modelId="{3D9EB098-9267-BE4B-B612-1DE97F5E55C8}" type="pres">
      <dgm:prSet presAssocID="{C5AABE19-8D40-4617-BBB8-471E34892F8D}" presName="parentText" presStyleLbl="node1" presStyleIdx="2" presStyleCnt="6" custLinFactNeighborY="56240">
        <dgm:presLayoutVars>
          <dgm:chMax val="0"/>
          <dgm:bulletEnabled val="1"/>
        </dgm:presLayoutVars>
      </dgm:prSet>
      <dgm:spPr/>
    </dgm:pt>
    <dgm:pt modelId="{A75B671D-A884-1145-86F1-8F055EE45B5D}" type="pres">
      <dgm:prSet presAssocID="{1FCF4936-382F-4533-8DF9-AF30B4065EAE}" presName="spacer" presStyleCnt="0"/>
      <dgm:spPr/>
    </dgm:pt>
    <dgm:pt modelId="{5BD9DAF0-650A-F94C-B774-DF246B310D10}" type="pres">
      <dgm:prSet presAssocID="{593CBDF1-6AF6-451F-A3AD-741F33A215BA}" presName="parentText" presStyleLbl="node1" presStyleIdx="3" presStyleCnt="6">
        <dgm:presLayoutVars>
          <dgm:chMax val="0"/>
          <dgm:bulletEnabled val="1"/>
        </dgm:presLayoutVars>
      </dgm:prSet>
      <dgm:spPr/>
    </dgm:pt>
    <dgm:pt modelId="{62D8EC0A-7506-6849-B3BB-DBD99920103D}" type="pres">
      <dgm:prSet presAssocID="{76B51A42-D8EB-4B0D-8445-88B5DA83ACA9}" presName="spacer" presStyleCnt="0"/>
      <dgm:spPr/>
    </dgm:pt>
    <dgm:pt modelId="{AA935650-35F3-494F-97B7-1AE5F322BF9D}" type="pres">
      <dgm:prSet presAssocID="{21AB8E8E-A581-409B-8F43-16B335E0D54A}" presName="parentText" presStyleLbl="node1" presStyleIdx="4" presStyleCnt="6">
        <dgm:presLayoutVars>
          <dgm:chMax val="0"/>
          <dgm:bulletEnabled val="1"/>
        </dgm:presLayoutVars>
      </dgm:prSet>
      <dgm:spPr/>
    </dgm:pt>
    <dgm:pt modelId="{32F75AF0-DA99-CB40-BB2F-084AC6716003}" type="pres">
      <dgm:prSet presAssocID="{EDE58415-A89F-474C-B288-870541F9476F}" presName="spacer" presStyleCnt="0"/>
      <dgm:spPr/>
    </dgm:pt>
    <dgm:pt modelId="{3ED9FB8D-A08A-8C4E-B892-FC357D28A813}" type="pres">
      <dgm:prSet presAssocID="{41D4449B-2BD8-4F4A-8EE0-9AE5EB08AAC1}" presName="parentText" presStyleLbl="node1" presStyleIdx="5" presStyleCnt="6">
        <dgm:presLayoutVars>
          <dgm:chMax val="0"/>
          <dgm:bulletEnabled val="1"/>
        </dgm:presLayoutVars>
      </dgm:prSet>
      <dgm:spPr/>
    </dgm:pt>
  </dgm:ptLst>
  <dgm:cxnLst>
    <dgm:cxn modelId="{8FB40C18-9589-462A-BBE4-C99E86D7B0B1}" srcId="{64DB530F-2571-48AC-8E23-CD882F8E776F}" destId="{BB3382A6-B98E-430B-88C7-25C453302702}" srcOrd="0" destOrd="0" parTransId="{50AF46CF-9E0B-46C2-923E-CA4CE82DDBAC}" sibTransId="{88ED17EF-4602-4821-A8E5-1BEEA2147285}"/>
    <dgm:cxn modelId="{69E44B1C-5950-B64C-BB91-3285EEF2D09D}" type="presOf" srcId="{593CBDF1-6AF6-451F-A3AD-741F33A215BA}" destId="{5BD9DAF0-650A-F94C-B774-DF246B310D10}" srcOrd="0" destOrd="0" presId="urn:microsoft.com/office/officeart/2005/8/layout/vList2"/>
    <dgm:cxn modelId="{F23D531C-8D76-6E4C-8B22-E7A5A203F6B6}" type="presOf" srcId="{21AB8E8E-A581-409B-8F43-16B335E0D54A}" destId="{AA935650-35F3-494F-97B7-1AE5F322BF9D}" srcOrd="0" destOrd="0" presId="urn:microsoft.com/office/officeart/2005/8/layout/vList2"/>
    <dgm:cxn modelId="{D2B8522F-B95E-474F-B384-487071FE4D73}" srcId="{64DB530F-2571-48AC-8E23-CD882F8E776F}" destId="{C5AABE19-8D40-4617-BBB8-471E34892F8D}" srcOrd="2" destOrd="0" parTransId="{380F6D4E-6964-42E3-844E-1ADECA05B95F}" sibTransId="{1FCF4936-382F-4533-8DF9-AF30B4065EAE}"/>
    <dgm:cxn modelId="{35AFA27E-4B2E-4C66-A59F-702FD63E10DF}" srcId="{64DB530F-2571-48AC-8E23-CD882F8E776F}" destId="{41D4449B-2BD8-4F4A-8EE0-9AE5EB08AAC1}" srcOrd="5" destOrd="0" parTransId="{E81C28FC-F20A-4268-B2DC-6B181183C487}" sibTransId="{31765067-F55E-4186-9748-9711E9D2D202}"/>
    <dgm:cxn modelId="{6A26439E-A593-B84B-80DA-A6BB556E5AF3}" type="presOf" srcId="{72836857-A7D6-43AA-8FA4-4D9147F048AA}" destId="{A2A53227-819B-0441-999D-5AF676843BC8}" srcOrd="0" destOrd="0" presId="urn:microsoft.com/office/officeart/2005/8/layout/vList2"/>
    <dgm:cxn modelId="{F2A039A5-824D-C44B-B104-D831217A9DEC}" type="presOf" srcId="{C5AABE19-8D40-4617-BBB8-471E34892F8D}" destId="{3D9EB098-9267-BE4B-B612-1DE97F5E55C8}" srcOrd="0" destOrd="0" presId="urn:microsoft.com/office/officeart/2005/8/layout/vList2"/>
    <dgm:cxn modelId="{A5EA94A5-EA34-4CD4-B0E8-CFA5EA997D92}" srcId="{64DB530F-2571-48AC-8E23-CD882F8E776F}" destId="{21AB8E8E-A581-409B-8F43-16B335E0D54A}" srcOrd="4" destOrd="0" parTransId="{8801B20A-66A0-42CB-B5EB-B2D9E49CB718}" sibTransId="{EDE58415-A89F-474C-B288-870541F9476F}"/>
    <dgm:cxn modelId="{1CBFD3B6-B169-704A-AA52-DEEFE35728D9}" type="presOf" srcId="{64DB530F-2571-48AC-8E23-CD882F8E776F}" destId="{0D672FA0-8C5B-A24B-8D8C-F5833A4C369F}" srcOrd="0" destOrd="0" presId="urn:microsoft.com/office/officeart/2005/8/layout/vList2"/>
    <dgm:cxn modelId="{A560FEB7-B1E2-4447-BD5F-0CDF298625D9}" srcId="{64DB530F-2571-48AC-8E23-CD882F8E776F}" destId="{593CBDF1-6AF6-451F-A3AD-741F33A215BA}" srcOrd="3" destOrd="0" parTransId="{E98BC5C6-C289-43BA-A8C1-D45F258FCF9E}" sibTransId="{76B51A42-D8EB-4B0D-8445-88B5DA83ACA9}"/>
    <dgm:cxn modelId="{653DF1B8-7739-E84E-B1C4-43A161963D98}" type="presOf" srcId="{BB3382A6-B98E-430B-88C7-25C453302702}" destId="{23131F29-5CCD-0D47-B0BE-11ADC470E770}" srcOrd="0" destOrd="0" presId="urn:microsoft.com/office/officeart/2005/8/layout/vList2"/>
    <dgm:cxn modelId="{3C1949B9-EF42-4044-B86D-6F7D9F8D2F5F}" type="presOf" srcId="{41D4449B-2BD8-4F4A-8EE0-9AE5EB08AAC1}" destId="{3ED9FB8D-A08A-8C4E-B892-FC357D28A813}" srcOrd="0" destOrd="0" presId="urn:microsoft.com/office/officeart/2005/8/layout/vList2"/>
    <dgm:cxn modelId="{5C7550ED-A16A-4915-91D5-74971B092074}" srcId="{64DB530F-2571-48AC-8E23-CD882F8E776F}" destId="{72836857-A7D6-43AA-8FA4-4D9147F048AA}" srcOrd="1" destOrd="0" parTransId="{214EF897-06B3-46C0-8B89-71B5854096C2}" sibTransId="{C47C3A05-1219-4759-BF93-00869ED6DFB9}"/>
    <dgm:cxn modelId="{75FCA16B-A2E1-F14F-B866-A1D0D50587DD}" type="presParOf" srcId="{0D672FA0-8C5B-A24B-8D8C-F5833A4C369F}" destId="{23131F29-5CCD-0D47-B0BE-11ADC470E770}" srcOrd="0" destOrd="0" presId="urn:microsoft.com/office/officeart/2005/8/layout/vList2"/>
    <dgm:cxn modelId="{86586946-BF70-9F44-B262-B17DC6905DD5}" type="presParOf" srcId="{0D672FA0-8C5B-A24B-8D8C-F5833A4C369F}" destId="{C4AA3F64-D26F-E44B-AE26-92B2C4FE13BB}" srcOrd="1" destOrd="0" presId="urn:microsoft.com/office/officeart/2005/8/layout/vList2"/>
    <dgm:cxn modelId="{9308C6D2-A086-324E-A7D4-BDD9404B04E4}" type="presParOf" srcId="{0D672FA0-8C5B-A24B-8D8C-F5833A4C369F}" destId="{A2A53227-819B-0441-999D-5AF676843BC8}" srcOrd="2" destOrd="0" presId="urn:microsoft.com/office/officeart/2005/8/layout/vList2"/>
    <dgm:cxn modelId="{65CA7F40-B75A-CD4D-B644-C2F7364C53E2}" type="presParOf" srcId="{0D672FA0-8C5B-A24B-8D8C-F5833A4C369F}" destId="{B3076288-EF46-0E45-9E96-E756960BE45C}" srcOrd="3" destOrd="0" presId="urn:microsoft.com/office/officeart/2005/8/layout/vList2"/>
    <dgm:cxn modelId="{149ECB50-F080-9F4D-A0DC-3C65BA1D6EF6}" type="presParOf" srcId="{0D672FA0-8C5B-A24B-8D8C-F5833A4C369F}" destId="{3D9EB098-9267-BE4B-B612-1DE97F5E55C8}" srcOrd="4" destOrd="0" presId="urn:microsoft.com/office/officeart/2005/8/layout/vList2"/>
    <dgm:cxn modelId="{F9D60401-0B11-504F-873F-86C8364BA5D4}" type="presParOf" srcId="{0D672FA0-8C5B-A24B-8D8C-F5833A4C369F}" destId="{A75B671D-A884-1145-86F1-8F055EE45B5D}" srcOrd="5" destOrd="0" presId="urn:microsoft.com/office/officeart/2005/8/layout/vList2"/>
    <dgm:cxn modelId="{56AECA0B-C408-DD40-BB98-E7F09000B29D}" type="presParOf" srcId="{0D672FA0-8C5B-A24B-8D8C-F5833A4C369F}" destId="{5BD9DAF0-650A-F94C-B774-DF246B310D10}" srcOrd="6" destOrd="0" presId="urn:microsoft.com/office/officeart/2005/8/layout/vList2"/>
    <dgm:cxn modelId="{D7A99E36-32C0-4846-8908-BB9AA406DD5F}" type="presParOf" srcId="{0D672FA0-8C5B-A24B-8D8C-F5833A4C369F}" destId="{62D8EC0A-7506-6849-B3BB-DBD99920103D}" srcOrd="7" destOrd="0" presId="urn:microsoft.com/office/officeart/2005/8/layout/vList2"/>
    <dgm:cxn modelId="{336E13C6-E609-B047-89B3-AA90DBA3EE96}" type="presParOf" srcId="{0D672FA0-8C5B-A24B-8D8C-F5833A4C369F}" destId="{AA935650-35F3-494F-97B7-1AE5F322BF9D}" srcOrd="8" destOrd="0" presId="urn:microsoft.com/office/officeart/2005/8/layout/vList2"/>
    <dgm:cxn modelId="{0CD98444-8727-F947-B853-E6404E850651}" type="presParOf" srcId="{0D672FA0-8C5B-A24B-8D8C-F5833A4C369F}" destId="{32F75AF0-DA99-CB40-BB2F-084AC6716003}" srcOrd="9" destOrd="0" presId="urn:microsoft.com/office/officeart/2005/8/layout/vList2"/>
    <dgm:cxn modelId="{92C07057-5625-1A4E-B9BD-0029D15BB01B}" type="presParOf" srcId="{0D672FA0-8C5B-A24B-8D8C-F5833A4C369F}" destId="{3ED9FB8D-A08A-8C4E-B892-FC357D28A81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724525F-C8A5-40B6-839D-42959942B89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DCF9268-BC37-425C-8F2E-8890351AAAA3}">
      <dgm:prSet/>
      <dgm:spPr/>
      <dgm:t>
        <a:bodyPr/>
        <a:lstStyle/>
        <a:p>
          <a:r>
            <a:rPr lang="en-US" b="1" dirty="0"/>
            <a:t>UEFA – FIFA dominant position</a:t>
          </a:r>
        </a:p>
      </dgm:t>
    </dgm:pt>
    <dgm:pt modelId="{C2D23A70-0DA3-4ED3-8EE1-5D640F362A46}" type="parTrans" cxnId="{3B145E4A-4908-4B75-9C4C-ED7FB69B75E5}">
      <dgm:prSet/>
      <dgm:spPr/>
      <dgm:t>
        <a:bodyPr/>
        <a:lstStyle/>
        <a:p>
          <a:endParaRPr lang="en-US"/>
        </a:p>
      </dgm:t>
    </dgm:pt>
    <dgm:pt modelId="{7FFBB210-2913-4C7B-B230-FD978E6A4D03}" type="sibTrans" cxnId="{3B145E4A-4908-4B75-9C4C-ED7FB69B75E5}">
      <dgm:prSet/>
      <dgm:spPr/>
      <dgm:t>
        <a:bodyPr/>
        <a:lstStyle/>
        <a:p>
          <a:endParaRPr lang="en-US"/>
        </a:p>
      </dgm:t>
    </dgm:pt>
    <dgm:pt modelId="{2084F3B6-353E-4813-A6A3-F01332DD6276}">
      <dgm:prSet/>
      <dgm:spPr/>
      <dgm:t>
        <a:bodyPr/>
        <a:lstStyle/>
        <a:p>
          <a:r>
            <a:rPr lang="en-US" dirty="0"/>
            <a:t>“Special responsibility” : </a:t>
          </a:r>
        </a:p>
      </dgm:t>
    </dgm:pt>
    <dgm:pt modelId="{82F34EBD-05AB-4A60-9857-E193E33E5365}" type="parTrans" cxnId="{38E94AFE-FE74-4151-AF80-36254468EB8A}">
      <dgm:prSet/>
      <dgm:spPr/>
      <dgm:t>
        <a:bodyPr/>
        <a:lstStyle/>
        <a:p>
          <a:endParaRPr lang="en-US"/>
        </a:p>
      </dgm:t>
    </dgm:pt>
    <dgm:pt modelId="{BE16DE5C-9CE6-42A2-8B2D-10DC0B3C68E9}" type="sibTrans" cxnId="{38E94AFE-FE74-4151-AF80-36254468EB8A}">
      <dgm:prSet/>
      <dgm:spPr/>
      <dgm:t>
        <a:bodyPr/>
        <a:lstStyle/>
        <a:p>
          <a:endParaRPr lang="en-US"/>
        </a:p>
      </dgm:t>
    </dgm:pt>
    <dgm:pt modelId="{6D408D82-EB80-4DE6-B43F-768641403E20}">
      <dgm:prSet custT="1"/>
      <dgm:spPr/>
      <dgm:t>
        <a:bodyPr/>
        <a:lstStyle/>
        <a:p>
          <a:r>
            <a:rPr lang="en-US" sz="3600" dirty="0"/>
            <a:t>Prevent undistorted competition</a:t>
          </a:r>
        </a:p>
      </dgm:t>
    </dgm:pt>
    <dgm:pt modelId="{7B4013E6-0D57-47CF-B9D3-C77A8DDE7C4A}" type="parTrans" cxnId="{CCE7B959-9797-4A52-89C0-B64F3F01D41A}">
      <dgm:prSet/>
      <dgm:spPr/>
      <dgm:t>
        <a:bodyPr/>
        <a:lstStyle/>
        <a:p>
          <a:endParaRPr lang="en-US"/>
        </a:p>
      </dgm:t>
    </dgm:pt>
    <dgm:pt modelId="{C2C711FD-E3D1-49DF-8762-644E79A4EA58}" type="sibTrans" cxnId="{CCE7B959-9797-4A52-89C0-B64F3F01D41A}">
      <dgm:prSet/>
      <dgm:spPr/>
      <dgm:t>
        <a:bodyPr/>
        <a:lstStyle/>
        <a:p>
          <a:endParaRPr lang="en-US"/>
        </a:p>
      </dgm:t>
    </dgm:pt>
    <dgm:pt modelId="{322B54F3-6F37-400C-A172-5F586F7A5E9E}">
      <dgm:prSet custT="1"/>
      <dgm:spPr/>
      <dgm:t>
        <a:bodyPr/>
        <a:lstStyle/>
        <a:p>
          <a:r>
            <a:rPr lang="en-US" sz="3600" u="sng" dirty="0"/>
            <a:t>Not unduly deny access to the mark</a:t>
          </a:r>
          <a:r>
            <a:rPr lang="en-US" sz="3600" dirty="0"/>
            <a:t>et ( para.131)</a:t>
          </a:r>
        </a:p>
      </dgm:t>
    </dgm:pt>
    <dgm:pt modelId="{9FC56BA6-BB14-4080-B12D-57251ED3C489}" type="parTrans" cxnId="{F57C0CBE-BC28-4156-AF9F-311DA092B19D}">
      <dgm:prSet/>
      <dgm:spPr/>
      <dgm:t>
        <a:bodyPr/>
        <a:lstStyle/>
        <a:p>
          <a:endParaRPr lang="en-US"/>
        </a:p>
      </dgm:t>
    </dgm:pt>
    <dgm:pt modelId="{B296ACAD-5F27-4365-953B-FD35FB79ADB7}" type="sibTrans" cxnId="{F57C0CBE-BC28-4156-AF9F-311DA092B19D}">
      <dgm:prSet/>
      <dgm:spPr/>
      <dgm:t>
        <a:bodyPr/>
        <a:lstStyle/>
        <a:p>
          <a:endParaRPr lang="en-US"/>
        </a:p>
      </dgm:t>
    </dgm:pt>
    <dgm:pt modelId="{CCF92F31-A2C4-0C40-8110-CE667C5626BA}" type="pres">
      <dgm:prSet presAssocID="{1724525F-C8A5-40B6-839D-42959942B890}" presName="linear" presStyleCnt="0">
        <dgm:presLayoutVars>
          <dgm:animLvl val="lvl"/>
          <dgm:resizeHandles val="exact"/>
        </dgm:presLayoutVars>
      </dgm:prSet>
      <dgm:spPr/>
    </dgm:pt>
    <dgm:pt modelId="{3FFBDF9D-E780-874C-94FB-06FB0B106DA3}" type="pres">
      <dgm:prSet presAssocID="{3DCF9268-BC37-425C-8F2E-8890351AAAA3}" presName="parentText" presStyleLbl="node1" presStyleIdx="0" presStyleCnt="2" custLinFactY="-8589" custLinFactNeighborX="-37" custLinFactNeighborY="-100000">
        <dgm:presLayoutVars>
          <dgm:chMax val="0"/>
          <dgm:bulletEnabled val="1"/>
        </dgm:presLayoutVars>
      </dgm:prSet>
      <dgm:spPr/>
    </dgm:pt>
    <dgm:pt modelId="{BD7F481B-3FB7-DA4F-B0AE-9527755BA145}" type="pres">
      <dgm:prSet presAssocID="{7FFBB210-2913-4C7B-B230-FD978E6A4D03}" presName="spacer" presStyleCnt="0"/>
      <dgm:spPr/>
    </dgm:pt>
    <dgm:pt modelId="{6E91E64E-3955-4F45-B2B6-A078C53769CD}" type="pres">
      <dgm:prSet presAssocID="{2084F3B6-353E-4813-A6A3-F01332DD6276}" presName="parentText" presStyleLbl="node1" presStyleIdx="1" presStyleCnt="2" custScaleY="48125">
        <dgm:presLayoutVars>
          <dgm:chMax val="0"/>
          <dgm:bulletEnabled val="1"/>
        </dgm:presLayoutVars>
      </dgm:prSet>
      <dgm:spPr/>
    </dgm:pt>
    <dgm:pt modelId="{1DABFC3B-2B11-FD45-BA3A-D9EC0CE2DD95}" type="pres">
      <dgm:prSet presAssocID="{2084F3B6-353E-4813-A6A3-F01332DD6276}" presName="childText" presStyleLbl="revTx" presStyleIdx="0" presStyleCnt="1">
        <dgm:presLayoutVars>
          <dgm:bulletEnabled val="1"/>
        </dgm:presLayoutVars>
      </dgm:prSet>
      <dgm:spPr/>
    </dgm:pt>
  </dgm:ptLst>
  <dgm:cxnLst>
    <dgm:cxn modelId="{3B145E4A-4908-4B75-9C4C-ED7FB69B75E5}" srcId="{1724525F-C8A5-40B6-839D-42959942B890}" destId="{3DCF9268-BC37-425C-8F2E-8890351AAAA3}" srcOrd="0" destOrd="0" parTransId="{C2D23A70-0DA3-4ED3-8EE1-5D640F362A46}" sibTransId="{7FFBB210-2913-4C7B-B230-FD978E6A4D03}"/>
    <dgm:cxn modelId="{CCE7B959-9797-4A52-89C0-B64F3F01D41A}" srcId="{2084F3B6-353E-4813-A6A3-F01332DD6276}" destId="{6D408D82-EB80-4DE6-B43F-768641403E20}" srcOrd="0" destOrd="0" parTransId="{7B4013E6-0D57-47CF-B9D3-C77A8DDE7C4A}" sibTransId="{C2C711FD-E3D1-49DF-8762-644E79A4EA58}"/>
    <dgm:cxn modelId="{F992CF5D-71A0-0442-B57E-96EFEE332B08}" type="presOf" srcId="{3DCF9268-BC37-425C-8F2E-8890351AAAA3}" destId="{3FFBDF9D-E780-874C-94FB-06FB0B106DA3}" srcOrd="0" destOrd="0" presId="urn:microsoft.com/office/officeart/2005/8/layout/vList2"/>
    <dgm:cxn modelId="{2B884B7A-D29D-7F42-9BA1-904432C97CA7}" type="presOf" srcId="{1724525F-C8A5-40B6-839D-42959942B890}" destId="{CCF92F31-A2C4-0C40-8110-CE667C5626BA}" srcOrd="0" destOrd="0" presId="urn:microsoft.com/office/officeart/2005/8/layout/vList2"/>
    <dgm:cxn modelId="{3E9EA97B-3FD7-7A44-800B-6D613DADE507}" type="presOf" srcId="{322B54F3-6F37-400C-A172-5F586F7A5E9E}" destId="{1DABFC3B-2B11-FD45-BA3A-D9EC0CE2DD95}" srcOrd="0" destOrd="1" presId="urn:microsoft.com/office/officeart/2005/8/layout/vList2"/>
    <dgm:cxn modelId="{F57C0CBE-BC28-4156-AF9F-311DA092B19D}" srcId="{2084F3B6-353E-4813-A6A3-F01332DD6276}" destId="{322B54F3-6F37-400C-A172-5F586F7A5E9E}" srcOrd="1" destOrd="0" parTransId="{9FC56BA6-BB14-4080-B12D-57251ED3C489}" sibTransId="{B296ACAD-5F27-4365-953B-FD35FB79ADB7}"/>
    <dgm:cxn modelId="{62C7CFD6-B3D2-E442-9D2D-7A8A60CC8100}" type="presOf" srcId="{2084F3B6-353E-4813-A6A3-F01332DD6276}" destId="{6E91E64E-3955-4F45-B2B6-A078C53769CD}" srcOrd="0" destOrd="0" presId="urn:microsoft.com/office/officeart/2005/8/layout/vList2"/>
    <dgm:cxn modelId="{DFDD57DF-EF39-E444-B32A-865F7AEBF895}" type="presOf" srcId="{6D408D82-EB80-4DE6-B43F-768641403E20}" destId="{1DABFC3B-2B11-FD45-BA3A-D9EC0CE2DD95}" srcOrd="0" destOrd="0" presId="urn:microsoft.com/office/officeart/2005/8/layout/vList2"/>
    <dgm:cxn modelId="{38E94AFE-FE74-4151-AF80-36254468EB8A}" srcId="{1724525F-C8A5-40B6-839D-42959942B890}" destId="{2084F3B6-353E-4813-A6A3-F01332DD6276}" srcOrd="1" destOrd="0" parTransId="{82F34EBD-05AB-4A60-9857-E193E33E5365}" sibTransId="{BE16DE5C-9CE6-42A2-8B2D-10DC0B3C68E9}"/>
    <dgm:cxn modelId="{F0D0CA76-DC77-8749-8A51-C23015B37B3C}" type="presParOf" srcId="{CCF92F31-A2C4-0C40-8110-CE667C5626BA}" destId="{3FFBDF9D-E780-874C-94FB-06FB0B106DA3}" srcOrd="0" destOrd="0" presId="urn:microsoft.com/office/officeart/2005/8/layout/vList2"/>
    <dgm:cxn modelId="{02876BA4-FF6E-F44F-8D62-5935D5B05564}" type="presParOf" srcId="{CCF92F31-A2C4-0C40-8110-CE667C5626BA}" destId="{BD7F481B-3FB7-DA4F-B0AE-9527755BA145}" srcOrd="1" destOrd="0" presId="urn:microsoft.com/office/officeart/2005/8/layout/vList2"/>
    <dgm:cxn modelId="{A88CC095-3E3A-A341-A347-1B1ECCB60F6B}" type="presParOf" srcId="{CCF92F31-A2C4-0C40-8110-CE667C5626BA}" destId="{6E91E64E-3955-4F45-B2B6-A078C53769CD}" srcOrd="2" destOrd="0" presId="urn:microsoft.com/office/officeart/2005/8/layout/vList2"/>
    <dgm:cxn modelId="{2E815A05-8E83-7A49-B56A-B56934302A03}" type="presParOf" srcId="{CCF92F31-A2C4-0C40-8110-CE667C5626BA}" destId="{1DABFC3B-2B11-FD45-BA3A-D9EC0CE2DD9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16D5CF7-D3A6-4B4E-9ECB-4C8FF7690AF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56648728-11F4-403E-9A0F-D3ABE9E6B708}">
      <dgm:prSet/>
      <dgm:spPr/>
      <dgm:t>
        <a:bodyPr/>
        <a:lstStyle/>
        <a:p>
          <a:r>
            <a:rPr lang="en-BE"/>
            <a:t>REGULATORY </a:t>
          </a:r>
          <a:endParaRPr lang="en-US"/>
        </a:p>
      </dgm:t>
    </dgm:pt>
    <dgm:pt modelId="{FE0FF55D-F451-44D4-A785-5ACDF1CDD9C6}" type="parTrans" cxnId="{71179125-E993-432F-9A81-E3CC2F80B36B}">
      <dgm:prSet/>
      <dgm:spPr/>
      <dgm:t>
        <a:bodyPr/>
        <a:lstStyle/>
        <a:p>
          <a:endParaRPr lang="en-US"/>
        </a:p>
      </dgm:t>
    </dgm:pt>
    <dgm:pt modelId="{95ACF489-3101-484F-B1A0-44FA1480A84B}" type="sibTrans" cxnId="{71179125-E993-432F-9A81-E3CC2F80B36B}">
      <dgm:prSet/>
      <dgm:spPr/>
      <dgm:t>
        <a:bodyPr/>
        <a:lstStyle/>
        <a:p>
          <a:endParaRPr lang="en-US"/>
        </a:p>
      </dgm:t>
    </dgm:pt>
    <dgm:pt modelId="{DA4C3D04-E7D9-49CF-9C15-EEA76565C891}">
      <dgm:prSet/>
      <dgm:spPr/>
      <dgm:t>
        <a:bodyPr/>
        <a:lstStyle/>
        <a:p>
          <a:r>
            <a:rPr lang="en-BE"/>
            <a:t>ECONOMIC</a:t>
          </a:r>
          <a:endParaRPr lang="en-US"/>
        </a:p>
      </dgm:t>
    </dgm:pt>
    <dgm:pt modelId="{F37BDAB0-964B-413C-8466-6C8BCA1678A1}" type="parTrans" cxnId="{8A033BCE-AD07-40D7-8DFB-B6F7520FB3D4}">
      <dgm:prSet/>
      <dgm:spPr/>
      <dgm:t>
        <a:bodyPr/>
        <a:lstStyle/>
        <a:p>
          <a:endParaRPr lang="en-US"/>
        </a:p>
      </dgm:t>
    </dgm:pt>
    <dgm:pt modelId="{E0C4552C-8CFE-4798-B5C3-E971F6BBCCEC}" type="sibTrans" cxnId="{8A033BCE-AD07-40D7-8DFB-B6F7520FB3D4}">
      <dgm:prSet/>
      <dgm:spPr/>
      <dgm:t>
        <a:bodyPr/>
        <a:lstStyle/>
        <a:p>
          <a:endParaRPr lang="en-US"/>
        </a:p>
      </dgm:t>
    </dgm:pt>
    <dgm:pt modelId="{2FC52760-5564-43D2-A751-6170A8F3F6F4}" type="pres">
      <dgm:prSet presAssocID="{A16D5CF7-D3A6-4B4E-9ECB-4C8FF7690AF1}" presName="root" presStyleCnt="0">
        <dgm:presLayoutVars>
          <dgm:dir/>
          <dgm:resizeHandles val="exact"/>
        </dgm:presLayoutVars>
      </dgm:prSet>
      <dgm:spPr/>
    </dgm:pt>
    <dgm:pt modelId="{CF688DE5-CB94-440E-953D-1DCCA5EDA1A3}" type="pres">
      <dgm:prSet presAssocID="{56648728-11F4-403E-9A0F-D3ABE9E6B708}" presName="compNode" presStyleCnt="0"/>
      <dgm:spPr/>
    </dgm:pt>
    <dgm:pt modelId="{6C0B596F-1797-4D8A-AC40-0D640035A7F3}" type="pres">
      <dgm:prSet presAssocID="{56648728-11F4-403E-9A0F-D3ABE9E6B70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C5CF247F-F117-4D54-89A9-2D6275D7FCE3}" type="pres">
      <dgm:prSet presAssocID="{56648728-11F4-403E-9A0F-D3ABE9E6B708}" presName="spaceRect" presStyleCnt="0"/>
      <dgm:spPr/>
    </dgm:pt>
    <dgm:pt modelId="{DB3E1BEB-E185-42C8-82E4-0BD0DE822736}" type="pres">
      <dgm:prSet presAssocID="{56648728-11F4-403E-9A0F-D3ABE9E6B708}" presName="textRect" presStyleLbl="revTx" presStyleIdx="0" presStyleCnt="2">
        <dgm:presLayoutVars>
          <dgm:chMax val="1"/>
          <dgm:chPref val="1"/>
        </dgm:presLayoutVars>
      </dgm:prSet>
      <dgm:spPr/>
    </dgm:pt>
    <dgm:pt modelId="{747BC921-65E2-46F7-86BF-CA2EB40F5D54}" type="pres">
      <dgm:prSet presAssocID="{95ACF489-3101-484F-B1A0-44FA1480A84B}" presName="sibTrans" presStyleCnt="0"/>
      <dgm:spPr/>
    </dgm:pt>
    <dgm:pt modelId="{96A7389F-69BB-4D82-8E82-30A97DBD9935}" type="pres">
      <dgm:prSet presAssocID="{DA4C3D04-E7D9-49CF-9C15-EEA76565C891}" presName="compNode" presStyleCnt="0"/>
      <dgm:spPr/>
    </dgm:pt>
    <dgm:pt modelId="{EAAA2E49-CFDD-4A94-B170-174738CFDBCB}" type="pres">
      <dgm:prSet presAssocID="{DA4C3D04-E7D9-49CF-9C15-EEA76565C89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DD95E79A-1306-41FD-93E2-4F3B64F898B1}" type="pres">
      <dgm:prSet presAssocID="{DA4C3D04-E7D9-49CF-9C15-EEA76565C891}" presName="spaceRect" presStyleCnt="0"/>
      <dgm:spPr/>
    </dgm:pt>
    <dgm:pt modelId="{69FA081C-7132-4792-9A5E-457786D9609E}" type="pres">
      <dgm:prSet presAssocID="{DA4C3D04-E7D9-49CF-9C15-EEA76565C891}" presName="textRect" presStyleLbl="revTx" presStyleIdx="1" presStyleCnt="2">
        <dgm:presLayoutVars>
          <dgm:chMax val="1"/>
          <dgm:chPref val="1"/>
        </dgm:presLayoutVars>
      </dgm:prSet>
      <dgm:spPr/>
    </dgm:pt>
  </dgm:ptLst>
  <dgm:cxnLst>
    <dgm:cxn modelId="{F0B4350A-7DD7-4DAB-9623-BCC77BCD945C}" type="presOf" srcId="{56648728-11F4-403E-9A0F-D3ABE9E6B708}" destId="{DB3E1BEB-E185-42C8-82E4-0BD0DE822736}" srcOrd="0" destOrd="0" presId="urn:microsoft.com/office/officeart/2018/2/layout/IconLabelList"/>
    <dgm:cxn modelId="{2F274825-CA06-4E49-917B-40B576ECDBBF}" type="presOf" srcId="{A16D5CF7-D3A6-4B4E-9ECB-4C8FF7690AF1}" destId="{2FC52760-5564-43D2-A751-6170A8F3F6F4}" srcOrd="0" destOrd="0" presId="urn:microsoft.com/office/officeart/2018/2/layout/IconLabelList"/>
    <dgm:cxn modelId="{71179125-E993-432F-9A81-E3CC2F80B36B}" srcId="{A16D5CF7-D3A6-4B4E-9ECB-4C8FF7690AF1}" destId="{56648728-11F4-403E-9A0F-D3ABE9E6B708}" srcOrd="0" destOrd="0" parTransId="{FE0FF55D-F451-44D4-A785-5ACDF1CDD9C6}" sibTransId="{95ACF489-3101-484F-B1A0-44FA1480A84B}"/>
    <dgm:cxn modelId="{C570E72F-0F62-47E6-ADAD-2242CCCCB6DD}" type="presOf" srcId="{DA4C3D04-E7D9-49CF-9C15-EEA76565C891}" destId="{69FA081C-7132-4792-9A5E-457786D9609E}" srcOrd="0" destOrd="0" presId="urn:microsoft.com/office/officeart/2018/2/layout/IconLabelList"/>
    <dgm:cxn modelId="{8A033BCE-AD07-40D7-8DFB-B6F7520FB3D4}" srcId="{A16D5CF7-D3A6-4B4E-9ECB-4C8FF7690AF1}" destId="{DA4C3D04-E7D9-49CF-9C15-EEA76565C891}" srcOrd="1" destOrd="0" parTransId="{F37BDAB0-964B-413C-8466-6C8BCA1678A1}" sibTransId="{E0C4552C-8CFE-4798-B5C3-E971F6BBCCEC}"/>
    <dgm:cxn modelId="{8AB012DB-B738-48FF-B542-2EB077B37083}" type="presParOf" srcId="{2FC52760-5564-43D2-A751-6170A8F3F6F4}" destId="{CF688DE5-CB94-440E-953D-1DCCA5EDA1A3}" srcOrd="0" destOrd="0" presId="urn:microsoft.com/office/officeart/2018/2/layout/IconLabelList"/>
    <dgm:cxn modelId="{0A00EDF2-825F-40B8-964B-26AB375BA2DD}" type="presParOf" srcId="{CF688DE5-CB94-440E-953D-1DCCA5EDA1A3}" destId="{6C0B596F-1797-4D8A-AC40-0D640035A7F3}" srcOrd="0" destOrd="0" presId="urn:microsoft.com/office/officeart/2018/2/layout/IconLabelList"/>
    <dgm:cxn modelId="{33C99565-FDE3-4F10-8915-7C04BF6430D0}" type="presParOf" srcId="{CF688DE5-CB94-440E-953D-1DCCA5EDA1A3}" destId="{C5CF247F-F117-4D54-89A9-2D6275D7FCE3}" srcOrd="1" destOrd="0" presId="urn:microsoft.com/office/officeart/2018/2/layout/IconLabelList"/>
    <dgm:cxn modelId="{81F12742-7D44-47A9-AF7E-1796D1C85960}" type="presParOf" srcId="{CF688DE5-CB94-440E-953D-1DCCA5EDA1A3}" destId="{DB3E1BEB-E185-42C8-82E4-0BD0DE822736}" srcOrd="2" destOrd="0" presId="urn:microsoft.com/office/officeart/2018/2/layout/IconLabelList"/>
    <dgm:cxn modelId="{2647FA74-8661-46C4-AD58-72A7F9FA28F3}" type="presParOf" srcId="{2FC52760-5564-43D2-A751-6170A8F3F6F4}" destId="{747BC921-65E2-46F7-86BF-CA2EB40F5D54}" srcOrd="1" destOrd="0" presId="urn:microsoft.com/office/officeart/2018/2/layout/IconLabelList"/>
    <dgm:cxn modelId="{9CF4DC7A-F765-4293-BE1C-B79BAA42D756}" type="presParOf" srcId="{2FC52760-5564-43D2-A751-6170A8F3F6F4}" destId="{96A7389F-69BB-4D82-8E82-30A97DBD9935}" srcOrd="2" destOrd="0" presId="urn:microsoft.com/office/officeart/2018/2/layout/IconLabelList"/>
    <dgm:cxn modelId="{8CE0AD8F-4B37-43FB-87DB-055D6EDA7207}" type="presParOf" srcId="{96A7389F-69BB-4D82-8E82-30A97DBD9935}" destId="{EAAA2E49-CFDD-4A94-B170-174738CFDBCB}" srcOrd="0" destOrd="0" presId="urn:microsoft.com/office/officeart/2018/2/layout/IconLabelList"/>
    <dgm:cxn modelId="{1E126C82-39E9-43CE-88D6-BA7CE1EC21B2}" type="presParOf" srcId="{96A7389F-69BB-4D82-8E82-30A97DBD9935}" destId="{DD95E79A-1306-41FD-93E2-4F3B64F898B1}" srcOrd="1" destOrd="0" presId="urn:microsoft.com/office/officeart/2018/2/layout/IconLabelList"/>
    <dgm:cxn modelId="{483AF2DB-5179-4156-90C8-1468B2C345A1}" type="presParOf" srcId="{96A7389F-69BB-4D82-8E82-30A97DBD9935}" destId="{69FA081C-7132-4792-9A5E-457786D9609E}"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11F9F4-B2E2-46EF-82D5-9D6F40A06035}"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0CC54AF8-2112-4C59-AF89-C65756748DDF}">
      <dgm:prSet custT="1"/>
      <dgm:spPr/>
      <dgm:t>
        <a:bodyPr/>
        <a:lstStyle/>
        <a:p>
          <a:r>
            <a:rPr lang="en-US" sz="3200" dirty="0"/>
            <a:t>Common rules for homogeneity and coordination of competitions, equal opportunities and merits (para.144)</a:t>
          </a:r>
        </a:p>
      </dgm:t>
    </dgm:pt>
    <dgm:pt modelId="{ED53AD2F-CBD1-4004-BE78-2120153C1734}" type="parTrans" cxnId="{E06B9838-8785-4BA8-9E15-CA2CFBAF87AA}">
      <dgm:prSet/>
      <dgm:spPr/>
      <dgm:t>
        <a:bodyPr/>
        <a:lstStyle/>
        <a:p>
          <a:endParaRPr lang="en-US"/>
        </a:p>
      </dgm:t>
    </dgm:pt>
    <dgm:pt modelId="{22E82F33-B8D1-4EED-9F09-AE222D536AE8}" type="sibTrans" cxnId="{E06B9838-8785-4BA8-9E15-CA2CFBAF87AA}">
      <dgm:prSet/>
      <dgm:spPr/>
      <dgm:t>
        <a:bodyPr/>
        <a:lstStyle/>
        <a:p>
          <a:endParaRPr lang="en-US"/>
        </a:p>
      </dgm:t>
    </dgm:pt>
    <dgm:pt modelId="{2E113BA5-9392-4BC3-BAC0-A2D403D1D8CA}">
      <dgm:prSet/>
      <dgm:spPr/>
      <dgm:t>
        <a:bodyPr/>
        <a:lstStyle/>
        <a:p>
          <a:r>
            <a:rPr lang="en-US" dirty="0"/>
            <a:t>Prior authorization system (para.145)</a:t>
          </a:r>
        </a:p>
      </dgm:t>
    </dgm:pt>
    <dgm:pt modelId="{C48190FD-1128-4DD9-980B-FF538FDB3557}" type="parTrans" cxnId="{2F064390-91D0-4BE5-B1B8-8AC74CE7AAD5}">
      <dgm:prSet/>
      <dgm:spPr/>
      <dgm:t>
        <a:bodyPr/>
        <a:lstStyle/>
        <a:p>
          <a:endParaRPr lang="en-US"/>
        </a:p>
      </dgm:t>
    </dgm:pt>
    <dgm:pt modelId="{DE240B1A-91B8-4AF7-A232-D4F19E9C9B29}" type="sibTrans" cxnId="{2F064390-91D0-4BE5-B1B8-8AC74CE7AAD5}">
      <dgm:prSet/>
      <dgm:spPr/>
      <dgm:t>
        <a:bodyPr/>
        <a:lstStyle/>
        <a:p>
          <a:endParaRPr lang="en-US"/>
        </a:p>
      </dgm:t>
    </dgm:pt>
    <dgm:pt modelId="{C0B3300E-0A14-4AE9-B565-7301DCF4E577}">
      <dgm:prSet/>
      <dgm:spPr/>
      <dgm:t>
        <a:bodyPr/>
        <a:lstStyle/>
        <a:p>
          <a:r>
            <a:rPr lang="en-US" dirty="0"/>
            <a:t>Sanctions (para.146)</a:t>
          </a:r>
        </a:p>
      </dgm:t>
    </dgm:pt>
    <dgm:pt modelId="{0F705231-B4ED-4839-B8E4-177EAA42BA18}" type="parTrans" cxnId="{46FC46B9-34EB-4B45-A376-B137CDB06453}">
      <dgm:prSet/>
      <dgm:spPr/>
      <dgm:t>
        <a:bodyPr/>
        <a:lstStyle/>
        <a:p>
          <a:endParaRPr lang="en-US"/>
        </a:p>
      </dgm:t>
    </dgm:pt>
    <dgm:pt modelId="{BA41DB0A-43B4-4CCE-B867-34A71008CC2B}" type="sibTrans" cxnId="{46FC46B9-34EB-4B45-A376-B137CDB06453}">
      <dgm:prSet/>
      <dgm:spPr/>
      <dgm:t>
        <a:bodyPr/>
        <a:lstStyle/>
        <a:p>
          <a:endParaRPr lang="en-US"/>
        </a:p>
      </dgm:t>
    </dgm:pt>
    <dgm:pt modelId="{C62BD46F-86D1-4B8B-94F9-EC4CDA7A9759}">
      <dgm:prSet/>
      <dgm:spPr/>
      <dgm:t>
        <a:bodyPr/>
        <a:lstStyle/>
        <a:p>
          <a:r>
            <a:rPr lang="en-US"/>
            <a:t>BUT…</a:t>
          </a:r>
        </a:p>
      </dgm:t>
    </dgm:pt>
    <dgm:pt modelId="{8D55D293-047F-4B0E-A4EA-BA2E8D215782}" type="parTrans" cxnId="{E6A14ED7-43E7-449B-A6D6-8000B584B358}">
      <dgm:prSet/>
      <dgm:spPr/>
      <dgm:t>
        <a:bodyPr/>
        <a:lstStyle/>
        <a:p>
          <a:endParaRPr lang="en-US"/>
        </a:p>
      </dgm:t>
    </dgm:pt>
    <dgm:pt modelId="{603059F6-AF8D-47B9-9772-15E26C7D4B78}" type="sibTrans" cxnId="{E6A14ED7-43E7-449B-A6D6-8000B584B358}">
      <dgm:prSet/>
      <dgm:spPr/>
      <dgm:t>
        <a:bodyPr/>
        <a:lstStyle/>
        <a:p>
          <a:endParaRPr lang="en-US"/>
        </a:p>
      </dgm:t>
    </dgm:pt>
    <dgm:pt modelId="{4C33AB20-679C-544E-8C17-3F25DFC9175E}" type="pres">
      <dgm:prSet presAssocID="{E511F9F4-B2E2-46EF-82D5-9D6F40A06035}" presName="Name0" presStyleCnt="0">
        <dgm:presLayoutVars>
          <dgm:dir/>
          <dgm:animLvl val="lvl"/>
          <dgm:resizeHandles val="exact"/>
        </dgm:presLayoutVars>
      </dgm:prSet>
      <dgm:spPr/>
    </dgm:pt>
    <dgm:pt modelId="{3F3264FB-4544-DE4F-B680-E9DA67163DB4}" type="pres">
      <dgm:prSet presAssocID="{0CC54AF8-2112-4C59-AF89-C65756748DDF}" presName="linNode" presStyleCnt="0"/>
      <dgm:spPr/>
    </dgm:pt>
    <dgm:pt modelId="{E0322B87-36BD-9148-938D-8D4F6EDB976D}" type="pres">
      <dgm:prSet presAssocID="{0CC54AF8-2112-4C59-AF89-C65756748DDF}" presName="parentText" presStyleLbl="node1" presStyleIdx="0" presStyleCnt="4" custScaleX="203094" custScaleY="283544">
        <dgm:presLayoutVars>
          <dgm:chMax val="1"/>
          <dgm:bulletEnabled val="1"/>
        </dgm:presLayoutVars>
      </dgm:prSet>
      <dgm:spPr/>
    </dgm:pt>
    <dgm:pt modelId="{70D49B5D-9993-B34A-AA39-5701D7E7CAFC}" type="pres">
      <dgm:prSet presAssocID="{22E82F33-B8D1-4EED-9F09-AE222D536AE8}" presName="sp" presStyleCnt="0"/>
      <dgm:spPr/>
    </dgm:pt>
    <dgm:pt modelId="{931E30F3-7257-D946-B7DA-EC115B56327D}" type="pres">
      <dgm:prSet presAssocID="{2E113BA5-9392-4BC3-BAC0-A2D403D1D8CA}" presName="linNode" presStyleCnt="0"/>
      <dgm:spPr/>
    </dgm:pt>
    <dgm:pt modelId="{C8E53CAB-CFA8-5E46-9AD3-6D21F263DAC4}" type="pres">
      <dgm:prSet presAssocID="{2E113BA5-9392-4BC3-BAC0-A2D403D1D8CA}" presName="parentText" presStyleLbl="node1" presStyleIdx="1" presStyleCnt="4" custScaleX="222218">
        <dgm:presLayoutVars>
          <dgm:chMax val="1"/>
          <dgm:bulletEnabled val="1"/>
        </dgm:presLayoutVars>
      </dgm:prSet>
      <dgm:spPr/>
    </dgm:pt>
    <dgm:pt modelId="{899C3B9C-B5CA-E348-BE97-06FA8893DE3B}" type="pres">
      <dgm:prSet presAssocID="{DE240B1A-91B8-4AF7-A232-D4F19E9C9B29}" presName="sp" presStyleCnt="0"/>
      <dgm:spPr/>
    </dgm:pt>
    <dgm:pt modelId="{3EA37363-8161-A043-BEC9-A151D2317420}" type="pres">
      <dgm:prSet presAssocID="{C0B3300E-0A14-4AE9-B565-7301DCF4E577}" presName="linNode" presStyleCnt="0"/>
      <dgm:spPr/>
    </dgm:pt>
    <dgm:pt modelId="{4AECE545-D0F0-BA45-8F98-806740DB93AB}" type="pres">
      <dgm:prSet presAssocID="{C0B3300E-0A14-4AE9-B565-7301DCF4E577}" presName="parentText" presStyleLbl="node1" presStyleIdx="2" presStyleCnt="4" custScaleX="192751">
        <dgm:presLayoutVars>
          <dgm:chMax val="1"/>
          <dgm:bulletEnabled val="1"/>
        </dgm:presLayoutVars>
      </dgm:prSet>
      <dgm:spPr/>
    </dgm:pt>
    <dgm:pt modelId="{118DD5F3-F19E-C846-89B7-25F551E2C3ED}" type="pres">
      <dgm:prSet presAssocID="{BA41DB0A-43B4-4CCE-B867-34A71008CC2B}" presName="sp" presStyleCnt="0"/>
      <dgm:spPr/>
    </dgm:pt>
    <dgm:pt modelId="{D466EB31-5437-0F41-81FA-0B3A573EB23E}" type="pres">
      <dgm:prSet presAssocID="{C62BD46F-86D1-4B8B-94F9-EC4CDA7A9759}" presName="linNode" presStyleCnt="0"/>
      <dgm:spPr/>
    </dgm:pt>
    <dgm:pt modelId="{9EC99355-5995-BD49-BCD4-3666F6C27206}" type="pres">
      <dgm:prSet presAssocID="{C62BD46F-86D1-4B8B-94F9-EC4CDA7A9759}" presName="parentText" presStyleLbl="node1" presStyleIdx="3" presStyleCnt="4" custScaleX="134779">
        <dgm:presLayoutVars>
          <dgm:chMax val="1"/>
          <dgm:bulletEnabled val="1"/>
        </dgm:presLayoutVars>
      </dgm:prSet>
      <dgm:spPr/>
    </dgm:pt>
  </dgm:ptLst>
  <dgm:cxnLst>
    <dgm:cxn modelId="{E06B9838-8785-4BA8-9E15-CA2CFBAF87AA}" srcId="{E511F9F4-B2E2-46EF-82D5-9D6F40A06035}" destId="{0CC54AF8-2112-4C59-AF89-C65756748DDF}" srcOrd="0" destOrd="0" parTransId="{ED53AD2F-CBD1-4004-BE78-2120153C1734}" sibTransId="{22E82F33-B8D1-4EED-9F09-AE222D536AE8}"/>
    <dgm:cxn modelId="{F09F113B-9F0E-AC4A-B1D4-5A6C3BA5DF36}" type="presOf" srcId="{0CC54AF8-2112-4C59-AF89-C65756748DDF}" destId="{E0322B87-36BD-9148-938D-8D4F6EDB976D}" srcOrd="0" destOrd="0" presId="urn:microsoft.com/office/officeart/2005/8/layout/vList5"/>
    <dgm:cxn modelId="{60BA1D3B-6FDE-DD41-AC27-32C37036368F}" type="presOf" srcId="{E511F9F4-B2E2-46EF-82D5-9D6F40A06035}" destId="{4C33AB20-679C-544E-8C17-3F25DFC9175E}" srcOrd="0" destOrd="0" presId="urn:microsoft.com/office/officeart/2005/8/layout/vList5"/>
    <dgm:cxn modelId="{0CDED47D-4A07-8A43-970B-51BC84E1A09B}" type="presOf" srcId="{C0B3300E-0A14-4AE9-B565-7301DCF4E577}" destId="{4AECE545-D0F0-BA45-8F98-806740DB93AB}" srcOrd="0" destOrd="0" presId="urn:microsoft.com/office/officeart/2005/8/layout/vList5"/>
    <dgm:cxn modelId="{2F064390-91D0-4BE5-B1B8-8AC74CE7AAD5}" srcId="{E511F9F4-B2E2-46EF-82D5-9D6F40A06035}" destId="{2E113BA5-9392-4BC3-BAC0-A2D403D1D8CA}" srcOrd="1" destOrd="0" parTransId="{C48190FD-1128-4DD9-980B-FF538FDB3557}" sibTransId="{DE240B1A-91B8-4AF7-A232-D4F19E9C9B29}"/>
    <dgm:cxn modelId="{46FC46B9-34EB-4B45-A376-B137CDB06453}" srcId="{E511F9F4-B2E2-46EF-82D5-9D6F40A06035}" destId="{C0B3300E-0A14-4AE9-B565-7301DCF4E577}" srcOrd="2" destOrd="0" parTransId="{0F705231-B4ED-4839-B8E4-177EAA42BA18}" sibTransId="{BA41DB0A-43B4-4CCE-B867-34A71008CC2B}"/>
    <dgm:cxn modelId="{8EBDFABB-F41A-214F-A136-8031CC8BF30B}" type="presOf" srcId="{C62BD46F-86D1-4B8B-94F9-EC4CDA7A9759}" destId="{9EC99355-5995-BD49-BCD4-3666F6C27206}" srcOrd="0" destOrd="0" presId="urn:microsoft.com/office/officeart/2005/8/layout/vList5"/>
    <dgm:cxn modelId="{B415C4CF-6C9C-EA49-A552-CC76E955F656}" type="presOf" srcId="{2E113BA5-9392-4BC3-BAC0-A2D403D1D8CA}" destId="{C8E53CAB-CFA8-5E46-9AD3-6D21F263DAC4}" srcOrd="0" destOrd="0" presId="urn:microsoft.com/office/officeart/2005/8/layout/vList5"/>
    <dgm:cxn modelId="{E6A14ED7-43E7-449B-A6D6-8000B584B358}" srcId="{E511F9F4-B2E2-46EF-82D5-9D6F40A06035}" destId="{C62BD46F-86D1-4B8B-94F9-EC4CDA7A9759}" srcOrd="3" destOrd="0" parTransId="{8D55D293-047F-4B0E-A4EA-BA2E8D215782}" sibTransId="{603059F6-AF8D-47B9-9772-15E26C7D4B78}"/>
    <dgm:cxn modelId="{120B3C2E-1D73-014A-B453-A044244558ED}" type="presParOf" srcId="{4C33AB20-679C-544E-8C17-3F25DFC9175E}" destId="{3F3264FB-4544-DE4F-B680-E9DA67163DB4}" srcOrd="0" destOrd="0" presId="urn:microsoft.com/office/officeart/2005/8/layout/vList5"/>
    <dgm:cxn modelId="{EB7BE6D3-F161-5F46-9A45-E0412A746529}" type="presParOf" srcId="{3F3264FB-4544-DE4F-B680-E9DA67163DB4}" destId="{E0322B87-36BD-9148-938D-8D4F6EDB976D}" srcOrd="0" destOrd="0" presId="urn:microsoft.com/office/officeart/2005/8/layout/vList5"/>
    <dgm:cxn modelId="{ECD3CC2C-2100-524E-AD6B-47445C7174AC}" type="presParOf" srcId="{4C33AB20-679C-544E-8C17-3F25DFC9175E}" destId="{70D49B5D-9993-B34A-AA39-5701D7E7CAFC}" srcOrd="1" destOrd="0" presId="urn:microsoft.com/office/officeart/2005/8/layout/vList5"/>
    <dgm:cxn modelId="{8E018D04-1B6C-0840-B06E-71A7137CB52D}" type="presParOf" srcId="{4C33AB20-679C-544E-8C17-3F25DFC9175E}" destId="{931E30F3-7257-D946-B7DA-EC115B56327D}" srcOrd="2" destOrd="0" presId="urn:microsoft.com/office/officeart/2005/8/layout/vList5"/>
    <dgm:cxn modelId="{60B5F95C-EF66-634F-A216-C8B0B99020A7}" type="presParOf" srcId="{931E30F3-7257-D946-B7DA-EC115B56327D}" destId="{C8E53CAB-CFA8-5E46-9AD3-6D21F263DAC4}" srcOrd="0" destOrd="0" presId="urn:microsoft.com/office/officeart/2005/8/layout/vList5"/>
    <dgm:cxn modelId="{9261DC58-E7CC-4049-87CB-7553B446BD47}" type="presParOf" srcId="{4C33AB20-679C-544E-8C17-3F25DFC9175E}" destId="{899C3B9C-B5CA-E348-BE97-06FA8893DE3B}" srcOrd="3" destOrd="0" presId="urn:microsoft.com/office/officeart/2005/8/layout/vList5"/>
    <dgm:cxn modelId="{0255C088-A160-5B4C-B7AE-00B9EEBDD7E6}" type="presParOf" srcId="{4C33AB20-679C-544E-8C17-3F25DFC9175E}" destId="{3EA37363-8161-A043-BEC9-A151D2317420}" srcOrd="4" destOrd="0" presId="urn:microsoft.com/office/officeart/2005/8/layout/vList5"/>
    <dgm:cxn modelId="{3EDA9DC1-E9CD-AE48-9FC8-E478AD666B2A}" type="presParOf" srcId="{3EA37363-8161-A043-BEC9-A151D2317420}" destId="{4AECE545-D0F0-BA45-8F98-806740DB93AB}" srcOrd="0" destOrd="0" presId="urn:microsoft.com/office/officeart/2005/8/layout/vList5"/>
    <dgm:cxn modelId="{F0E93ABF-FF4E-7148-9F60-84F7EE1515C3}" type="presParOf" srcId="{4C33AB20-679C-544E-8C17-3F25DFC9175E}" destId="{118DD5F3-F19E-C846-89B7-25F551E2C3ED}" srcOrd="5" destOrd="0" presId="urn:microsoft.com/office/officeart/2005/8/layout/vList5"/>
    <dgm:cxn modelId="{C5BF491B-727C-9B45-B7CE-A98B668E1925}" type="presParOf" srcId="{4C33AB20-679C-544E-8C17-3F25DFC9175E}" destId="{D466EB31-5437-0F41-81FA-0B3A573EB23E}" srcOrd="6" destOrd="0" presId="urn:microsoft.com/office/officeart/2005/8/layout/vList5"/>
    <dgm:cxn modelId="{EE03A4A2-0D65-384D-B2D7-FD4AA2212063}" type="presParOf" srcId="{D466EB31-5437-0F41-81FA-0B3A573EB23E}" destId="{9EC99355-5995-BD49-BCD4-3666F6C2720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0426FFA-74EF-4316-904A-AD1E6D7E7D0D}"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5B0EA28-C963-486E-A220-E63B5EB6574F}">
      <dgm:prSet/>
      <dgm:spPr/>
      <dgm:t>
        <a:bodyPr/>
        <a:lstStyle/>
        <a:p>
          <a:r>
            <a:rPr lang="en-US"/>
            <a:t>Undertaking and Association of Undertaking</a:t>
          </a:r>
        </a:p>
      </dgm:t>
    </dgm:pt>
    <dgm:pt modelId="{565B02F6-D122-4CEA-B171-385A932421A3}" type="parTrans" cxnId="{472ADA9A-069A-4746-91AE-304544C757C7}">
      <dgm:prSet/>
      <dgm:spPr/>
      <dgm:t>
        <a:bodyPr/>
        <a:lstStyle/>
        <a:p>
          <a:endParaRPr lang="en-US"/>
        </a:p>
      </dgm:t>
    </dgm:pt>
    <dgm:pt modelId="{2828AAAE-F9AD-4974-BE2E-20A85180DB0C}" type="sibTrans" cxnId="{472ADA9A-069A-4746-91AE-304544C757C7}">
      <dgm:prSet/>
      <dgm:spPr/>
      <dgm:t>
        <a:bodyPr/>
        <a:lstStyle/>
        <a:p>
          <a:endParaRPr lang="en-US"/>
        </a:p>
      </dgm:t>
    </dgm:pt>
    <dgm:pt modelId="{E0F2016C-1CB2-4383-99FE-EC0765D93696}">
      <dgm:prSet/>
      <dgm:spPr/>
      <dgm:t>
        <a:bodyPr/>
        <a:lstStyle/>
        <a:p>
          <a:r>
            <a:rPr lang="en-US" dirty="0"/>
            <a:t>Regulatory role: adopting rules for professional  football</a:t>
          </a:r>
        </a:p>
      </dgm:t>
    </dgm:pt>
    <dgm:pt modelId="{792526BE-B175-416D-B74F-344019CF300E}" type="parTrans" cxnId="{3387AC13-7E0E-42B2-B3B6-0BFC0A11CB90}">
      <dgm:prSet/>
      <dgm:spPr/>
      <dgm:t>
        <a:bodyPr/>
        <a:lstStyle/>
        <a:p>
          <a:endParaRPr lang="en-US"/>
        </a:p>
      </dgm:t>
    </dgm:pt>
    <dgm:pt modelId="{7133D146-B1F1-492C-A314-8A4BAE0D1552}" type="sibTrans" cxnId="{3387AC13-7E0E-42B2-B3B6-0BFC0A11CB90}">
      <dgm:prSet/>
      <dgm:spPr/>
      <dgm:t>
        <a:bodyPr/>
        <a:lstStyle/>
        <a:p>
          <a:endParaRPr lang="en-US"/>
        </a:p>
      </dgm:t>
    </dgm:pt>
    <dgm:pt modelId="{3911F6D9-3F17-44DE-B406-557BDE759E37}">
      <dgm:prSet/>
      <dgm:spPr/>
      <dgm:t>
        <a:bodyPr/>
        <a:lstStyle/>
        <a:p>
          <a:r>
            <a:rPr lang="en-US" dirty="0"/>
            <a:t>Economic role: organizing sporting competitions</a:t>
          </a:r>
        </a:p>
      </dgm:t>
    </dgm:pt>
    <dgm:pt modelId="{2E5B8E29-D9FB-4049-B93B-E477EBE0AF77}" type="parTrans" cxnId="{3AEBC942-B0FA-440B-96B4-8C80C0566D85}">
      <dgm:prSet/>
      <dgm:spPr/>
      <dgm:t>
        <a:bodyPr/>
        <a:lstStyle/>
        <a:p>
          <a:endParaRPr lang="en-US"/>
        </a:p>
      </dgm:t>
    </dgm:pt>
    <dgm:pt modelId="{D48371C7-054C-4995-BD2B-4CFF5DC07033}" type="sibTrans" cxnId="{3AEBC942-B0FA-440B-96B4-8C80C0566D85}">
      <dgm:prSet/>
      <dgm:spPr/>
      <dgm:t>
        <a:bodyPr/>
        <a:lstStyle/>
        <a:p>
          <a:endParaRPr lang="en-US"/>
        </a:p>
      </dgm:t>
    </dgm:pt>
    <dgm:pt modelId="{27E56834-932F-4A2F-B04D-CD804F401090}">
      <dgm:prSet/>
      <dgm:spPr/>
      <dgm:t>
        <a:bodyPr/>
        <a:lstStyle/>
        <a:p>
          <a:r>
            <a:rPr lang="en-US"/>
            <a:t>Giving the power to:</a:t>
          </a:r>
        </a:p>
      </dgm:t>
    </dgm:pt>
    <dgm:pt modelId="{AF773103-FAA7-4A39-A24F-5B24EC6247D6}" type="parTrans" cxnId="{29E592A4-744B-405E-B699-72E3032766C7}">
      <dgm:prSet/>
      <dgm:spPr/>
      <dgm:t>
        <a:bodyPr/>
        <a:lstStyle/>
        <a:p>
          <a:endParaRPr lang="en-US"/>
        </a:p>
      </dgm:t>
    </dgm:pt>
    <dgm:pt modelId="{62D16F1C-40B3-4F82-9982-94AEAD70CBC8}" type="sibTrans" cxnId="{29E592A4-744B-405E-B699-72E3032766C7}">
      <dgm:prSet/>
      <dgm:spPr/>
      <dgm:t>
        <a:bodyPr/>
        <a:lstStyle/>
        <a:p>
          <a:endParaRPr lang="en-US"/>
        </a:p>
      </dgm:t>
    </dgm:pt>
    <dgm:pt modelId="{B4B2B174-0337-4A2E-9D83-5C985EF9C37F}">
      <dgm:prSet/>
      <dgm:spPr/>
      <dgm:t>
        <a:bodyPr/>
        <a:lstStyle/>
        <a:p>
          <a:r>
            <a:rPr lang="en-US"/>
            <a:t>Authorise the setting up and organization of new competition</a:t>
          </a:r>
        </a:p>
      </dgm:t>
    </dgm:pt>
    <dgm:pt modelId="{2DF3682A-BFC0-4854-9A6A-6E1BAD9969EF}" type="parTrans" cxnId="{C0D827B8-51D9-4916-8E51-14AE83B643F7}">
      <dgm:prSet/>
      <dgm:spPr/>
      <dgm:t>
        <a:bodyPr/>
        <a:lstStyle/>
        <a:p>
          <a:endParaRPr lang="en-US"/>
        </a:p>
      </dgm:t>
    </dgm:pt>
    <dgm:pt modelId="{AE5204C2-408D-4788-928C-3E11D1C85BFE}" type="sibTrans" cxnId="{C0D827B8-51D9-4916-8E51-14AE83B643F7}">
      <dgm:prSet/>
      <dgm:spPr/>
      <dgm:t>
        <a:bodyPr/>
        <a:lstStyle/>
        <a:p>
          <a:endParaRPr lang="en-US"/>
        </a:p>
      </dgm:t>
    </dgm:pt>
    <dgm:pt modelId="{0F8D4499-7435-4FCD-8FFE-EF330CE1F224}">
      <dgm:prSet/>
      <dgm:spPr/>
      <dgm:t>
        <a:bodyPr/>
        <a:lstStyle/>
        <a:p>
          <a:r>
            <a:rPr lang="en-US"/>
            <a:t>Control the participation of professional football clubs and players, on pain of sanction (171)</a:t>
          </a:r>
        </a:p>
      </dgm:t>
    </dgm:pt>
    <dgm:pt modelId="{6DC942ED-C519-43D0-B7B6-F3301D0539E3}" type="parTrans" cxnId="{D6DBC0E9-B0F2-4FD2-9C6B-B0E2E14A2F0D}">
      <dgm:prSet/>
      <dgm:spPr/>
      <dgm:t>
        <a:bodyPr/>
        <a:lstStyle/>
        <a:p>
          <a:endParaRPr lang="en-US"/>
        </a:p>
      </dgm:t>
    </dgm:pt>
    <dgm:pt modelId="{47CADECA-1583-47E1-905E-D1EB1251C0FF}" type="sibTrans" cxnId="{D6DBC0E9-B0F2-4FD2-9C6B-B0E2E14A2F0D}">
      <dgm:prSet/>
      <dgm:spPr/>
      <dgm:t>
        <a:bodyPr/>
        <a:lstStyle/>
        <a:p>
          <a:endParaRPr lang="en-US"/>
        </a:p>
      </dgm:t>
    </dgm:pt>
    <dgm:pt modelId="{6006E31E-FD50-424E-821E-0D7EF9E79283}" type="pres">
      <dgm:prSet presAssocID="{60426FFA-74EF-4316-904A-AD1E6D7E7D0D}" presName="Name0" presStyleCnt="0">
        <dgm:presLayoutVars>
          <dgm:dir/>
          <dgm:resizeHandles val="exact"/>
        </dgm:presLayoutVars>
      </dgm:prSet>
      <dgm:spPr/>
    </dgm:pt>
    <dgm:pt modelId="{32C395C3-46A6-BA4F-AEF7-1AFF5BFF2755}" type="pres">
      <dgm:prSet presAssocID="{65B0EA28-C963-486E-A220-E63B5EB6574F}" presName="node" presStyleLbl="node1" presStyleIdx="0" presStyleCnt="6">
        <dgm:presLayoutVars>
          <dgm:bulletEnabled val="1"/>
        </dgm:presLayoutVars>
      </dgm:prSet>
      <dgm:spPr/>
    </dgm:pt>
    <dgm:pt modelId="{CCA828C3-5168-7C44-ACDC-A6CBB9238238}" type="pres">
      <dgm:prSet presAssocID="{2828AAAE-F9AD-4974-BE2E-20A85180DB0C}" presName="sibTrans" presStyleLbl="sibTrans1D1" presStyleIdx="0" presStyleCnt="5"/>
      <dgm:spPr/>
    </dgm:pt>
    <dgm:pt modelId="{1AB20C94-0732-3243-B04F-BAC182074D74}" type="pres">
      <dgm:prSet presAssocID="{2828AAAE-F9AD-4974-BE2E-20A85180DB0C}" presName="connectorText" presStyleLbl="sibTrans1D1" presStyleIdx="0" presStyleCnt="5"/>
      <dgm:spPr/>
    </dgm:pt>
    <dgm:pt modelId="{4579C5DA-3CD7-5B43-AE2D-F68452518C74}" type="pres">
      <dgm:prSet presAssocID="{E0F2016C-1CB2-4383-99FE-EC0765D93696}" presName="node" presStyleLbl="node1" presStyleIdx="1" presStyleCnt="6">
        <dgm:presLayoutVars>
          <dgm:bulletEnabled val="1"/>
        </dgm:presLayoutVars>
      </dgm:prSet>
      <dgm:spPr/>
    </dgm:pt>
    <dgm:pt modelId="{C8AAD958-4174-7C4F-A765-0DFEC3588AF3}" type="pres">
      <dgm:prSet presAssocID="{7133D146-B1F1-492C-A314-8A4BAE0D1552}" presName="sibTrans" presStyleLbl="sibTrans1D1" presStyleIdx="1" presStyleCnt="5"/>
      <dgm:spPr/>
    </dgm:pt>
    <dgm:pt modelId="{4BEB14C0-61CC-414F-BB2C-4407A1FE1D3C}" type="pres">
      <dgm:prSet presAssocID="{7133D146-B1F1-492C-A314-8A4BAE0D1552}" presName="connectorText" presStyleLbl="sibTrans1D1" presStyleIdx="1" presStyleCnt="5"/>
      <dgm:spPr/>
    </dgm:pt>
    <dgm:pt modelId="{7A894BC1-1958-264E-B279-4FA9A0B98303}" type="pres">
      <dgm:prSet presAssocID="{3911F6D9-3F17-44DE-B406-557BDE759E37}" presName="node" presStyleLbl="node1" presStyleIdx="2" presStyleCnt="6">
        <dgm:presLayoutVars>
          <dgm:bulletEnabled val="1"/>
        </dgm:presLayoutVars>
      </dgm:prSet>
      <dgm:spPr/>
    </dgm:pt>
    <dgm:pt modelId="{51D74756-799E-6C41-940F-58DD668892BE}" type="pres">
      <dgm:prSet presAssocID="{D48371C7-054C-4995-BD2B-4CFF5DC07033}" presName="sibTrans" presStyleLbl="sibTrans1D1" presStyleIdx="2" presStyleCnt="5"/>
      <dgm:spPr/>
    </dgm:pt>
    <dgm:pt modelId="{E7E778EC-31B9-934C-8844-A6A888D1D32D}" type="pres">
      <dgm:prSet presAssocID="{D48371C7-054C-4995-BD2B-4CFF5DC07033}" presName="connectorText" presStyleLbl="sibTrans1D1" presStyleIdx="2" presStyleCnt="5"/>
      <dgm:spPr/>
    </dgm:pt>
    <dgm:pt modelId="{BD828DFE-C52A-A742-AC52-F7D45BB2C616}" type="pres">
      <dgm:prSet presAssocID="{27E56834-932F-4A2F-B04D-CD804F401090}" presName="node" presStyleLbl="node1" presStyleIdx="3" presStyleCnt="6">
        <dgm:presLayoutVars>
          <dgm:bulletEnabled val="1"/>
        </dgm:presLayoutVars>
      </dgm:prSet>
      <dgm:spPr/>
    </dgm:pt>
    <dgm:pt modelId="{CE76E6A4-048E-1E47-B268-F4CBED867795}" type="pres">
      <dgm:prSet presAssocID="{62D16F1C-40B3-4F82-9982-94AEAD70CBC8}" presName="sibTrans" presStyleLbl="sibTrans1D1" presStyleIdx="3" presStyleCnt="5"/>
      <dgm:spPr/>
    </dgm:pt>
    <dgm:pt modelId="{DDD2B250-440A-7940-A000-210625D1FBF0}" type="pres">
      <dgm:prSet presAssocID="{62D16F1C-40B3-4F82-9982-94AEAD70CBC8}" presName="connectorText" presStyleLbl="sibTrans1D1" presStyleIdx="3" presStyleCnt="5"/>
      <dgm:spPr/>
    </dgm:pt>
    <dgm:pt modelId="{46A39CD5-AD81-B64E-B66C-6DCEEB0C9D35}" type="pres">
      <dgm:prSet presAssocID="{B4B2B174-0337-4A2E-9D83-5C985EF9C37F}" presName="node" presStyleLbl="node1" presStyleIdx="4" presStyleCnt="6">
        <dgm:presLayoutVars>
          <dgm:bulletEnabled val="1"/>
        </dgm:presLayoutVars>
      </dgm:prSet>
      <dgm:spPr/>
    </dgm:pt>
    <dgm:pt modelId="{CE2B998A-305B-2246-828F-4F3704F9EC6A}" type="pres">
      <dgm:prSet presAssocID="{AE5204C2-408D-4788-928C-3E11D1C85BFE}" presName="sibTrans" presStyleLbl="sibTrans1D1" presStyleIdx="4" presStyleCnt="5"/>
      <dgm:spPr/>
    </dgm:pt>
    <dgm:pt modelId="{7BF04BDE-99F8-224F-8992-D5BB8DB0D20E}" type="pres">
      <dgm:prSet presAssocID="{AE5204C2-408D-4788-928C-3E11D1C85BFE}" presName="connectorText" presStyleLbl="sibTrans1D1" presStyleIdx="4" presStyleCnt="5"/>
      <dgm:spPr/>
    </dgm:pt>
    <dgm:pt modelId="{DE4244B3-8FBD-8245-B55A-EB2FF1CB2C16}" type="pres">
      <dgm:prSet presAssocID="{0F8D4499-7435-4FCD-8FFE-EF330CE1F224}" presName="node" presStyleLbl="node1" presStyleIdx="5" presStyleCnt="6">
        <dgm:presLayoutVars>
          <dgm:bulletEnabled val="1"/>
        </dgm:presLayoutVars>
      </dgm:prSet>
      <dgm:spPr/>
    </dgm:pt>
  </dgm:ptLst>
  <dgm:cxnLst>
    <dgm:cxn modelId="{B1A97F08-EFD9-044A-8DDB-0853B1EF7B79}" type="presOf" srcId="{65B0EA28-C963-486E-A220-E63B5EB6574F}" destId="{32C395C3-46A6-BA4F-AEF7-1AFF5BFF2755}" srcOrd="0" destOrd="0" presId="urn:microsoft.com/office/officeart/2016/7/layout/RepeatingBendingProcessNew"/>
    <dgm:cxn modelId="{3387AC13-7E0E-42B2-B3B6-0BFC0A11CB90}" srcId="{60426FFA-74EF-4316-904A-AD1E6D7E7D0D}" destId="{E0F2016C-1CB2-4383-99FE-EC0765D93696}" srcOrd="1" destOrd="0" parTransId="{792526BE-B175-416D-B74F-344019CF300E}" sibTransId="{7133D146-B1F1-492C-A314-8A4BAE0D1552}"/>
    <dgm:cxn modelId="{F0916E1F-25A0-5744-86C3-6DDD8BCCF2FC}" type="presOf" srcId="{7133D146-B1F1-492C-A314-8A4BAE0D1552}" destId="{4BEB14C0-61CC-414F-BB2C-4407A1FE1D3C}" srcOrd="1" destOrd="0" presId="urn:microsoft.com/office/officeart/2016/7/layout/RepeatingBendingProcessNew"/>
    <dgm:cxn modelId="{4EAD9B36-473E-4B4A-AD10-B6EB07ACC3C3}" type="presOf" srcId="{62D16F1C-40B3-4F82-9982-94AEAD70CBC8}" destId="{CE76E6A4-048E-1E47-B268-F4CBED867795}" srcOrd="0" destOrd="0" presId="urn:microsoft.com/office/officeart/2016/7/layout/RepeatingBendingProcessNew"/>
    <dgm:cxn modelId="{357BD73C-76B6-F34C-B340-F69BA2B6D419}" type="presOf" srcId="{27E56834-932F-4A2F-B04D-CD804F401090}" destId="{BD828DFE-C52A-A742-AC52-F7D45BB2C616}" srcOrd="0" destOrd="0" presId="urn:microsoft.com/office/officeart/2016/7/layout/RepeatingBendingProcessNew"/>
    <dgm:cxn modelId="{3AEBC942-B0FA-440B-96B4-8C80C0566D85}" srcId="{60426FFA-74EF-4316-904A-AD1E6D7E7D0D}" destId="{3911F6D9-3F17-44DE-B406-557BDE759E37}" srcOrd="2" destOrd="0" parTransId="{2E5B8E29-D9FB-4049-B93B-E477EBE0AF77}" sibTransId="{D48371C7-054C-4995-BD2B-4CFF5DC07033}"/>
    <dgm:cxn modelId="{F4F85C4E-ECA0-5142-BE9B-3BF87CC1C3D5}" type="presOf" srcId="{AE5204C2-408D-4788-928C-3E11D1C85BFE}" destId="{CE2B998A-305B-2246-828F-4F3704F9EC6A}" srcOrd="0" destOrd="0" presId="urn:microsoft.com/office/officeart/2016/7/layout/RepeatingBendingProcessNew"/>
    <dgm:cxn modelId="{79B75960-1F05-7C41-A891-751BE45F49DF}" type="presOf" srcId="{62D16F1C-40B3-4F82-9982-94AEAD70CBC8}" destId="{DDD2B250-440A-7940-A000-210625D1FBF0}" srcOrd="1" destOrd="0" presId="urn:microsoft.com/office/officeart/2016/7/layout/RepeatingBendingProcessNew"/>
    <dgm:cxn modelId="{8939FA61-B864-5445-AAC7-F6E2F7D77F16}" type="presOf" srcId="{D48371C7-054C-4995-BD2B-4CFF5DC07033}" destId="{51D74756-799E-6C41-940F-58DD668892BE}" srcOrd="0" destOrd="0" presId="urn:microsoft.com/office/officeart/2016/7/layout/RepeatingBendingProcessNew"/>
    <dgm:cxn modelId="{CC8D1C64-4A5F-E44F-B893-56D74A05BD1E}" type="presOf" srcId="{7133D146-B1F1-492C-A314-8A4BAE0D1552}" destId="{C8AAD958-4174-7C4F-A765-0DFEC3588AF3}" srcOrd="0" destOrd="0" presId="urn:microsoft.com/office/officeart/2016/7/layout/RepeatingBendingProcessNew"/>
    <dgm:cxn modelId="{28B8746A-AF1D-4A44-9E35-312688DF9FBC}" type="presOf" srcId="{60426FFA-74EF-4316-904A-AD1E6D7E7D0D}" destId="{6006E31E-FD50-424E-821E-0D7EF9E79283}" srcOrd="0" destOrd="0" presId="urn:microsoft.com/office/officeart/2016/7/layout/RepeatingBendingProcessNew"/>
    <dgm:cxn modelId="{AA602576-B6AB-FF4A-9648-83B23ED5BD95}" type="presOf" srcId="{2828AAAE-F9AD-4974-BE2E-20A85180DB0C}" destId="{1AB20C94-0732-3243-B04F-BAC182074D74}" srcOrd="1" destOrd="0" presId="urn:microsoft.com/office/officeart/2016/7/layout/RepeatingBendingProcessNew"/>
    <dgm:cxn modelId="{4264B57B-0E99-C048-91CD-B30995EF5C10}" type="presOf" srcId="{2828AAAE-F9AD-4974-BE2E-20A85180DB0C}" destId="{CCA828C3-5168-7C44-ACDC-A6CBB9238238}" srcOrd="0" destOrd="0" presId="urn:microsoft.com/office/officeart/2016/7/layout/RepeatingBendingProcessNew"/>
    <dgm:cxn modelId="{95B81789-DEA1-4D48-A30C-A294238C52EC}" type="presOf" srcId="{AE5204C2-408D-4788-928C-3E11D1C85BFE}" destId="{7BF04BDE-99F8-224F-8992-D5BB8DB0D20E}" srcOrd="1" destOrd="0" presId="urn:microsoft.com/office/officeart/2016/7/layout/RepeatingBendingProcessNew"/>
    <dgm:cxn modelId="{9F7E2891-A1F3-3040-96D1-8073603907BC}" type="presOf" srcId="{0F8D4499-7435-4FCD-8FFE-EF330CE1F224}" destId="{DE4244B3-8FBD-8245-B55A-EB2FF1CB2C16}" srcOrd="0" destOrd="0" presId="urn:microsoft.com/office/officeart/2016/7/layout/RepeatingBendingProcessNew"/>
    <dgm:cxn modelId="{472ADA9A-069A-4746-91AE-304544C757C7}" srcId="{60426FFA-74EF-4316-904A-AD1E6D7E7D0D}" destId="{65B0EA28-C963-486E-A220-E63B5EB6574F}" srcOrd="0" destOrd="0" parTransId="{565B02F6-D122-4CEA-B171-385A932421A3}" sibTransId="{2828AAAE-F9AD-4974-BE2E-20A85180DB0C}"/>
    <dgm:cxn modelId="{29E592A4-744B-405E-B699-72E3032766C7}" srcId="{60426FFA-74EF-4316-904A-AD1E6D7E7D0D}" destId="{27E56834-932F-4A2F-B04D-CD804F401090}" srcOrd="3" destOrd="0" parTransId="{AF773103-FAA7-4A39-A24F-5B24EC6247D6}" sibTransId="{62D16F1C-40B3-4F82-9982-94AEAD70CBC8}"/>
    <dgm:cxn modelId="{5D7616AE-8509-B545-A629-1A5153BA634D}" type="presOf" srcId="{3911F6D9-3F17-44DE-B406-557BDE759E37}" destId="{7A894BC1-1958-264E-B279-4FA9A0B98303}" srcOrd="0" destOrd="0" presId="urn:microsoft.com/office/officeart/2016/7/layout/RepeatingBendingProcessNew"/>
    <dgm:cxn modelId="{0BF325AE-078C-974A-9A5F-9CB20871AFB2}" type="presOf" srcId="{D48371C7-054C-4995-BD2B-4CFF5DC07033}" destId="{E7E778EC-31B9-934C-8844-A6A888D1D32D}" srcOrd="1" destOrd="0" presId="urn:microsoft.com/office/officeart/2016/7/layout/RepeatingBendingProcessNew"/>
    <dgm:cxn modelId="{C0D827B8-51D9-4916-8E51-14AE83B643F7}" srcId="{60426FFA-74EF-4316-904A-AD1E6D7E7D0D}" destId="{B4B2B174-0337-4A2E-9D83-5C985EF9C37F}" srcOrd="4" destOrd="0" parTransId="{2DF3682A-BFC0-4854-9A6A-6E1BAD9969EF}" sibTransId="{AE5204C2-408D-4788-928C-3E11D1C85BFE}"/>
    <dgm:cxn modelId="{46C2EDD5-ED90-7243-A2AE-60F46F3BD81D}" type="presOf" srcId="{E0F2016C-1CB2-4383-99FE-EC0765D93696}" destId="{4579C5DA-3CD7-5B43-AE2D-F68452518C74}" srcOrd="0" destOrd="0" presId="urn:microsoft.com/office/officeart/2016/7/layout/RepeatingBendingProcessNew"/>
    <dgm:cxn modelId="{D6DBC0E9-B0F2-4FD2-9C6B-B0E2E14A2F0D}" srcId="{60426FFA-74EF-4316-904A-AD1E6D7E7D0D}" destId="{0F8D4499-7435-4FCD-8FFE-EF330CE1F224}" srcOrd="5" destOrd="0" parTransId="{6DC942ED-C519-43D0-B7B6-F3301D0539E3}" sibTransId="{47CADECA-1583-47E1-905E-D1EB1251C0FF}"/>
    <dgm:cxn modelId="{75B1D7ED-062E-D843-8E6E-33A10269629C}" type="presOf" srcId="{B4B2B174-0337-4A2E-9D83-5C985EF9C37F}" destId="{46A39CD5-AD81-B64E-B66C-6DCEEB0C9D35}" srcOrd="0" destOrd="0" presId="urn:microsoft.com/office/officeart/2016/7/layout/RepeatingBendingProcessNew"/>
    <dgm:cxn modelId="{EAF6BF8F-A784-4E48-AC56-996A16C95AAE}" type="presParOf" srcId="{6006E31E-FD50-424E-821E-0D7EF9E79283}" destId="{32C395C3-46A6-BA4F-AEF7-1AFF5BFF2755}" srcOrd="0" destOrd="0" presId="urn:microsoft.com/office/officeart/2016/7/layout/RepeatingBendingProcessNew"/>
    <dgm:cxn modelId="{D6CD2F5F-6E76-1C42-89DE-A8BB6180216A}" type="presParOf" srcId="{6006E31E-FD50-424E-821E-0D7EF9E79283}" destId="{CCA828C3-5168-7C44-ACDC-A6CBB9238238}" srcOrd="1" destOrd="0" presId="urn:microsoft.com/office/officeart/2016/7/layout/RepeatingBendingProcessNew"/>
    <dgm:cxn modelId="{D5A1ED58-D5E5-7F45-B972-77B5DAD0A704}" type="presParOf" srcId="{CCA828C3-5168-7C44-ACDC-A6CBB9238238}" destId="{1AB20C94-0732-3243-B04F-BAC182074D74}" srcOrd="0" destOrd="0" presId="urn:microsoft.com/office/officeart/2016/7/layout/RepeatingBendingProcessNew"/>
    <dgm:cxn modelId="{27F1456D-338A-E844-8E68-65DEFB6FC1C6}" type="presParOf" srcId="{6006E31E-FD50-424E-821E-0D7EF9E79283}" destId="{4579C5DA-3CD7-5B43-AE2D-F68452518C74}" srcOrd="2" destOrd="0" presId="urn:microsoft.com/office/officeart/2016/7/layout/RepeatingBendingProcessNew"/>
    <dgm:cxn modelId="{FE8E8DAE-2D40-BB45-A042-DCB67731C591}" type="presParOf" srcId="{6006E31E-FD50-424E-821E-0D7EF9E79283}" destId="{C8AAD958-4174-7C4F-A765-0DFEC3588AF3}" srcOrd="3" destOrd="0" presId="urn:microsoft.com/office/officeart/2016/7/layout/RepeatingBendingProcessNew"/>
    <dgm:cxn modelId="{DACF679E-3B10-884A-ACD3-F007F416C4A8}" type="presParOf" srcId="{C8AAD958-4174-7C4F-A765-0DFEC3588AF3}" destId="{4BEB14C0-61CC-414F-BB2C-4407A1FE1D3C}" srcOrd="0" destOrd="0" presId="urn:microsoft.com/office/officeart/2016/7/layout/RepeatingBendingProcessNew"/>
    <dgm:cxn modelId="{453A2168-A182-C14D-A1EC-F68EBB5536A7}" type="presParOf" srcId="{6006E31E-FD50-424E-821E-0D7EF9E79283}" destId="{7A894BC1-1958-264E-B279-4FA9A0B98303}" srcOrd="4" destOrd="0" presId="urn:microsoft.com/office/officeart/2016/7/layout/RepeatingBendingProcessNew"/>
    <dgm:cxn modelId="{E849CD0C-CF60-E94A-820D-15826A458A99}" type="presParOf" srcId="{6006E31E-FD50-424E-821E-0D7EF9E79283}" destId="{51D74756-799E-6C41-940F-58DD668892BE}" srcOrd="5" destOrd="0" presId="urn:microsoft.com/office/officeart/2016/7/layout/RepeatingBendingProcessNew"/>
    <dgm:cxn modelId="{186132A2-5845-094F-88E6-19D8A4257AE3}" type="presParOf" srcId="{51D74756-799E-6C41-940F-58DD668892BE}" destId="{E7E778EC-31B9-934C-8844-A6A888D1D32D}" srcOrd="0" destOrd="0" presId="urn:microsoft.com/office/officeart/2016/7/layout/RepeatingBendingProcessNew"/>
    <dgm:cxn modelId="{37FE87A1-E145-FE45-897A-C35041D99E1B}" type="presParOf" srcId="{6006E31E-FD50-424E-821E-0D7EF9E79283}" destId="{BD828DFE-C52A-A742-AC52-F7D45BB2C616}" srcOrd="6" destOrd="0" presId="urn:microsoft.com/office/officeart/2016/7/layout/RepeatingBendingProcessNew"/>
    <dgm:cxn modelId="{7E75D22A-B5C5-4B4E-A9C1-129FED856725}" type="presParOf" srcId="{6006E31E-FD50-424E-821E-0D7EF9E79283}" destId="{CE76E6A4-048E-1E47-B268-F4CBED867795}" srcOrd="7" destOrd="0" presId="urn:microsoft.com/office/officeart/2016/7/layout/RepeatingBendingProcessNew"/>
    <dgm:cxn modelId="{6510D6C9-79AF-5342-AA6A-BE865EBF0D65}" type="presParOf" srcId="{CE76E6A4-048E-1E47-B268-F4CBED867795}" destId="{DDD2B250-440A-7940-A000-210625D1FBF0}" srcOrd="0" destOrd="0" presId="urn:microsoft.com/office/officeart/2016/7/layout/RepeatingBendingProcessNew"/>
    <dgm:cxn modelId="{D99B3632-E0BB-A547-AC36-9FBB36A2670D}" type="presParOf" srcId="{6006E31E-FD50-424E-821E-0D7EF9E79283}" destId="{46A39CD5-AD81-B64E-B66C-6DCEEB0C9D35}" srcOrd="8" destOrd="0" presId="urn:microsoft.com/office/officeart/2016/7/layout/RepeatingBendingProcessNew"/>
    <dgm:cxn modelId="{D8061C3C-B150-0345-84D6-3E5A1B5809BF}" type="presParOf" srcId="{6006E31E-FD50-424E-821E-0D7EF9E79283}" destId="{CE2B998A-305B-2246-828F-4F3704F9EC6A}" srcOrd="9" destOrd="0" presId="urn:microsoft.com/office/officeart/2016/7/layout/RepeatingBendingProcessNew"/>
    <dgm:cxn modelId="{97E2C0DD-B2A9-7245-A0ED-FB1A142E9BF6}" type="presParOf" srcId="{CE2B998A-305B-2246-828F-4F3704F9EC6A}" destId="{7BF04BDE-99F8-224F-8992-D5BB8DB0D20E}" srcOrd="0" destOrd="0" presId="urn:microsoft.com/office/officeart/2016/7/layout/RepeatingBendingProcessNew"/>
    <dgm:cxn modelId="{2F7D01C5-0968-8E46-9571-A9994D7A2068}" type="presParOf" srcId="{6006E31E-FD50-424E-821E-0D7EF9E79283}" destId="{DE4244B3-8FBD-8245-B55A-EB2FF1CB2C16}"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2EE7784-976D-46C4-85CD-7CF3AED2C76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23035E5-516D-487C-9512-530417587D48}">
      <dgm:prSet/>
      <dgm:spPr/>
      <dgm:t>
        <a:bodyPr/>
        <a:lstStyle/>
        <a:p>
          <a:r>
            <a:rPr lang="en-US" dirty="0"/>
            <a:t>SUBSTANTIVE CRITERIA </a:t>
          </a:r>
        </a:p>
      </dgm:t>
    </dgm:pt>
    <dgm:pt modelId="{F6C7F317-F2E2-4753-8151-5B88BB58F5FE}" type="parTrans" cxnId="{F122DCD1-E11C-4C15-89C3-1F24F7B0A5C1}">
      <dgm:prSet/>
      <dgm:spPr/>
      <dgm:t>
        <a:bodyPr/>
        <a:lstStyle/>
        <a:p>
          <a:endParaRPr lang="en-US"/>
        </a:p>
      </dgm:t>
    </dgm:pt>
    <dgm:pt modelId="{2C6AED3A-A0C1-4553-8653-0EF56252AD0E}" type="sibTrans" cxnId="{F122DCD1-E11C-4C15-89C3-1F24F7B0A5C1}">
      <dgm:prSet/>
      <dgm:spPr/>
      <dgm:t>
        <a:bodyPr/>
        <a:lstStyle/>
        <a:p>
          <a:endParaRPr lang="en-US"/>
        </a:p>
      </dgm:t>
    </dgm:pt>
    <dgm:pt modelId="{9A4A7D50-4A2A-4920-9C5F-8A3E4C1BD62E}">
      <dgm:prSet/>
      <dgm:spPr/>
      <dgm:t>
        <a:bodyPr/>
        <a:lstStyle/>
        <a:p>
          <a:r>
            <a:rPr lang="en-US"/>
            <a:t>DETAILED PROCEDURAL RULES</a:t>
          </a:r>
        </a:p>
      </dgm:t>
    </dgm:pt>
    <dgm:pt modelId="{511F3FE1-246E-40D3-B08F-6C14891BA54F}" type="parTrans" cxnId="{FF525482-2D9C-43BA-B027-F2ADB434C713}">
      <dgm:prSet/>
      <dgm:spPr/>
      <dgm:t>
        <a:bodyPr/>
        <a:lstStyle/>
        <a:p>
          <a:endParaRPr lang="en-US"/>
        </a:p>
      </dgm:t>
    </dgm:pt>
    <dgm:pt modelId="{DFA4985E-0EEF-47E8-A2A0-6F23B7E21844}" type="sibTrans" cxnId="{FF525482-2D9C-43BA-B027-F2ADB434C713}">
      <dgm:prSet/>
      <dgm:spPr/>
      <dgm:t>
        <a:bodyPr/>
        <a:lstStyle/>
        <a:p>
          <a:endParaRPr lang="en-US"/>
        </a:p>
      </dgm:t>
    </dgm:pt>
    <dgm:pt modelId="{63679EDB-B121-4D42-88E0-0E2F18F1F804}">
      <dgm:prSet/>
      <dgm:spPr/>
      <dgm:t>
        <a:bodyPr/>
        <a:lstStyle/>
        <a:p>
          <a:r>
            <a:rPr lang="en-US" dirty="0"/>
            <a:t>TRANSPARENCY, OBJECTIVITY, NON- DISCRIMINATION (para.175)</a:t>
          </a:r>
        </a:p>
      </dgm:t>
    </dgm:pt>
    <dgm:pt modelId="{3A5CCA65-DB24-43B4-A120-2B78B4EF1FF9}" type="parTrans" cxnId="{8A2D42F2-6F30-49AC-BCFC-557ED166E79B}">
      <dgm:prSet/>
      <dgm:spPr/>
      <dgm:t>
        <a:bodyPr/>
        <a:lstStyle/>
        <a:p>
          <a:endParaRPr lang="en-US"/>
        </a:p>
      </dgm:t>
    </dgm:pt>
    <dgm:pt modelId="{B7CF98B8-F9ED-4533-9821-9ED9A0A97E06}" type="sibTrans" cxnId="{8A2D42F2-6F30-49AC-BCFC-557ED166E79B}">
      <dgm:prSet/>
      <dgm:spPr/>
      <dgm:t>
        <a:bodyPr/>
        <a:lstStyle/>
        <a:p>
          <a:endParaRPr lang="en-US"/>
        </a:p>
      </dgm:t>
    </dgm:pt>
    <dgm:pt modelId="{FD3B4639-FE68-954C-85C4-1859EBDA01A4}" type="pres">
      <dgm:prSet presAssocID="{F2EE7784-976D-46C4-85CD-7CF3AED2C76C}" presName="linear" presStyleCnt="0">
        <dgm:presLayoutVars>
          <dgm:animLvl val="lvl"/>
          <dgm:resizeHandles val="exact"/>
        </dgm:presLayoutVars>
      </dgm:prSet>
      <dgm:spPr/>
    </dgm:pt>
    <dgm:pt modelId="{4A94112D-A93A-284C-9950-EC5C9AC724D7}" type="pres">
      <dgm:prSet presAssocID="{C23035E5-516D-487C-9512-530417587D48}" presName="parentText" presStyleLbl="node1" presStyleIdx="0" presStyleCnt="3">
        <dgm:presLayoutVars>
          <dgm:chMax val="0"/>
          <dgm:bulletEnabled val="1"/>
        </dgm:presLayoutVars>
      </dgm:prSet>
      <dgm:spPr/>
    </dgm:pt>
    <dgm:pt modelId="{D5FDF44B-458B-6449-BC77-9868A2C1CCDA}" type="pres">
      <dgm:prSet presAssocID="{2C6AED3A-A0C1-4553-8653-0EF56252AD0E}" presName="spacer" presStyleCnt="0"/>
      <dgm:spPr/>
    </dgm:pt>
    <dgm:pt modelId="{16D591C0-0DEE-6346-B992-5C2A79E5A6E8}" type="pres">
      <dgm:prSet presAssocID="{9A4A7D50-4A2A-4920-9C5F-8A3E4C1BD62E}" presName="parentText" presStyleLbl="node1" presStyleIdx="1" presStyleCnt="3">
        <dgm:presLayoutVars>
          <dgm:chMax val="0"/>
          <dgm:bulletEnabled val="1"/>
        </dgm:presLayoutVars>
      </dgm:prSet>
      <dgm:spPr/>
    </dgm:pt>
    <dgm:pt modelId="{BAE0A363-269D-2D4A-90DF-02E6DC8E1D49}" type="pres">
      <dgm:prSet presAssocID="{DFA4985E-0EEF-47E8-A2A0-6F23B7E21844}" presName="spacer" presStyleCnt="0"/>
      <dgm:spPr/>
    </dgm:pt>
    <dgm:pt modelId="{72D96136-AAF7-C142-A9E4-D0BAA665362B}" type="pres">
      <dgm:prSet presAssocID="{63679EDB-B121-4D42-88E0-0E2F18F1F804}" presName="parentText" presStyleLbl="node1" presStyleIdx="2" presStyleCnt="3">
        <dgm:presLayoutVars>
          <dgm:chMax val="0"/>
          <dgm:bulletEnabled val="1"/>
        </dgm:presLayoutVars>
      </dgm:prSet>
      <dgm:spPr/>
    </dgm:pt>
  </dgm:ptLst>
  <dgm:cxnLst>
    <dgm:cxn modelId="{FF525482-2D9C-43BA-B027-F2ADB434C713}" srcId="{F2EE7784-976D-46C4-85CD-7CF3AED2C76C}" destId="{9A4A7D50-4A2A-4920-9C5F-8A3E4C1BD62E}" srcOrd="1" destOrd="0" parTransId="{511F3FE1-246E-40D3-B08F-6C14891BA54F}" sibTransId="{DFA4985E-0EEF-47E8-A2A0-6F23B7E21844}"/>
    <dgm:cxn modelId="{6F7CE982-0196-F34C-B170-50AD18FDED29}" type="presOf" srcId="{9A4A7D50-4A2A-4920-9C5F-8A3E4C1BD62E}" destId="{16D591C0-0DEE-6346-B992-5C2A79E5A6E8}" srcOrd="0" destOrd="0" presId="urn:microsoft.com/office/officeart/2005/8/layout/vList2"/>
    <dgm:cxn modelId="{90F28196-4DD7-264C-8B12-CE8E38101C87}" type="presOf" srcId="{C23035E5-516D-487C-9512-530417587D48}" destId="{4A94112D-A93A-284C-9950-EC5C9AC724D7}" srcOrd="0" destOrd="0" presId="urn:microsoft.com/office/officeart/2005/8/layout/vList2"/>
    <dgm:cxn modelId="{CBDC23B0-2DF5-FA41-A1C4-206F2CA564CC}" type="presOf" srcId="{63679EDB-B121-4D42-88E0-0E2F18F1F804}" destId="{72D96136-AAF7-C142-A9E4-D0BAA665362B}" srcOrd="0" destOrd="0" presId="urn:microsoft.com/office/officeart/2005/8/layout/vList2"/>
    <dgm:cxn modelId="{F122DCD1-E11C-4C15-89C3-1F24F7B0A5C1}" srcId="{F2EE7784-976D-46C4-85CD-7CF3AED2C76C}" destId="{C23035E5-516D-487C-9512-530417587D48}" srcOrd="0" destOrd="0" parTransId="{F6C7F317-F2E2-4753-8151-5B88BB58F5FE}" sibTransId="{2C6AED3A-A0C1-4553-8653-0EF56252AD0E}"/>
    <dgm:cxn modelId="{8A2D42F2-6F30-49AC-BCFC-557ED166E79B}" srcId="{F2EE7784-976D-46C4-85CD-7CF3AED2C76C}" destId="{63679EDB-B121-4D42-88E0-0E2F18F1F804}" srcOrd="2" destOrd="0" parTransId="{3A5CCA65-DB24-43B4-A120-2B78B4EF1FF9}" sibTransId="{B7CF98B8-F9ED-4533-9821-9ED9A0A97E06}"/>
    <dgm:cxn modelId="{45A2EFFC-68AF-B047-98C6-1CEE0BFE4BCC}" type="presOf" srcId="{F2EE7784-976D-46C4-85CD-7CF3AED2C76C}" destId="{FD3B4639-FE68-954C-85C4-1859EBDA01A4}" srcOrd="0" destOrd="0" presId="urn:microsoft.com/office/officeart/2005/8/layout/vList2"/>
    <dgm:cxn modelId="{5E6372B8-E6ED-604A-A67A-1069338E0665}" type="presParOf" srcId="{FD3B4639-FE68-954C-85C4-1859EBDA01A4}" destId="{4A94112D-A93A-284C-9950-EC5C9AC724D7}" srcOrd="0" destOrd="0" presId="urn:microsoft.com/office/officeart/2005/8/layout/vList2"/>
    <dgm:cxn modelId="{0C1A4687-C0A4-E94B-A07A-D8928FDA68AF}" type="presParOf" srcId="{FD3B4639-FE68-954C-85C4-1859EBDA01A4}" destId="{D5FDF44B-458B-6449-BC77-9868A2C1CCDA}" srcOrd="1" destOrd="0" presId="urn:microsoft.com/office/officeart/2005/8/layout/vList2"/>
    <dgm:cxn modelId="{0E116209-ACE1-1A4B-BA95-CCDE0D927A62}" type="presParOf" srcId="{FD3B4639-FE68-954C-85C4-1859EBDA01A4}" destId="{16D591C0-0DEE-6346-B992-5C2A79E5A6E8}" srcOrd="2" destOrd="0" presId="urn:microsoft.com/office/officeart/2005/8/layout/vList2"/>
    <dgm:cxn modelId="{012DEC14-9A30-AB46-891C-C0063F45D4C0}" type="presParOf" srcId="{FD3B4639-FE68-954C-85C4-1859EBDA01A4}" destId="{BAE0A363-269D-2D4A-90DF-02E6DC8E1D49}" srcOrd="3" destOrd="0" presId="urn:microsoft.com/office/officeart/2005/8/layout/vList2"/>
    <dgm:cxn modelId="{2752CFEE-3665-D041-B276-5F98905005C1}" type="presParOf" srcId="{FD3B4639-FE68-954C-85C4-1859EBDA01A4}" destId="{72D96136-AAF7-C142-A9E4-D0BAA665362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4DE2729-A629-4630-84E4-D59D00FFA87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2509BDB-9E75-4AA2-BBB6-5D6625C37E01}">
      <dgm:prSet custT="1"/>
      <dgm:spPr/>
      <dgm:t>
        <a:bodyPr/>
        <a:lstStyle/>
        <a:p>
          <a:r>
            <a:rPr lang="en-US" sz="2000" dirty="0"/>
            <a:t>BURDEN OF PROOF ON FIFA AND UEFA</a:t>
          </a:r>
        </a:p>
      </dgm:t>
    </dgm:pt>
    <dgm:pt modelId="{383B6FCB-46A7-4825-8174-7CC93A350A4D}" type="parTrans" cxnId="{85779F7B-AAB2-4F79-8F86-AFEFFD3C7490}">
      <dgm:prSet/>
      <dgm:spPr/>
      <dgm:t>
        <a:bodyPr/>
        <a:lstStyle/>
        <a:p>
          <a:endParaRPr lang="en-US"/>
        </a:p>
      </dgm:t>
    </dgm:pt>
    <dgm:pt modelId="{5EFE1EA4-C2F1-4BB4-AEBE-78898E2EC5EB}" type="sibTrans" cxnId="{85779F7B-AAB2-4F79-8F86-AFEFFD3C7490}">
      <dgm:prSet/>
      <dgm:spPr/>
      <dgm:t>
        <a:bodyPr/>
        <a:lstStyle/>
        <a:p>
          <a:endParaRPr lang="en-US"/>
        </a:p>
      </dgm:t>
    </dgm:pt>
    <dgm:pt modelId="{132ECD15-0557-4A4D-A497-F5C3D5D4397F}">
      <dgm:prSet/>
      <dgm:spPr/>
      <dgm:t>
        <a:bodyPr/>
        <a:lstStyle/>
        <a:p>
          <a:r>
            <a:rPr lang="en-US" dirty="0"/>
            <a:t>NATIONAL JUDGE will decide if </a:t>
          </a:r>
          <a:r>
            <a:rPr lang="en-US" dirty="0" err="1"/>
            <a:t>favourable</a:t>
          </a:r>
          <a:r>
            <a:rPr lang="en-US" dirty="0"/>
            <a:t> impact on </a:t>
          </a:r>
          <a:r>
            <a:rPr lang="en-US" b="1" dirty="0"/>
            <a:t>”users”:</a:t>
          </a:r>
        </a:p>
      </dgm:t>
    </dgm:pt>
    <dgm:pt modelId="{DDC1DDAC-EC0E-4B19-8DA4-11B5DF4F6A8E}" type="parTrans" cxnId="{DC1016F2-56FC-4D81-B475-D9D6BAD9BF7F}">
      <dgm:prSet/>
      <dgm:spPr/>
      <dgm:t>
        <a:bodyPr/>
        <a:lstStyle/>
        <a:p>
          <a:endParaRPr lang="en-US"/>
        </a:p>
      </dgm:t>
    </dgm:pt>
    <dgm:pt modelId="{5C4238EC-6EBF-4AE2-8C6A-C1661C21A0E4}" type="sibTrans" cxnId="{DC1016F2-56FC-4D81-B475-D9D6BAD9BF7F}">
      <dgm:prSet/>
      <dgm:spPr/>
      <dgm:t>
        <a:bodyPr/>
        <a:lstStyle/>
        <a:p>
          <a:endParaRPr lang="en-US"/>
        </a:p>
      </dgm:t>
    </dgm:pt>
    <dgm:pt modelId="{C6FBE0C1-C10D-4D9F-86E9-D004FF21FD1A}">
      <dgm:prSet custT="1"/>
      <dgm:spPr/>
      <dgm:t>
        <a:bodyPr/>
        <a:lstStyle/>
        <a:p>
          <a:r>
            <a:rPr lang="en-US" sz="2000" b="1" dirty="0"/>
            <a:t>National football associations</a:t>
          </a:r>
        </a:p>
      </dgm:t>
    </dgm:pt>
    <dgm:pt modelId="{11625EE9-BDA5-4FE1-AC16-618CF3FDFD44}" type="parTrans" cxnId="{5F224F40-56F0-4344-96C5-0E087A4C65B8}">
      <dgm:prSet/>
      <dgm:spPr/>
      <dgm:t>
        <a:bodyPr/>
        <a:lstStyle/>
        <a:p>
          <a:endParaRPr lang="en-US"/>
        </a:p>
      </dgm:t>
    </dgm:pt>
    <dgm:pt modelId="{C1C16F2B-96B2-4663-B510-C7CB4259B3C2}" type="sibTrans" cxnId="{5F224F40-56F0-4344-96C5-0E087A4C65B8}">
      <dgm:prSet/>
      <dgm:spPr/>
      <dgm:t>
        <a:bodyPr/>
        <a:lstStyle/>
        <a:p>
          <a:endParaRPr lang="en-US"/>
        </a:p>
      </dgm:t>
    </dgm:pt>
    <dgm:pt modelId="{69CC218D-FBAC-48E4-8E01-E47F4974A9D5}">
      <dgm:prSet custT="1"/>
      <dgm:spPr/>
      <dgm:t>
        <a:bodyPr/>
        <a:lstStyle/>
        <a:p>
          <a:r>
            <a:rPr lang="en-US" sz="2000" b="1" dirty="0"/>
            <a:t>Professional or amateur clubs</a:t>
          </a:r>
        </a:p>
      </dgm:t>
    </dgm:pt>
    <dgm:pt modelId="{936E01B8-2BF8-41E1-A4B1-AEEA9C7AA108}" type="parTrans" cxnId="{224B4252-15AB-4D3E-9F95-74207BBCCA2A}">
      <dgm:prSet/>
      <dgm:spPr/>
      <dgm:t>
        <a:bodyPr/>
        <a:lstStyle/>
        <a:p>
          <a:endParaRPr lang="en-US"/>
        </a:p>
      </dgm:t>
    </dgm:pt>
    <dgm:pt modelId="{C6B00025-FA09-4455-84A2-8FAF9F125D81}" type="sibTrans" cxnId="{224B4252-15AB-4D3E-9F95-74207BBCCA2A}">
      <dgm:prSet/>
      <dgm:spPr/>
      <dgm:t>
        <a:bodyPr/>
        <a:lstStyle/>
        <a:p>
          <a:endParaRPr lang="en-US"/>
        </a:p>
      </dgm:t>
    </dgm:pt>
    <dgm:pt modelId="{114DE552-1269-4C4D-B102-F20FC982A5ED}">
      <dgm:prSet custT="1"/>
      <dgm:spPr/>
      <dgm:t>
        <a:bodyPr/>
        <a:lstStyle/>
        <a:p>
          <a:r>
            <a:rPr lang="en-US" sz="1800" b="1" dirty="0"/>
            <a:t>Professional or amateur players</a:t>
          </a:r>
        </a:p>
      </dgm:t>
    </dgm:pt>
    <dgm:pt modelId="{4BE67559-D4DC-4B97-9511-815E90564279}" type="parTrans" cxnId="{3D1A6866-9649-409F-BF2E-DB3C59E48097}">
      <dgm:prSet/>
      <dgm:spPr/>
      <dgm:t>
        <a:bodyPr/>
        <a:lstStyle/>
        <a:p>
          <a:endParaRPr lang="en-US"/>
        </a:p>
      </dgm:t>
    </dgm:pt>
    <dgm:pt modelId="{EA15A2EE-5EB5-4395-8A11-DC6D0A121FEE}" type="sibTrans" cxnId="{3D1A6866-9649-409F-BF2E-DB3C59E48097}">
      <dgm:prSet/>
      <dgm:spPr/>
      <dgm:t>
        <a:bodyPr/>
        <a:lstStyle/>
        <a:p>
          <a:endParaRPr lang="en-US"/>
        </a:p>
      </dgm:t>
    </dgm:pt>
    <dgm:pt modelId="{41CE8F24-95FD-401D-AE6C-C7A01380BB23}">
      <dgm:prSet custT="1"/>
      <dgm:spPr/>
      <dgm:t>
        <a:bodyPr/>
        <a:lstStyle/>
        <a:p>
          <a:r>
            <a:rPr lang="en-US" sz="1800" b="1" dirty="0"/>
            <a:t>Young players</a:t>
          </a:r>
        </a:p>
      </dgm:t>
    </dgm:pt>
    <dgm:pt modelId="{C9C66941-69AD-49D2-96BC-4FD7A7B90CA1}" type="parTrans" cxnId="{BCFACFE7-8299-446C-A252-56DD1A7D2400}">
      <dgm:prSet/>
      <dgm:spPr/>
      <dgm:t>
        <a:bodyPr/>
        <a:lstStyle/>
        <a:p>
          <a:endParaRPr lang="en-US"/>
        </a:p>
      </dgm:t>
    </dgm:pt>
    <dgm:pt modelId="{344924B0-7304-4734-9B99-37CA6EC91761}" type="sibTrans" cxnId="{BCFACFE7-8299-446C-A252-56DD1A7D2400}">
      <dgm:prSet/>
      <dgm:spPr/>
      <dgm:t>
        <a:bodyPr/>
        <a:lstStyle/>
        <a:p>
          <a:endParaRPr lang="en-US"/>
        </a:p>
      </dgm:t>
    </dgm:pt>
    <dgm:pt modelId="{76E1F918-3CB4-48E4-965F-E76184371CDE}">
      <dgm:prSet custT="1"/>
      <dgm:spPr/>
      <dgm:t>
        <a:bodyPr/>
        <a:lstStyle/>
        <a:p>
          <a:r>
            <a:rPr lang="en-US" sz="1800" b="1" dirty="0"/>
            <a:t>Spectators and TV viewers</a:t>
          </a:r>
        </a:p>
      </dgm:t>
    </dgm:pt>
    <dgm:pt modelId="{AA2811E6-5CF8-4DAC-B9F0-6DC974AD9130}" type="parTrans" cxnId="{532F9FED-DD71-449A-B431-549CEFE24239}">
      <dgm:prSet/>
      <dgm:spPr/>
      <dgm:t>
        <a:bodyPr/>
        <a:lstStyle/>
        <a:p>
          <a:endParaRPr lang="en-US"/>
        </a:p>
      </dgm:t>
    </dgm:pt>
    <dgm:pt modelId="{FE7DD05B-4366-45FB-8250-29CCA84D679A}" type="sibTrans" cxnId="{532F9FED-DD71-449A-B431-549CEFE24239}">
      <dgm:prSet/>
      <dgm:spPr/>
      <dgm:t>
        <a:bodyPr/>
        <a:lstStyle/>
        <a:p>
          <a:endParaRPr lang="en-US"/>
        </a:p>
      </dgm:t>
    </dgm:pt>
    <dgm:pt modelId="{CB26950B-CEF0-4F22-9FC7-697587911CA0}">
      <dgm:prSet custT="1"/>
      <dgm:spPr/>
      <dgm:t>
        <a:bodyPr/>
        <a:lstStyle/>
        <a:p>
          <a:r>
            <a:rPr lang="en-US" sz="1800" b="1" dirty="0"/>
            <a:t>BUT also ”solidarity contribution</a:t>
          </a:r>
          <a:r>
            <a:rPr lang="en-US" sz="1600" dirty="0"/>
            <a:t>”</a:t>
          </a:r>
        </a:p>
      </dgm:t>
    </dgm:pt>
    <dgm:pt modelId="{65AAD7AE-643F-4981-A626-18112907479E}" type="parTrans" cxnId="{94DFE2FE-8FBF-4078-8EB3-284DE00DFC25}">
      <dgm:prSet/>
      <dgm:spPr/>
      <dgm:t>
        <a:bodyPr/>
        <a:lstStyle/>
        <a:p>
          <a:endParaRPr lang="en-US"/>
        </a:p>
      </dgm:t>
    </dgm:pt>
    <dgm:pt modelId="{C4FF8540-DAB3-4A71-BAAF-719FA210617A}" type="sibTrans" cxnId="{94DFE2FE-8FBF-4078-8EB3-284DE00DFC25}">
      <dgm:prSet/>
      <dgm:spPr/>
      <dgm:t>
        <a:bodyPr/>
        <a:lstStyle/>
        <a:p>
          <a:endParaRPr lang="en-US"/>
        </a:p>
      </dgm:t>
    </dgm:pt>
    <dgm:pt modelId="{11A1286F-928C-2042-827C-3E112830F43B}" type="pres">
      <dgm:prSet presAssocID="{84DE2729-A629-4630-84E4-D59D00FFA87E}" presName="linear" presStyleCnt="0">
        <dgm:presLayoutVars>
          <dgm:animLvl val="lvl"/>
          <dgm:resizeHandles val="exact"/>
        </dgm:presLayoutVars>
      </dgm:prSet>
      <dgm:spPr/>
    </dgm:pt>
    <dgm:pt modelId="{613335E4-C73A-E745-A18C-6B5544B1C714}" type="pres">
      <dgm:prSet presAssocID="{42509BDB-9E75-4AA2-BBB6-5D6625C37E01}" presName="parentText" presStyleLbl="node1" presStyleIdx="0" presStyleCnt="8">
        <dgm:presLayoutVars>
          <dgm:chMax val="0"/>
          <dgm:bulletEnabled val="1"/>
        </dgm:presLayoutVars>
      </dgm:prSet>
      <dgm:spPr/>
    </dgm:pt>
    <dgm:pt modelId="{880853F5-9F45-334B-9779-962F2D154B3C}" type="pres">
      <dgm:prSet presAssocID="{5EFE1EA4-C2F1-4BB4-AEBE-78898E2EC5EB}" presName="spacer" presStyleCnt="0"/>
      <dgm:spPr/>
    </dgm:pt>
    <dgm:pt modelId="{E5E61C74-C39F-C041-8AAF-3803D4766BC0}" type="pres">
      <dgm:prSet presAssocID="{132ECD15-0557-4A4D-A497-F5C3D5D4397F}" presName="parentText" presStyleLbl="node1" presStyleIdx="1" presStyleCnt="8">
        <dgm:presLayoutVars>
          <dgm:chMax val="0"/>
          <dgm:bulletEnabled val="1"/>
        </dgm:presLayoutVars>
      </dgm:prSet>
      <dgm:spPr/>
    </dgm:pt>
    <dgm:pt modelId="{82EA561E-C3EC-894E-8802-BAF02661E250}" type="pres">
      <dgm:prSet presAssocID="{5C4238EC-6EBF-4AE2-8C6A-C1661C21A0E4}" presName="spacer" presStyleCnt="0"/>
      <dgm:spPr/>
    </dgm:pt>
    <dgm:pt modelId="{90272645-C0CD-B84B-8C29-87E2075338B8}" type="pres">
      <dgm:prSet presAssocID="{C6FBE0C1-C10D-4D9F-86E9-D004FF21FD1A}" presName="parentText" presStyleLbl="node1" presStyleIdx="2" presStyleCnt="8" custLinFactNeighborX="-1330" custLinFactNeighborY="-87643">
        <dgm:presLayoutVars>
          <dgm:chMax val="0"/>
          <dgm:bulletEnabled val="1"/>
        </dgm:presLayoutVars>
      </dgm:prSet>
      <dgm:spPr/>
    </dgm:pt>
    <dgm:pt modelId="{3600C7DC-10DB-0E44-8484-8C6EED971303}" type="pres">
      <dgm:prSet presAssocID="{C1C16F2B-96B2-4663-B510-C7CB4259B3C2}" presName="spacer" presStyleCnt="0"/>
      <dgm:spPr/>
    </dgm:pt>
    <dgm:pt modelId="{46D55FFA-702C-B64B-9873-50E624B78BD7}" type="pres">
      <dgm:prSet presAssocID="{69CC218D-FBAC-48E4-8E01-E47F4974A9D5}" presName="parentText" presStyleLbl="node1" presStyleIdx="3" presStyleCnt="8">
        <dgm:presLayoutVars>
          <dgm:chMax val="0"/>
          <dgm:bulletEnabled val="1"/>
        </dgm:presLayoutVars>
      </dgm:prSet>
      <dgm:spPr/>
    </dgm:pt>
    <dgm:pt modelId="{8A79E351-ECD2-0E46-B58B-124B62C9CB77}" type="pres">
      <dgm:prSet presAssocID="{C6B00025-FA09-4455-84A2-8FAF9F125D81}" presName="spacer" presStyleCnt="0"/>
      <dgm:spPr/>
    </dgm:pt>
    <dgm:pt modelId="{E57E6A0D-3749-1A40-9906-B49361420F0B}" type="pres">
      <dgm:prSet presAssocID="{114DE552-1269-4C4D-B102-F20FC982A5ED}" presName="parentText" presStyleLbl="node1" presStyleIdx="4" presStyleCnt="8">
        <dgm:presLayoutVars>
          <dgm:chMax val="0"/>
          <dgm:bulletEnabled val="1"/>
        </dgm:presLayoutVars>
      </dgm:prSet>
      <dgm:spPr/>
    </dgm:pt>
    <dgm:pt modelId="{B1C0BAA7-C0A5-6E45-9986-2D386D4C1C7C}" type="pres">
      <dgm:prSet presAssocID="{EA15A2EE-5EB5-4395-8A11-DC6D0A121FEE}" presName="spacer" presStyleCnt="0"/>
      <dgm:spPr/>
    </dgm:pt>
    <dgm:pt modelId="{FF920D5C-B26F-7249-B5E8-07F2FDB16534}" type="pres">
      <dgm:prSet presAssocID="{41CE8F24-95FD-401D-AE6C-C7A01380BB23}" presName="parentText" presStyleLbl="node1" presStyleIdx="5" presStyleCnt="8">
        <dgm:presLayoutVars>
          <dgm:chMax val="0"/>
          <dgm:bulletEnabled val="1"/>
        </dgm:presLayoutVars>
      </dgm:prSet>
      <dgm:spPr/>
    </dgm:pt>
    <dgm:pt modelId="{807A74FE-650C-5F48-B3A6-AA44E10132B9}" type="pres">
      <dgm:prSet presAssocID="{344924B0-7304-4734-9B99-37CA6EC91761}" presName="spacer" presStyleCnt="0"/>
      <dgm:spPr/>
    </dgm:pt>
    <dgm:pt modelId="{E55A0F59-1BFC-8941-8D9E-8017BDB150DF}" type="pres">
      <dgm:prSet presAssocID="{76E1F918-3CB4-48E4-965F-E76184371CDE}" presName="parentText" presStyleLbl="node1" presStyleIdx="6" presStyleCnt="8">
        <dgm:presLayoutVars>
          <dgm:chMax val="0"/>
          <dgm:bulletEnabled val="1"/>
        </dgm:presLayoutVars>
      </dgm:prSet>
      <dgm:spPr/>
    </dgm:pt>
    <dgm:pt modelId="{E9A7138F-9C06-E243-B55C-56A2F2C34F39}" type="pres">
      <dgm:prSet presAssocID="{FE7DD05B-4366-45FB-8250-29CCA84D679A}" presName="spacer" presStyleCnt="0"/>
      <dgm:spPr/>
    </dgm:pt>
    <dgm:pt modelId="{64D35896-53B8-7640-AF80-63CDEEE6D093}" type="pres">
      <dgm:prSet presAssocID="{CB26950B-CEF0-4F22-9FC7-697587911CA0}" presName="parentText" presStyleLbl="node1" presStyleIdx="7" presStyleCnt="8">
        <dgm:presLayoutVars>
          <dgm:chMax val="0"/>
          <dgm:bulletEnabled val="1"/>
        </dgm:presLayoutVars>
      </dgm:prSet>
      <dgm:spPr/>
    </dgm:pt>
  </dgm:ptLst>
  <dgm:cxnLst>
    <dgm:cxn modelId="{7CBDEC11-E25A-7A41-801A-19FC01761441}" type="presOf" srcId="{CB26950B-CEF0-4F22-9FC7-697587911CA0}" destId="{64D35896-53B8-7640-AF80-63CDEEE6D093}" srcOrd="0" destOrd="0" presId="urn:microsoft.com/office/officeart/2005/8/layout/vList2"/>
    <dgm:cxn modelId="{30D35F12-6286-F946-A2DF-3395B78FB412}" type="presOf" srcId="{41CE8F24-95FD-401D-AE6C-C7A01380BB23}" destId="{FF920D5C-B26F-7249-B5E8-07F2FDB16534}" srcOrd="0" destOrd="0" presId="urn:microsoft.com/office/officeart/2005/8/layout/vList2"/>
    <dgm:cxn modelId="{4B234E26-D329-8D41-996F-A69EE6BCC44F}" type="presOf" srcId="{69CC218D-FBAC-48E4-8E01-E47F4974A9D5}" destId="{46D55FFA-702C-B64B-9873-50E624B78BD7}" srcOrd="0" destOrd="0" presId="urn:microsoft.com/office/officeart/2005/8/layout/vList2"/>
    <dgm:cxn modelId="{628AAA2C-FFAA-AB43-A074-BD6F27F3DA0A}" type="presOf" srcId="{42509BDB-9E75-4AA2-BBB6-5D6625C37E01}" destId="{613335E4-C73A-E745-A18C-6B5544B1C714}" srcOrd="0" destOrd="0" presId="urn:microsoft.com/office/officeart/2005/8/layout/vList2"/>
    <dgm:cxn modelId="{5F224F40-56F0-4344-96C5-0E087A4C65B8}" srcId="{84DE2729-A629-4630-84E4-D59D00FFA87E}" destId="{C6FBE0C1-C10D-4D9F-86E9-D004FF21FD1A}" srcOrd="2" destOrd="0" parTransId="{11625EE9-BDA5-4FE1-AC16-618CF3FDFD44}" sibTransId="{C1C16F2B-96B2-4663-B510-C7CB4259B3C2}"/>
    <dgm:cxn modelId="{224B4252-15AB-4D3E-9F95-74207BBCCA2A}" srcId="{84DE2729-A629-4630-84E4-D59D00FFA87E}" destId="{69CC218D-FBAC-48E4-8E01-E47F4974A9D5}" srcOrd="3" destOrd="0" parTransId="{936E01B8-2BF8-41E1-A4B1-AEEA9C7AA108}" sibTransId="{C6B00025-FA09-4455-84A2-8FAF9F125D81}"/>
    <dgm:cxn modelId="{D4103A5C-1DE3-154C-953E-BBDDF97C9C26}" type="presOf" srcId="{C6FBE0C1-C10D-4D9F-86E9-D004FF21FD1A}" destId="{90272645-C0CD-B84B-8C29-87E2075338B8}" srcOrd="0" destOrd="0" presId="urn:microsoft.com/office/officeart/2005/8/layout/vList2"/>
    <dgm:cxn modelId="{D84F3F63-0720-9148-B2C4-40DEB851C8E3}" type="presOf" srcId="{76E1F918-3CB4-48E4-965F-E76184371CDE}" destId="{E55A0F59-1BFC-8941-8D9E-8017BDB150DF}" srcOrd="0" destOrd="0" presId="urn:microsoft.com/office/officeart/2005/8/layout/vList2"/>
    <dgm:cxn modelId="{3D1A6866-9649-409F-BF2E-DB3C59E48097}" srcId="{84DE2729-A629-4630-84E4-D59D00FFA87E}" destId="{114DE552-1269-4C4D-B102-F20FC982A5ED}" srcOrd="4" destOrd="0" parTransId="{4BE67559-D4DC-4B97-9511-815E90564279}" sibTransId="{EA15A2EE-5EB5-4395-8A11-DC6D0A121FEE}"/>
    <dgm:cxn modelId="{85779F7B-AAB2-4F79-8F86-AFEFFD3C7490}" srcId="{84DE2729-A629-4630-84E4-D59D00FFA87E}" destId="{42509BDB-9E75-4AA2-BBB6-5D6625C37E01}" srcOrd="0" destOrd="0" parTransId="{383B6FCB-46A7-4825-8174-7CC93A350A4D}" sibTransId="{5EFE1EA4-C2F1-4BB4-AEBE-78898E2EC5EB}"/>
    <dgm:cxn modelId="{4A9F2583-83D5-FB4C-864F-40A173F0C1D2}" type="presOf" srcId="{132ECD15-0557-4A4D-A497-F5C3D5D4397F}" destId="{E5E61C74-C39F-C041-8AAF-3803D4766BC0}" srcOrd="0" destOrd="0" presId="urn:microsoft.com/office/officeart/2005/8/layout/vList2"/>
    <dgm:cxn modelId="{2C973FB3-D510-974D-A679-2C6D708E43E4}" type="presOf" srcId="{114DE552-1269-4C4D-B102-F20FC982A5ED}" destId="{E57E6A0D-3749-1A40-9906-B49361420F0B}" srcOrd="0" destOrd="0" presId="urn:microsoft.com/office/officeart/2005/8/layout/vList2"/>
    <dgm:cxn modelId="{0D15B6DD-24EF-2746-B10B-097914851BF8}" type="presOf" srcId="{84DE2729-A629-4630-84E4-D59D00FFA87E}" destId="{11A1286F-928C-2042-827C-3E112830F43B}" srcOrd="0" destOrd="0" presId="urn:microsoft.com/office/officeart/2005/8/layout/vList2"/>
    <dgm:cxn modelId="{BCFACFE7-8299-446C-A252-56DD1A7D2400}" srcId="{84DE2729-A629-4630-84E4-D59D00FFA87E}" destId="{41CE8F24-95FD-401D-AE6C-C7A01380BB23}" srcOrd="5" destOrd="0" parTransId="{C9C66941-69AD-49D2-96BC-4FD7A7B90CA1}" sibTransId="{344924B0-7304-4734-9B99-37CA6EC91761}"/>
    <dgm:cxn modelId="{532F9FED-DD71-449A-B431-549CEFE24239}" srcId="{84DE2729-A629-4630-84E4-D59D00FFA87E}" destId="{76E1F918-3CB4-48E4-965F-E76184371CDE}" srcOrd="6" destOrd="0" parTransId="{AA2811E6-5CF8-4DAC-B9F0-6DC974AD9130}" sibTransId="{FE7DD05B-4366-45FB-8250-29CCA84D679A}"/>
    <dgm:cxn modelId="{DC1016F2-56FC-4D81-B475-D9D6BAD9BF7F}" srcId="{84DE2729-A629-4630-84E4-D59D00FFA87E}" destId="{132ECD15-0557-4A4D-A497-F5C3D5D4397F}" srcOrd="1" destOrd="0" parTransId="{DDC1DDAC-EC0E-4B19-8DA4-11B5DF4F6A8E}" sibTransId="{5C4238EC-6EBF-4AE2-8C6A-C1661C21A0E4}"/>
    <dgm:cxn modelId="{94DFE2FE-8FBF-4078-8EB3-284DE00DFC25}" srcId="{84DE2729-A629-4630-84E4-D59D00FFA87E}" destId="{CB26950B-CEF0-4F22-9FC7-697587911CA0}" srcOrd="7" destOrd="0" parTransId="{65AAD7AE-643F-4981-A626-18112907479E}" sibTransId="{C4FF8540-DAB3-4A71-BAAF-719FA210617A}"/>
    <dgm:cxn modelId="{7F1EC14D-BDE3-DD4D-8A8D-CFC974E02FE4}" type="presParOf" srcId="{11A1286F-928C-2042-827C-3E112830F43B}" destId="{613335E4-C73A-E745-A18C-6B5544B1C714}" srcOrd="0" destOrd="0" presId="urn:microsoft.com/office/officeart/2005/8/layout/vList2"/>
    <dgm:cxn modelId="{4A6993D9-35E1-A640-86E8-ECB796DBA1C3}" type="presParOf" srcId="{11A1286F-928C-2042-827C-3E112830F43B}" destId="{880853F5-9F45-334B-9779-962F2D154B3C}" srcOrd="1" destOrd="0" presId="urn:microsoft.com/office/officeart/2005/8/layout/vList2"/>
    <dgm:cxn modelId="{2B30EEA2-3F98-504A-9249-93C0A2377478}" type="presParOf" srcId="{11A1286F-928C-2042-827C-3E112830F43B}" destId="{E5E61C74-C39F-C041-8AAF-3803D4766BC0}" srcOrd="2" destOrd="0" presId="urn:microsoft.com/office/officeart/2005/8/layout/vList2"/>
    <dgm:cxn modelId="{C846E777-3810-6A45-867D-8217BC82E474}" type="presParOf" srcId="{11A1286F-928C-2042-827C-3E112830F43B}" destId="{82EA561E-C3EC-894E-8802-BAF02661E250}" srcOrd="3" destOrd="0" presId="urn:microsoft.com/office/officeart/2005/8/layout/vList2"/>
    <dgm:cxn modelId="{59094A4E-B75A-884A-B1D9-E10159D7A908}" type="presParOf" srcId="{11A1286F-928C-2042-827C-3E112830F43B}" destId="{90272645-C0CD-B84B-8C29-87E2075338B8}" srcOrd="4" destOrd="0" presId="urn:microsoft.com/office/officeart/2005/8/layout/vList2"/>
    <dgm:cxn modelId="{E6E4E8B0-FA6A-8947-97C0-41119D8905B5}" type="presParOf" srcId="{11A1286F-928C-2042-827C-3E112830F43B}" destId="{3600C7DC-10DB-0E44-8484-8C6EED971303}" srcOrd="5" destOrd="0" presId="urn:microsoft.com/office/officeart/2005/8/layout/vList2"/>
    <dgm:cxn modelId="{284830F8-E9A9-4F45-B646-B4D15A6F59D6}" type="presParOf" srcId="{11A1286F-928C-2042-827C-3E112830F43B}" destId="{46D55FFA-702C-B64B-9873-50E624B78BD7}" srcOrd="6" destOrd="0" presId="urn:microsoft.com/office/officeart/2005/8/layout/vList2"/>
    <dgm:cxn modelId="{B660785A-65AB-1C4C-A9C4-B5D26715BB50}" type="presParOf" srcId="{11A1286F-928C-2042-827C-3E112830F43B}" destId="{8A79E351-ECD2-0E46-B58B-124B62C9CB77}" srcOrd="7" destOrd="0" presId="urn:microsoft.com/office/officeart/2005/8/layout/vList2"/>
    <dgm:cxn modelId="{4DB69F3E-B267-AD45-8862-AD9CACAE0AA3}" type="presParOf" srcId="{11A1286F-928C-2042-827C-3E112830F43B}" destId="{E57E6A0D-3749-1A40-9906-B49361420F0B}" srcOrd="8" destOrd="0" presId="urn:microsoft.com/office/officeart/2005/8/layout/vList2"/>
    <dgm:cxn modelId="{E34E5A84-E406-CC4B-BCC3-03F2DF4A1DA4}" type="presParOf" srcId="{11A1286F-928C-2042-827C-3E112830F43B}" destId="{B1C0BAA7-C0A5-6E45-9986-2D386D4C1C7C}" srcOrd="9" destOrd="0" presId="urn:microsoft.com/office/officeart/2005/8/layout/vList2"/>
    <dgm:cxn modelId="{E5C1CFE7-09BA-674E-91CF-B3F7DEB529EB}" type="presParOf" srcId="{11A1286F-928C-2042-827C-3E112830F43B}" destId="{FF920D5C-B26F-7249-B5E8-07F2FDB16534}" srcOrd="10" destOrd="0" presId="urn:microsoft.com/office/officeart/2005/8/layout/vList2"/>
    <dgm:cxn modelId="{954ED2E0-F3B2-D44A-9827-EEF05E63A7D4}" type="presParOf" srcId="{11A1286F-928C-2042-827C-3E112830F43B}" destId="{807A74FE-650C-5F48-B3A6-AA44E10132B9}" srcOrd="11" destOrd="0" presId="urn:microsoft.com/office/officeart/2005/8/layout/vList2"/>
    <dgm:cxn modelId="{973366D6-1358-0A45-81CC-EF6AD1913A2A}" type="presParOf" srcId="{11A1286F-928C-2042-827C-3E112830F43B}" destId="{E55A0F59-1BFC-8941-8D9E-8017BDB150DF}" srcOrd="12" destOrd="0" presId="urn:microsoft.com/office/officeart/2005/8/layout/vList2"/>
    <dgm:cxn modelId="{5803FC51-7197-634A-9FB6-40DBD5614546}" type="presParOf" srcId="{11A1286F-928C-2042-827C-3E112830F43B}" destId="{E9A7138F-9C06-E243-B55C-56A2F2C34F39}" srcOrd="13" destOrd="0" presId="urn:microsoft.com/office/officeart/2005/8/layout/vList2"/>
    <dgm:cxn modelId="{194092E7-E9F6-4342-9FD5-5A2F536C7075}" type="presParOf" srcId="{11A1286F-928C-2042-827C-3E112830F43B}" destId="{64D35896-53B8-7640-AF80-63CDEEE6D093}" srcOrd="1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1F74A1-43B4-4C7C-A1B3-142881E83850}"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en-US"/>
        </a:p>
      </dgm:t>
    </dgm:pt>
    <dgm:pt modelId="{C29071EB-0BE2-4D60-80A4-AF97D6BF2B45}">
      <dgm:prSet custT="1"/>
      <dgm:spPr/>
      <dgm:t>
        <a:bodyPr/>
        <a:lstStyle/>
        <a:p>
          <a:r>
            <a:rPr lang="en-US" sz="3200" dirty="0"/>
            <a:t>Belgian Player  of RC Liège (Belgian Club)</a:t>
          </a:r>
        </a:p>
      </dgm:t>
    </dgm:pt>
    <dgm:pt modelId="{7B78D8EF-0A67-40DA-9DA7-7D496101C06C}" type="parTrans" cxnId="{4653D1AB-3B90-4C76-939F-0069FD9FFDF7}">
      <dgm:prSet/>
      <dgm:spPr/>
      <dgm:t>
        <a:bodyPr/>
        <a:lstStyle/>
        <a:p>
          <a:endParaRPr lang="en-US"/>
        </a:p>
      </dgm:t>
    </dgm:pt>
    <dgm:pt modelId="{62E001E1-8B93-4F4E-A615-E8B9F258E312}" type="sibTrans" cxnId="{4653D1AB-3B90-4C76-939F-0069FD9FFDF7}">
      <dgm:prSet/>
      <dgm:spPr/>
      <dgm:t>
        <a:bodyPr/>
        <a:lstStyle/>
        <a:p>
          <a:endParaRPr lang="en-US"/>
        </a:p>
      </dgm:t>
    </dgm:pt>
    <dgm:pt modelId="{37572D75-7E06-4C04-BFE7-4362EEA220EB}">
      <dgm:prSet custT="1"/>
      <dgm:spPr/>
      <dgm:t>
        <a:bodyPr/>
        <a:lstStyle/>
        <a:p>
          <a:r>
            <a:rPr lang="en-US" sz="3600" dirty="0"/>
            <a:t>Salary (120.000 BEF = </a:t>
          </a:r>
          <a:r>
            <a:rPr lang="en-US" sz="3600" b="0" dirty="0"/>
            <a:t>3000 euros</a:t>
          </a:r>
          <a:r>
            <a:rPr lang="en-US" sz="3600" dirty="0"/>
            <a:t>)</a:t>
          </a:r>
        </a:p>
      </dgm:t>
    </dgm:pt>
    <dgm:pt modelId="{8C44AEAD-EB1F-45D4-8951-7D9FA116A089}" type="parTrans" cxnId="{298B55DB-47D3-44C8-837D-9E59000F3D27}">
      <dgm:prSet/>
      <dgm:spPr/>
      <dgm:t>
        <a:bodyPr/>
        <a:lstStyle/>
        <a:p>
          <a:endParaRPr lang="en-US"/>
        </a:p>
      </dgm:t>
    </dgm:pt>
    <dgm:pt modelId="{9D70B506-02B7-4A53-9445-F7E6D897705E}" type="sibTrans" cxnId="{298B55DB-47D3-44C8-837D-9E59000F3D27}">
      <dgm:prSet/>
      <dgm:spPr/>
      <dgm:t>
        <a:bodyPr/>
        <a:lstStyle/>
        <a:p>
          <a:endParaRPr lang="en-US"/>
        </a:p>
      </dgm:t>
    </dgm:pt>
    <dgm:pt modelId="{69B5644C-6B03-4FF8-9750-E9639844D451}">
      <dgm:prSet custT="1"/>
      <dgm:spPr/>
      <dgm:t>
        <a:bodyPr/>
        <a:lstStyle/>
        <a:p>
          <a:r>
            <a:rPr lang="en-US" sz="3600" dirty="0"/>
            <a:t>End of contract =750 euros</a:t>
          </a:r>
        </a:p>
      </dgm:t>
    </dgm:pt>
    <dgm:pt modelId="{371D9BCF-D5B4-46B1-9119-5EA70E653BDF}" type="parTrans" cxnId="{66050AA3-9CD9-4EEC-A06A-014CAF591418}">
      <dgm:prSet/>
      <dgm:spPr/>
      <dgm:t>
        <a:bodyPr/>
        <a:lstStyle/>
        <a:p>
          <a:endParaRPr lang="en-US"/>
        </a:p>
      </dgm:t>
    </dgm:pt>
    <dgm:pt modelId="{03B65551-AAFF-49AF-B3C2-53298BBD3F3C}" type="sibTrans" cxnId="{66050AA3-9CD9-4EEC-A06A-014CAF591418}">
      <dgm:prSet/>
      <dgm:spPr/>
      <dgm:t>
        <a:bodyPr/>
        <a:lstStyle/>
        <a:p>
          <a:endParaRPr lang="en-US"/>
        </a:p>
      </dgm:t>
    </dgm:pt>
    <dgm:pt modelId="{9EAACD0F-19FF-4D8D-8CBA-CCFC3EE13336}">
      <dgm:prSet/>
      <dgm:spPr/>
      <dgm:t>
        <a:bodyPr/>
        <a:lstStyle/>
        <a:p>
          <a:r>
            <a:rPr lang="en-US" dirty="0"/>
            <a:t>Transfer fee…</a:t>
          </a:r>
        </a:p>
      </dgm:t>
    </dgm:pt>
    <dgm:pt modelId="{3242A4C9-FA2F-45EB-887C-B8F2A3BFD251}" type="sibTrans" cxnId="{CF1DDC24-CFC9-4E90-BF18-18ED1A28D116}">
      <dgm:prSet/>
      <dgm:spPr/>
      <dgm:t>
        <a:bodyPr/>
        <a:lstStyle/>
        <a:p>
          <a:endParaRPr lang="en-US"/>
        </a:p>
      </dgm:t>
    </dgm:pt>
    <dgm:pt modelId="{68DB1D3F-D57E-4AE6-9E73-7F82C4C64942}" type="parTrans" cxnId="{CF1DDC24-CFC9-4E90-BF18-18ED1A28D116}">
      <dgm:prSet/>
      <dgm:spPr/>
      <dgm:t>
        <a:bodyPr/>
        <a:lstStyle/>
        <a:p>
          <a:endParaRPr lang="en-US"/>
        </a:p>
      </dgm:t>
    </dgm:pt>
    <dgm:pt modelId="{3FC0A928-03FC-435B-A7D3-2C6E1BA78905}">
      <dgm:prSet/>
      <dgm:spPr/>
      <dgm:t>
        <a:bodyPr/>
        <a:lstStyle/>
        <a:p>
          <a:r>
            <a:rPr lang="en-US" dirty="0"/>
            <a:t>FC Dunkerque (French Club)</a:t>
          </a:r>
        </a:p>
      </dgm:t>
    </dgm:pt>
    <dgm:pt modelId="{D3015A8B-2CE2-4E13-BDF8-081470BC094A}" type="sibTrans" cxnId="{AE1F9997-55B9-4ADA-B72E-B36D88314521}">
      <dgm:prSet/>
      <dgm:spPr/>
      <dgm:t>
        <a:bodyPr/>
        <a:lstStyle/>
        <a:p>
          <a:endParaRPr lang="en-US"/>
        </a:p>
      </dgm:t>
    </dgm:pt>
    <dgm:pt modelId="{1196E3BA-33BF-4070-86D4-FFB0A9C80286}" type="parTrans" cxnId="{AE1F9997-55B9-4ADA-B72E-B36D88314521}">
      <dgm:prSet/>
      <dgm:spPr/>
      <dgm:t>
        <a:bodyPr/>
        <a:lstStyle/>
        <a:p>
          <a:endParaRPr lang="en-US"/>
        </a:p>
      </dgm:t>
    </dgm:pt>
    <dgm:pt modelId="{A0181E81-3DAF-8749-96DB-AFD05B502EDF}" type="pres">
      <dgm:prSet presAssocID="{631F74A1-43B4-4C7C-A1B3-142881E83850}" presName="Name0" presStyleCnt="0">
        <dgm:presLayoutVars>
          <dgm:dir/>
          <dgm:animLvl val="lvl"/>
          <dgm:resizeHandles val="exact"/>
        </dgm:presLayoutVars>
      </dgm:prSet>
      <dgm:spPr/>
    </dgm:pt>
    <dgm:pt modelId="{7FF37CF8-E18C-AA4F-91CB-08101118FCE2}" type="pres">
      <dgm:prSet presAssocID="{C29071EB-0BE2-4D60-80A4-AF97D6BF2B45}" presName="linNode" presStyleCnt="0"/>
      <dgm:spPr/>
    </dgm:pt>
    <dgm:pt modelId="{D9A0B57D-92F0-B94E-8BE0-38A7172965FF}" type="pres">
      <dgm:prSet presAssocID="{C29071EB-0BE2-4D60-80A4-AF97D6BF2B45}" presName="parentText" presStyleLbl="node1" presStyleIdx="0" presStyleCnt="5" custScaleX="201396" custLinFactNeighborX="-477" custLinFactNeighborY="720">
        <dgm:presLayoutVars>
          <dgm:chMax val="1"/>
          <dgm:bulletEnabled val="1"/>
        </dgm:presLayoutVars>
      </dgm:prSet>
      <dgm:spPr/>
    </dgm:pt>
    <dgm:pt modelId="{CE1F6AF6-E301-3B4B-8C47-64FAE7BFDB0A}" type="pres">
      <dgm:prSet presAssocID="{62E001E1-8B93-4F4E-A615-E8B9F258E312}" presName="sp" presStyleCnt="0"/>
      <dgm:spPr/>
    </dgm:pt>
    <dgm:pt modelId="{6B5A4B96-CC4F-EA45-B022-D1BBC7DDC7D1}" type="pres">
      <dgm:prSet presAssocID="{37572D75-7E06-4C04-BFE7-4362EEA220EB}" presName="linNode" presStyleCnt="0"/>
      <dgm:spPr/>
    </dgm:pt>
    <dgm:pt modelId="{5F993A25-2A34-B240-8EA9-6603D7FBBAC7}" type="pres">
      <dgm:prSet presAssocID="{37572D75-7E06-4C04-BFE7-4362EEA220EB}" presName="parentText" presStyleLbl="node1" presStyleIdx="1" presStyleCnt="5" custScaleX="198852" custLinFactNeighborX="-477" custLinFactNeighborY="720">
        <dgm:presLayoutVars>
          <dgm:chMax val="1"/>
          <dgm:bulletEnabled val="1"/>
        </dgm:presLayoutVars>
      </dgm:prSet>
      <dgm:spPr/>
    </dgm:pt>
    <dgm:pt modelId="{791AA2FD-1DC5-E447-A28C-9263F942BAB6}" type="pres">
      <dgm:prSet presAssocID="{9D70B506-02B7-4A53-9445-F7E6D897705E}" presName="sp" presStyleCnt="0"/>
      <dgm:spPr/>
    </dgm:pt>
    <dgm:pt modelId="{823FBD17-2E88-AD4D-95DD-7A7D5C28AB45}" type="pres">
      <dgm:prSet presAssocID="{69B5644C-6B03-4FF8-9750-E9639844D451}" presName="linNode" presStyleCnt="0"/>
      <dgm:spPr/>
    </dgm:pt>
    <dgm:pt modelId="{E9376943-6694-8B44-A15D-8FE9A577FF19}" type="pres">
      <dgm:prSet presAssocID="{69B5644C-6B03-4FF8-9750-E9639844D451}" presName="parentText" presStyleLbl="node1" presStyleIdx="2" presStyleCnt="5" custScaleX="198852" custLinFactNeighborX="-1317" custLinFactNeighborY="-3598">
        <dgm:presLayoutVars>
          <dgm:chMax val="1"/>
          <dgm:bulletEnabled val="1"/>
        </dgm:presLayoutVars>
      </dgm:prSet>
      <dgm:spPr/>
    </dgm:pt>
    <dgm:pt modelId="{DAEDFB69-1976-0C47-8450-A7184BEAD0AB}" type="pres">
      <dgm:prSet presAssocID="{03B65551-AAFF-49AF-B3C2-53298BBD3F3C}" presName="sp" presStyleCnt="0"/>
      <dgm:spPr/>
    </dgm:pt>
    <dgm:pt modelId="{CF204235-D080-3E4C-8885-994B2048AFBF}" type="pres">
      <dgm:prSet presAssocID="{3FC0A928-03FC-435B-A7D3-2C6E1BA78905}" presName="linNode" presStyleCnt="0"/>
      <dgm:spPr/>
    </dgm:pt>
    <dgm:pt modelId="{B35D26D8-33EB-774C-8F6A-BEBD41BD85F2}" type="pres">
      <dgm:prSet presAssocID="{3FC0A928-03FC-435B-A7D3-2C6E1BA78905}" presName="parentText" presStyleLbl="node1" presStyleIdx="3" presStyleCnt="5" custScaleX="197580">
        <dgm:presLayoutVars>
          <dgm:chMax val="1"/>
          <dgm:bulletEnabled val="1"/>
        </dgm:presLayoutVars>
      </dgm:prSet>
      <dgm:spPr/>
    </dgm:pt>
    <dgm:pt modelId="{7FEFF52D-0120-2B4C-98D1-FB20459DC1A4}" type="pres">
      <dgm:prSet presAssocID="{D3015A8B-2CE2-4E13-BDF8-081470BC094A}" presName="sp" presStyleCnt="0"/>
      <dgm:spPr/>
    </dgm:pt>
    <dgm:pt modelId="{FB170D79-1161-594F-8AA2-26E65FFAB954}" type="pres">
      <dgm:prSet presAssocID="{9EAACD0F-19FF-4D8D-8CBA-CCFC3EE13336}" presName="linNode" presStyleCnt="0"/>
      <dgm:spPr/>
    </dgm:pt>
    <dgm:pt modelId="{21AF9A00-D147-944E-AACE-01B66D28A352}" type="pres">
      <dgm:prSet presAssocID="{9EAACD0F-19FF-4D8D-8CBA-CCFC3EE13336}" presName="parentText" presStyleLbl="node1" presStyleIdx="4" presStyleCnt="5" custScaleX="195356">
        <dgm:presLayoutVars>
          <dgm:chMax val="1"/>
          <dgm:bulletEnabled val="1"/>
        </dgm:presLayoutVars>
      </dgm:prSet>
      <dgm:spPr/>
    </dgm:pt>
  </dgm:ptLst>
  <dgm:cxnLst>
    <dgm:cxn modelId="{DC493F1A-DE11-F641-84FE-8DBB6392A724}" type="presOf" srcId="{69B5644C-6B03-4FF8-9750-E9639844D451}" destId="{E9376943-6694-8B44-A15D-8FE9A577FF19}" srcOrd="0" destOrd="0" presId="urn:microsoft.com/office/officeart/2005/8/layout/vList5"/>
    <dgm:cxn modelId="{4E38161C-8F13-1041-8DAF-E91BF01D0EB1}" type="presOf" srcId="{631F74A1-43B4-4C7C-A1B3-142881E83850}" destId="{A0181E81-3DAF-8749-96DB-AFD05B502EDF}" srcOrd="0" destOrd="0" presId="urn:microsoft.com/office/officeart/2005/8/layout/vList5"/>
    <dgm:cxn modelId="{CF1DDC24-CFC9-4E90-BF18-18ED1A28D116}" srcId="{631F74A1-43B4-4C7C-A1B3-142881E83850}" destId="{9EAACD0F-19FF-4D8D-8CBA-CCFC3EE13336}" srcOrd="4" destOrd="0" parTransId="{68DB1D3F-D57E-4AE6-9E73-7F82C4C64942}" sibTransId="{3242A4C9-FA2F-45EB-887C-B8F2A3BFD251}"/>
    <dgm:cxn modelId="{5ABE703A-1689-874A-8E83-37B126F0263D}" type="presOf" srcId="{3FC0A928-03FC-435B-A7D3-2C6E1BA78905}" destId="{B35D26D8-33EB-774C-8F6A-BEBD41BD85F2}" srcOrd="0" destOrd="0" presId="urn:microsoft.com/office/officeart/2005/8/layout/vList5"/>
    <dgm:cxn modelId="{4D5F9E5C-D822-7E42-BE03-BEC3B41D79D2}" type="presOf" srcId="{C29071EB-0BE2-4D60-80A4-AF97D6BF2B45}" destId="{D9A0B57D-92F0-B94E-8BE0-38A7172965FF}" srcOrd="0" destOrd="0" presId="urn:microsoft.com/office/officeart/2005/8/layout/vList5"/>
    <dgm:cxn modelId="{AE1F9997-55B9-4ADA-B72E-B36D88314521}" srcId="{631F74A1-43B4-4C7C-A1B3-142881E83850}" destId="{3FC0A928-03FC-435B-A7D3-2C6E1BA78905}" srcOrd="3" destOrd="0" parTransId="{1196E3BA-33BF-4070-86D4-FFB0A9C80286}" sibTransId="{D3015A8B-2CE2-4E13-BDF8-081470BC094A}"/>
    <dgm:cxn modelId="{66050AA3-9CD9-4EEC-A06A-014CAF591418}" srcId="{631F74A1-43B4-4C7C-A1B3-142881E83850}" destId="{69B5644C-6B03-4FF8-9750-E9639844D451}" srcOrd="2" destOrd="0" parTransId="{371D9BCF-D5B4-46B1-9119-5EA70E653BDF}" sibTransId="{03B65551-AAFF-49AF-B3C2-53298BBD3F3C}"/>
    <dgm:cxn modelId="{BB7E6AA6-F48B-4943-A3C2-D48DAFD9C734}" type="presOf" srcId="{9EAACD0F-19FF-4D8D-8CBA-CCFC3EE13336}" destId="{21AF9A00-D147-944E-AACE-01B66D28A352}" srcOrd="0" destOrd="0" presId="urn:microsoft.com/office/officeart/2005/8/layout/vList5"/>
    <dgm:cxn modelId="{4653D1AB-3B90-4C76-939F-0069FD9FFDF7}" srcId="{631F74A1-43B4-4C7C-A1B3-142881E83850}" destId="{C29071EB-0BE2-4D60-80A4-AF97D6BF2B45}" srcOrd="0" destOrd="0" parTransId="{7B78D8EF-0A67-40DA-9DA7-7D496101C06C}" sibTransId="{62E001E1-8B93-4F4E-A615-E8B9F258E312}"/>
    <dgm:cxn modelId="{298B55DB-47D3-44C8-837D-9E59000F3D27}" srcId="{631F74A1-43B4-4C7C-A1B3-142881E83850}" destId="{37572D75-7E06-4C04-BFE7-4362EEA220EB}" srcOrd="1" destOrd="0" parTransId="{8C44AEAD-EB1F-45D4-8951-7D9FA116A089}" sibTransId="{9D70B506-02B7-4A53-9445-F7E6D897705E}"/>
    <dgm:cxn modelId="{47102EEC-6EB3-4647-A20B-F01274950344}" type="presOf" srcId="{37572D75-7E06-4C04-BFE7-4362EEA220EB}" destId="{5F993A25-2A34-B240-8EA9-6603D7FBBAC7}" srcOrd="0" destOrd="0" presId="urn:microsoft.com/office/officeart/2005/8/layout/vList5"/>
    <dgm:cxn modelId="{E6F2715B-2B8C-D143-8D3F-A58F75E34217}" type="presParOf" srcId="{A0181E81-3DAF-8749-96DB-AFD05B502EDF}" destId="{7FF37CF8-E18C-AA4F-91CB-08101118FCE2}" srcOrd="0" destOrd="0" presId="urn:microsoft.com/office/officeart/2005/8/layout/vList5"/>
    <dgm:cxn modelId="{0400C4DA-3224-234F-B4CD-ED870E91271B}" type="presParOf" srcId="{7FF37CF8-E18C-AA4F-91CB-08101118FCE2}" destId="{D9A0B57D-92F0-B94E-8BE0-38A7172965FF}" srcOrd="0" destOrd="0" presId="urn:microsoft.com/office/officeart/2005/8/layout/vList5"/>
    <dgm:cxn modelId="{16DC94DC-879D-CA43-A4DA-A9CBFB5DD0A0}" type="presParOf" srcId="{A0181E81-3DAF-8749-96DB-AFD05B502EDF}" destId="{CE1F6AF6-E301-3B4B-8C47-64FAE7BFDB0A}" srcOrd="1" destOrd="0" presId="urn:microsoft.com/office/officeart/2005/8/layout/vList5"/>
    <dgm:cxn modelId="{5ABB6DEB-380A-CB4D-B82F-7A24C38E77BB}" type="presParOf" srcId="{A0181E81-3DAF-8749-96DB-AFD05B502EDF}" destId="{6B5A4B96-CC4F-EA45-B022-D1BBC7DDC7D1}" srcOrd="2" destOrd="0" presId="urn:microsoft.com/office/officeart/2005/8/layout/vList5"/>
    <dgm:cxn modelId="{CB5D696C-3766-9043-85C4-2E5288B7995F}" type="presParOf" srcId="{6B5A4B96-CC4F-EA45-B022-D1BBC7DDC7D1}" destId="{5F993A25-2A34-B240-8EA9-6603D7FBBAC7}" srcOrd="0" destOrd="0" presId="urn:microsoft.com/office/officeart/2005/8/layout/vList5"/>
    <dgm:cxn modelId="{54FDBBB8-8A4A-CE4B-B69B-A30932657C08}" type="presParOf" srcId="{A0181E81-3DAF-8749-96DB-AFD05B502EDF}" destId="{791AA2FD-1DC5-E447-A28C-9263F942BAB6}" srcOrd="3" destOrd="0" presId="urn:microsoft.com/office/officeart/2005/8/layout/vList5"/>
    <dgm:cxn modelId="{67E6556F-891A-F143-96C3-D3593CBF84AF}" type="presParOf" srcId="{A0181E81-3DAF-8749-96DB-AFD05B502EDF}" destId="{823FBD17-2E88-AD4D-95DD-7A7D5C28AB45}" srcOrd="4" destOrd="0" presId="urn:microsoft.com/office/officeart/2005/8/layout/vList5"/>
    <dgm:cxn modelId="{F356EDB8-3855-4C47-80BF-175DA4DB11E0}" type="presParOf" srcId="{823FBD17-2E88-AD4D-95DD-7A7D5C28AB45}" destId="{E9376943-6694-8B44-A15D-8FE9A577FF19}" srcOrd="0" destOrd="0" presId="urn:microsoft.com/office/officeart/2005/8/layout/vList5"/>
    <dgm:cxn modelId="{E1FA6E7D-5E17-8341-B0EA-9249F67D9968}" type="presParOf" srcId="{A0181E81-3DAF-8749-96DB-AFD05B502EDF}" destId="{DAEDFB69-1976-0C47-8450-A7184BEAD0AB}" srcOrd="5" destOrd="0" presId="urn:microsoft.com/office/officeart/2005/8/layout/vList5"/>
    <dgm:cxn modelId="{56DE69DB-225A-8745-AAC5-F50C99A00C20}" type="presParOf" srcId="{A0181E81-3DAF-8749-96DB-AFD05B502EDF}" destId="{CF204235-D080-3E4C-8885-994B2048AFBF}" srcOrd="6" destOrd="0" presId="urn:microsoft.com/office/officeart/2005/8/layout/vList5"/>
    <dgm:cxn modelId="{3337D664-82A2-744D-A9EF-40AE3F7BDEDE}" type="presParOf" srcId="{CF204235-D080-3E4C-8885-994B2048AFBF}" destId="{B35D26D8-33EB-774C-8F6A-BEBD41BD85F2}" srcOrd="0" destOrd="0" presId="urn:microsoft.com/office/officeart/2005/8/layout/vList5"/>
    <dgm:cxn modelId="{12F349E7-CC05-BE44-8ED8-8E4C38BA4673}" type="presParOf" srcId="{A0181E81-3DAF-8749-96DB-AFD05B502EDF}" destId="{7FEFF52D-0120-2B4C-98D1-FB20459DC1A4}" srcOrd="7" destOrd="0" presId="urn:microsoft.com/office/officeart/2005/8/layout/vList5"/>
    <dgm:cxn modelId="{2E16919B-5ECF-A84B-BC7E-BAE9A132A260}" type="presParOf" srcId="{A0181E81-3DAF-8749-96DB-AFD05B502EDF}" destId="{FB170D79-1161-594F-8AA2-26E65FFAB954}" srcOrd="8" destOrd="0" presId="urn:microsoft.com/office/officeart/2005/8/layout/vList5"/>
    <dgm:cxn modelId="{F7301224-1E9C-C84E-85E3-FD2358216F1B}" type="presParOf" srcId="{FB170D79-1161-594F-8AA2-26E65FFAB954}" destId="{21AF9A00-D147-944E-AACE-01B66D28A35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125E18E-2BE9-42A4-9152-5521DE03ABB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F91E2D3-B3AE-4652-85F2-61783D25C7BA}">
      <dgm:prSet/>
      <dgm:spPr/>
      <dgm:t>
        <a:bodyPr/>
        <a:lstStyle/>
        <a:p>
          <a:r>
            <a:rPr lang="en-US"/>
            <a:t>No access to clubs in the marketing of those rights</a:t>
          </a:r>
        </a:p>
      </dgm:t>
    </dgm:pt>
    <dgm:pt modelId="{477265C7-8294-4E19-9420-602098F1CF06}" type="parTrans" cxnId="{296F3CD8-744D-40FB-BAA4-5E15C49649F8}">
      <dgm:prSet/>
      <dgm:spPr/>
      <dgm:t>
        <a:bodyPr/>
        <a:lstStyle/>
        <a:p>
          <a:endParaRPr lang="en-US"/>
        </a:p>
      </dgm:t>
    </dgm:pt>
    <dgm:pt modelId="{5334CC43-4496-4E9E-8498-854BC4504CE4}" type="sibTrans" cxnId="{296F3CD8-744D-40FB-BAA4-5E15C49649F8}">
      <dgm:prSet/>
      <dgm:spPr/>
      <dgm:t>
        <a:bodyPr/>
        <a:lstStyle/>
        <a:p>
          <a:endParaRPr lang="en-US"/>
        </a:p>
      </dgm:t>
    </dgm:pt>
    <dgm:pt modelId="{56EC6A71-5AD6-4439-A0A3-09C4480E1554}">
      <dgm:prSet/>
      <dgm:spPr/>
      <dgm:t>
        <a:bodyPr/>
        <a:lstStyle/>
        <a:p>
          <a:r>
            <a:rPr lang="en-US"/>
            <a:t>No access to third undertakings</a:t>
          </a:r>
        </a:p>
      </dgm:t>
    </dgm:pt>
    <dgm:pt modelId="{959CDAA2-39DF-421D-94AA-C79A31A422C2}" type="parTrans" cxnId="{DCE94897-A769-47F0-BA70-E6E2DA3EC120}">
      <dgm:prSet/>
      <dgm:spPr/>
      <dgm:t>
        <a:bodyPr/>
        <a:lstStyle/>
        <a:p>
          <a:endParaRPr lang="en-US"/>
        </a:p>
      </dgm:t>
    </dgm:pt>
    <dgm:pt modelId="{717FF5EA-268D-4F79-8EA3-EDADBB568A84}" type="sibTrans" cxnId="{DCE94897-A769-47F0-BA70-E6E2DA3EC120}">
      <dgm:prSet/>
      <dgm:spPr/>
      <dgm:t>
        <a:bodyPr/>
        <a:lstStyle/>
        <a:p>
          <a:endParaRPr lang="en-US"/>
        </a:p>
      </dgm:t>
    </dgm:pt>
    <dgm:pt modelId="{2847DDFA-76C4-4580-941A-DC6E84F107F5}">
      <dgm:prSet/>
      <dgm:spPr/>
      <dgm:t>
        <a:bodyPr/>
        <a:lstStyle/>
        <a:p>
          <a:r>
            <a:rPr lang="en-US"/>
            <a:t>Detrimental for consumers and TV users</a:t>
          </a:r>
        </a:p>
      </dgm:t>
    </dgm:pt>
    <dgm:pt modelId="{D77141B9-CCCD-494F-89A8-1DB401DF988A}" type="parTrans" cxnId="{42BB57D9-777E-4A9C-AAD4-72E2D8FAF07D}">
      <dgm:prSet/>
      <dgm:spPr/>
      <dgm:t>
        <a:bodyPr/>
        <a:lstStyle/>
        <a:p>
          <a:endParaRPr lang="en-US"/>
        </a:p>
      </dgm:t>
    </dgm:pt>
    <dgm:pt modelId="{1FC5039F-2A4C-4F27-A307-16A9A6E9F0FA}" type="sibTrans" cxnId="{42BB57D9-777E-4A9C-AAD4-72E2D8FAF07D}">
      <dgm:prSet/>
      <dgm:spPr/>
      <dgm:t>
        <a:bodyPr/>
        <a:lstStyle/>
        <a:p>
          <a:endParaRPr lang="en-US"/>
        </a:p>
      </dgm:t>
    </dgm:pt>
    <dgm:pt modelId="{D18899ED-BB96-4346-9C4A-23A627643F18}">
      <dgm:prSet/>
      <dgm:spPr/>
      <dgm:t>
        <a:bodyPr/>
        <a:lstStyle/>
        <a:p>
          <a:r>
            <a:rPr lang="en-US"/>
            <a:t>Standardization of Buyers’ conduct</a:t>
          </a:r>
        </a:p>
      </dgm:t>
    </dgm:pt>
    <dgm:pt modelId="{339BD11C-E58C-468C-878B-DF9EDD477DEB}" type="parTrans" cxnId="{D6E414AF-829C-40E6-BB2F-DCD2345F561A}">
      <dgm:prSet/>
      <dgm:spPr/>
      <dgm:t>
        <a:bodyPr/>
        <a:lstStyle/>
        <a:p>
          <a:endParaRPr lang="en-US"/>
        </a:p>
      </dgm:t>
    </dgm:pt>
    <dgm:pt modelId="{4531DC03-A4BD-4F61-9C00-25E2105CC8D1}" type="sibTrans" cxnId="{D6E414AF-829C-40E6-BB2F-DCD2345F561A}">
      <dgm:prSet/>
      <dgm:spPr/>
      <dgm:t>
        <a:bodyPr/>
        <a:lstStyle/>
        <a:p>
          <a:endParaRPr lang="en-US"/>
        </a:p>
      </dgm:t>
    </dgm:pt>
    <dgm:pt modelId="{76BF5DC2-85BE-46A5-A3D3-D416A8E02055}">
      <dgm:prSet/>
      <dgm:spPr/>
      <dgm:t>
        <a:bodyPr/>
        <a:lstStyle/>
        <a:p>
          <a:r>
            <a:rPr lang="en-US"/>
            <a:t>Less choice and less innovation</a:t>
          </a:r>
        </a:p>
      </dgm:t>
    </dgm:pt>
    <dgm:pt modelId="{02ED9671-4BDA-4115-9ABA-434BE1624723}" type="parTrans" cxnId="{B6F31AB2-1786-465D-93F6-FDCD0E92997B}">
      <dgm:prSet/>
      <dgm:spPr/>
      <dgm:t>
        <a:bodyPr/>
        <a:lstStyle/>
        <a:p>
          <a:endParaRPr lang="en-US"/>
        </a:p>
      </dgm:t>
    </dgm:pt>
    <dgm:pt modelId="{79EC981B-666B-4233-A8D5-9FC0D46535BC}" type="sibTrans" cxnId="{B6F31AB2-1786-465D-93F6-FDCD0E92997B}">
      <dgm:prSet/>
      <dgm:spPr/>
      <dgm:t>
        <a:bodyPr/>
        <a:lstStyle/>
        <a:p>
          <a:endParaRPr lang="en-US"/>
        </a:p>
      </dgm:t>
    </dgm:pt>
    <dgm:pt modelId="{37A34AA7-B206-BA49-9053-A04B741BA343}" type="pres">
      <dgm:prSet presAssocID="{F125E18E-2BE9-42A4-9152-5521DE03ABB6}" presName="linear" presStyleCnt="0">
        <dgm:presLayoutVars>
          <dgm:animLvl val="lvl"/>
          <dgm:resizeHandles val="exact"/>
        </dgm:presLayoutVars>
      </dgm:prSet>
      <dgm:spPr/>
    </dgm:pt>
    <dgm:pt modelId="{633FFF96-F2F3-AE40-BEE7-BF5513E6010F}" type="pres">
      <dgm:prSet presAssocID="{2F91E2D3-B3AE-4652-85F2-61783D25C7BA}" presName="parentText" presStyleLbl="node1" presStyleIdx="0" presStyleCnt="5">
        <dgm:presLayoutVars>
          <dgm:chMax val="0"/>
          <dgm:bulletEnabled val="1"/>
        </dgm:presLayoutVars>
      </dgm:prSet>
      <dgm:spPr/>
    </dgm:pt>
    <dgm:pt modelId="{4A499644-BE1F-1840-853B-AB85DAC2DCCF}" type="pres">
      <dgm:prSet presAssocID="{5334CC43-4496-4E9E-8498-854BC4504CE4}" presName="spacer" presStyleCnt="0"/>
      <dgm:spPr/>
    </dgm:pt>
    <dgm:pt modelId="{618B0B65-646E-5B4F-906F-98A78E7D4B87}" type="pres">
      <dgm:prSet presAssocID="{56EC6A71-5AD6-4439-A0A3-09C4480E1554}" presName="parentText" presStyleLbl="node1" presStyleIdx="1" presStyleCnt="5">
        <dgm:presLayoutVars>
          <dgm:chMax val="0"/>
          <dgm:bulletEnabled val="1"/>
        </dgm:presLayoutVars>
      </dgm:prSet>
      <dgm:spPr/>
    </dgm:pt>
    <dgm:pt modelId="{87E201F3-C51F-7743-AB1A-F4F371AFC1CE}" type="pres">
      <dgm:prSet presAssocID="{717FF5EA-268D-4F79-8EA3-EDADBB568A84}" presName="spacer" presStyleCnt="0"/>
      <dgm:spPr/>
    </dgm:pt>
    <dgm:pt modelId="{0D9DE432-BA50-2243-9A86-CF8A2CAABA10}" type="pres">
      <dgm:prSet presAssocID="{2847DDFA-76C4-4580-941A-DC6E84F107F5}" presName="parentText" presStyleLbl="node1" presStyleIdx="2" presStyleCnt="5">
        <dgm:presLayoutVars>
          <dgm:chMax val="0"/>
          <dgm:bulletEnabled val="1"/>
        </dgm:presLayoutVars>
      </dgm:prSet>
      <dgm:spPr/>
    </dgm:pt>
    <dgm:pt modelId="{BB5FBA7B-8DF5-E948-BFD3-3CD301EB1534}" type="pres">
      <dgm:prSet presAssocID="{1FC5039F-2A4C-4F27-A307-16A9A6E9F0FA}" presName="spacer" presStyleCnt="0"/>
      <dgm:spPr/>
    </dgm:pt>
    <dgm:pt modelId="{608D393C-F088-154C-883E-E3E03F35339F}" type="pres">
      <dgm:prSet presAssocID="{D18899ED-BB96-4346-9C4A-23A627643F18}" presName="parentText" presStyleLbl="node1" presStyleIdx="3" presStyleCnt="5">
        <dgm:presLayoutVars>
          <dgm:chMax val="0"/>
          <dgm:bulletEnabled val="1"/>
        </dgm:presLayoutVars>
      </dgm:prSet>
      <dgm:spPr/>
    </dgm:pt>
    <dgm:pt modelId="{FA9C8C9C-5AA4-B14C-A4D2-C0D90B4ABC83}" type="pres">
      <dgm:prSet presAssocID="{4531DC03-A4BD-4F61-9C00-25E2105CC8D1}" presName="spacer" presStyleCnt="0"/>
      <dgm:spPr/>
    </dgm:pt>
    <dgm:pt modelId="{68B50D47-A88B-3C47-9346-2BF5E9E57317}" type="pres">
      <dgm:prSet presAssocID="{76BF5DC2-85BE-46A5-A3D3-D416A8E02055}" presName="parentText" presStyleLbl="node1" presStyleIdx="4" presStyleCnt="5">
        <dgm:presLayoutVars>
          <dgm:chMax val="0"/>
          <dgm:bulletEnabled val="1"/>
        </dgm:presLayoutVars>
      </dgm:prSet>
      <dgm:spPr/>
    </dgm:pt>
  </dgm:ptLst>
  <dgm:cxnLst>
    <dgm:cxn modelId="{9AA3BA01-5059-8044-8C1B-EAEC984C3F49}" type="presOf" srcId="{D18899ED-BB96-4346-9C4A-23A627643F18}" destId="{608D393C-F088-154C-883E-E3E03F35339F}" srcOrd="0" destOrd="0" presId="urn:microsoft.com/office/officeart/2005/8/layout/vList2"/>
    <dgm:cxn modelId="{00561A16-FCE6-504C-A0F8-D00179D75FA6}" type="presOf" srcId="{2847DDFA-76C4-4580-941A-DC6E84F107F5}" destId="{0D9DE432-BA50-2243-9A86-CF8A2CAABA10}" srcOrd="0" destOrd="0" presId="urn:microsoft.com/office/officeart/2005/8/layout/vList2"/>
    <dgm:cxn modelId="{C90CEF5D-972C-5747-A6AC-EF24E6915385}" type="presOf" srcId="{F125E18E-2BE9-42A4-9152-5521DE03ABB6}" destId="{37A34AA7-B206-BA49-9053-A04B741BA343}" srcOrd="0" destOrd="0" presId="urn:microsoft.com/office/officeart/2005/8/layout/vList2"/>
    <dgm:cxn modelId="{FF840176-1ADF-4740-89EE-9E27B065420F}" type="presOf" srcId="{56EC6A71-5AD6-4439-A0A3-09C4480E1554}" destId="{618B0B65-646E-5B4F-906F-98A78E7D4B87}" srcOrd="0" destOrd="0" presId="urn:microsoft.com/office/officeart/2005/8/layout/vList2"/>
    <dgm:cxn modelId="{4F355D8C-7332-3E4E-A91A-A803F8582B59}" type="presOf" srcId="{76BF5DC2-85BE-46A5-A3D3-D416A8E02055}" destId="{68B50D47-A88B-3C47-9346-2BF5E9E57317}" srcOrd="0" destOrd="0" presId="urn:microsoft.com/office/officeart/2005/8/layout/vList2"/>
    <dgm:cxn modelId="{D9CFAC8F-F7DB-F94E-803D-7CC09997B3DB}" type="presOf" srcId="{2F91E2D3-B3AE-4652-85F2-61783D25C7BA}" destId="{633FFF96-F2F3-AE40-BEE7-BF5513E6010F}" srcOrd="0" destOrd="0" presId="urn:microsoft.com/office/officeart/2005/8/layout/vList2"/>
    <dgm:cxn modelId="{DCE94897-A769-47F0-BA70-E6E2DA3EC120}" srcId="{F125E18E-2BE9-42A4-9152-5521DE03ABB6}" destId="{56EC6A71-5AD6-4439-A0A3-09C4480E1554}" srcOrd="1" destOrd="0" parTransId="{959CDAA2-39DF-421D-94AA-C79A31A422C2}" sibTransId="{717FF5EA-268D-4F79-8EA3-EDADBB568A84}"/>
    <dgm:cxn modelId="{D6E414AF-829C-40E6-BB2F-DCD2345F561A}" srcId="{F125E18E-2BE9-42A4-9152-5521DE03ABB6}" destId="{D18899ED-BB96-4346-9C4A-23A627643F18}" srcOrd="3" destOrd="0" parTransId="{339BD11C-E58C-468C-878B-DF9EDD477DEB}" sibTransId="{4531DC03-A4BD-4F61-9C00-25E2105CC8D1}"/>
    <dgm:cxn modelId="{B6F31AB2-1786-465D-93F6-FDCD0E92997B}" srcId="{F125E18E-2BE9-42A4-9152-5521DE03ABB6}" destId="{76BF5DC2-85BE-46A5-A3D3-D416A8E02055}" srcOrd="4" destOrd="0" parTransId="{02ED9671-4BDA-4115-9ABA-434BE1624723}" sibTransId="{79EC981B-666B-4233-A8D5-9FC0D46535BC}"/>
    <dgm:cxn modelId="{296F3CD8-744D-40FB-BAA4-5E15C49649F8}" srcId="{F125E18E-2BE9-42A4-9152-5521DE03ABB6}" destId="{2F91E2D3-B3AE-4652-85F2-61783D25C7BA}" srcOrd="0" destOrd="0" parTransId="{477265C7-8294-4E19-9420-602098F1CF06}" sibTransId="{5334CC43-4496-4E9E-8498-854BC4504CE4}"/>
    <dgm:cxn modelId="{42BB57D9-777E-4A9C-AAD4-72E2D8FAF07D}" srcId="{F125E18E-2BE9-42A4-9152-5521DE03ABB6}" destId="{2847DDFA-76C4-4580-941A-DC6E84F107F5}" srcOrd="2" destOrd="0" parTransId="{D77141B9-CCCD-494F-89A8-1DB401DF988A}" sibTransId="{1FC5039F-2A4C-4F27-A307-16A9A6E9F0FA}"/>
    <dgm:cxn modelId="{152BF98C-F9F0-2642-B5D1-8686908F7B2A}" type="presParOf" srcId="{37A34AA7-B206-BA49-9053-A04B741BA343}" destId="{633FFF96-F2F3-AE40-BEE7-BF5513E6010F}" srcOrd="0" destOrd="0" presId="urn:microsoft.com/office/officeart/2005/8/layout/vList2"/>
    <dgm:cxn modelId="{22F5E04E-8E59-554B-91F8-CF338BF5BE9E}" type="presParOf" srcId="{37A34AA7-B206-BA49-9053-A04B741BA343}" destId="{4A499644-BE1F-1840-853B-AB85DAC2DCCF}" srcOrd="1" destOrd="0" presId="urn:microsoft.com/office/officeart/2005/8/layout/vList2"/>
    <dgm:cxn modelId="{EB723957-BA06-3D4C-85D3-C9DE23688E59}" type="presParOf" srcId="{37A34AA7-B206-BA49-9053-A04B741BA343}" destId="{618B0B65-646E-5B4F-906F-98A78E7D4B87}" srcOrd="2" destOrd="0" presId="urn:microsoft.com/office/officeart/2005/8/layout/vList2"/>
    <dgm:cxn modelId="{E9FEB4D7-0FAC-4D4A-A498-5A4BDD5BA57F}" type="presParOf" srcId="{37A34AA7-B206-BA49-9053-A04B741BA343}" destId="{87E201F3-C51F-7743-AB1A-F4F371AFC1CE}" srcOrd="3" destOrd="0" presId="urn:microsoft.com/office/officeart/2005/8/layout/vList2"/>
    <dgm:cxn modelId="{61431633-8FAF-E94E-AD5B-4DACED112FCE}" type="presParOf" srcId="{37A34AA7-B206-BA49-9053-A04B741BA343}" destId="{0D9DE432-BA50-2243-9A86-CF8A2CAABA10}" srcOrd="4" destOrd="0" presId="urn:microsoft.com/office/officeart/2005/8/layout/vList2"/>
    <dgm:cxn modelId="{94250545-3129-764B-A1F8-245CC652C4AF}" type="presParOf" srcId="{37A34AA7-B206-BA49-9053-A04B741BA343}" destId="{BB5FBA7B-8DF5-E948-BFD3-3CD301EB1534}" srcOrd="5" destOrd="0" presId="urn:microsoft.com/office/officeart/2005/8/layout/vList2"/>
    <dgm:cxn modelId="{B61E951F-5D9C-A541-9F02-FA01D2BA07CC}" type="presParOf" srcId="{37A34AA7-B206-BA49-9053-A04B741BA343}" destId="{608D393C-F088-154C-883E-E3E03F35339F}" srcOrd="6" destOrd="0" presId="urn:microsoft.com/office/officeart/2005/8/layout/vList2"/>
    <dgm:cxn modelId="{E20BF24C-BE90-1849-9B67-1C629F643173}" type="presParOf" srcId="{37A34AA7-B206-BA49-9053-A04B741BA343}" destId="{FA9C8C9C-5AA4-B14C-A4D2-C0D90B4ABC83}" srcOrd="7" destOrd="0" presId="urn:microsoft.com/office/officeart/2005/8/layout/vList2"/>
    <dgm:cxn modelId="{B061A994-2737-7F45-AFA2-8F97C8576872}" type="presParOf" srcId="{37A34AA7-B206-BA49-9053-A04B741BA343}" destId="{68B50D47-A88B-3C47-9346-2BF5E9E5731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57961A3-B163-4092-BE90-7C68D6D7B407}"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4FBE32F-4A08-4067-B222-14CD9D4F215A}">
      <dgm:prSet/>
      <dgm:spPr/>
      <dgm:t>
        <a:bodyPr/>
        <a:lstStyle/>
        <a:p>
          <a:r>
            <a:rPr lang="en-BE" dirty="0"/>
            <a:t>GENUINE FINANCIAL SOLIDARITY (para.235)</a:t>
          </a:r>
          <a:endParaRPr lang="en-US" dirty="0"/>
        </a:p>
      </dgm:t>
    </dgm:pt>
    <dgm:pt modelId="{09C1B987-6B64-462E-ABC0-9D8249CDF8AE}" type="parTrans" cxnId="{AFD2CCB4-41E6-482F-94B7-5F737C03D9C5}">
      <dgm:prSet/>
      <dgm:spPr/>
      <dgm:t>
        <a:bodyPr/>
        <a:lstStyle/>
        <a:p>
          <a:endParaRPr lang="en-US"/>
        </a:p>
      </dgm:t>
    </dgm:pt>
    <dgm:pt modelId="{61D2025B-6EDE-4DF5-9FA0-C60B264DA367}" type="sibTrans" cxnId="{AFD2CCB4-41E6-482F-94B7-5F737C03D9C5}">
      <dgm:prSet/>
      <dgm:spPr/>
      <dgm:t>
        <a:bodyPr/>
        <a:lstStyle/>
        <a:p>
          <a:endParaRPr lang="en-US"/>
        </a:p>
      </dgm:t>
    </dgm:pt>
    <dgm:pt modelId="{7B6E247A-6B39-4722-8507-497C682117D0}">
      <dgm:prSet/>
      <dgm:spPr/>
      <dgm:t>
        <a:bodyPr/>
        <a:lstStyle/>
        <a:p>
          <a:r>
            <a:rPr lang="en-BE" dirty="0"/>
            <a:t>BETTER PRODUCTION AND REDISTRIBUTION RIGHT</a:t>
          </a:r>
          <a:endParaRPr lang="en-US" dirty="0"/>
        </a:p>
      </dgm:t>
    </dgm:pt>
    <dgm:pt modelId="{05C0D325-E61E-4C9B-B3AF-48E57E30BAE5}" type="parTrans" cxnId="{2EB0834F-A714-469B-A22C-7E2AF6B949DD}">
      <dgm:prSet/>
      <dgm:spPr/>
      <dgm:t>
        <a:bodyPr/>
        <a:lstStyle/>
        <a:p>
          <a:endParaRPr lang="en-US"/>
        </a:p>
      </dgm:t>
    </dgm:pt>
    <dgm:pt modelId="{BFB0EAA5-1EF5-43E7-845E-5B34BC8C50A4}" type="sibTrans" cxnId="{2EB0834F-A714-469B-A22C-7E2AF6B949DD}">
      <dgm:prSet/>
      <dgm:spPr/>
      <dgm:t>
        <a:bodyPr/>
        <a:lstStyle/>
        <a:p>
          <a:endParaRPr lang="en-US"/>
        </a:p>
      </dgm:t>
    </dgm:pt>
    <dgm:pt modelId="{2E33326B-98DE-4ABA-BB27-D0AF7CCAF2EB}">
      <dgm:prSet/>
      <dgm:spPr/>
      <dgm:t>
        <a:bodyPr/>
        <a:lstStyle/>
        <a:p>
          <a:r>
            <a:rPr lang="en-BE" dirty="0"/>
            <a:t>CONCRETE EVIDENCE FOR THE NATIONAL JUDGE (para.236)</a:t>
          </a:r>
          <a:endParaRPr lang="en-US" dirty="0"/>
        </a:p>
      </dgm:t>
    </dgm:pt>
    <dgm:pt modelId="{70B8E601-99D4-48F1-906F-24BB40285A23}" type="parTrans" cxnId="{CD78A391-7307-4D8C-8641-5038A02529C4}">
      <dgm:prSet/>
      <dgm:spPr/>
      <dgm:t>
        <a:bodyPr/>
        <a:lstStyle/>
        <a:p>
          <a:endParaRPr lang="en-US"/>
        </a:p>
      </dgm:t>
    </dgm:pt>
    <dgm:pt modelId="{AF521908-5929-407E-9044-69D653FCA747}" type="sibTrans" cxnId="{CD78A391-7307-4D8C-8641-5038A02529C4}">
      <dgm:prSet/>
      <dgm:spPr/>
      <dgm:t>
        <a:bodyPr/>
        <a:lstStyle/>
        <a:p>
          <a:endParaRPr lang="en-US"/>
        </a:p>
      </dgm:t>
    </dgm:pt>
    <dgm:pt modelId="{EE5CA30F-D23C-4EE0-81F5-DEA34E985645}" type="pres">
      <dgm:prSet presAssocID="{157961A3-B163-4092-BE90-7C68D6D7B407}" presName="root" presStyleCnt="0">
        <dgm:presLayoutVars>
          <dgm:dir/>
          <dgm:resizeHandles val="exact"/>
        </dgm:presLayoutVars>
      </dgm:prSet>
      <dgm:spPr/>
    </dgm:pt>
    <dgm:pt modelId="{E4D77712-E653-47A2-AE3B-079B752B5A97}" type="pres">
      <dgm:prSet presAssocID="{74FBE32F-4A08-4067-B222-14CD9D4F215A}" presName="compNode" presStyleCnt="0"/>
      <dgm:spPr/>
    </dgm:pt>
    <dgm:pt modelId="{355DD211-3B40-4F78-96F1-B2CE0BC4A726}" type="pres">
      <dgm:prSet presAssocID="{74FBE32F-4A08-4067-B222-14CD9D4F215A}" presName="bgRect" presStyleLbl="bgShp" presStyleIdx="0" presStyleCnt="3"/>
      <dgm:spPr/>
    </dgm:pt>
    <dgm:pt modelId="{38A7BD01-5710-4EA8-B292-3C7585E68729}" type="pres">
      <dgm:prSet presAssocID="{74FBE32F-4A08-4067-B222-14CD9D4F21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ter"/>
        </a:ext>
      </dgm:extLst>
    </dgm:pt>
    <dgm:pt modelId="{EE95352A-A127-49D9-BBF4-A0E46B0BB7B3}" type="pres">
      <dgm:prSet presAssocID="{74FBE32F-4A08-4067-B222-14CD9D4F215A}" presName="spaceRect" presStyleCnt="0"/>
      <dgm:spPr/>
    </dgm:pt>
    <dgm:pt modelId="{5772854C-CEAF-4306-9447-887611B6EE86}" type="pres">
      <dgm:prSet presAssocID="{74FBE32F-4A08-4067-B222-14CD9D4F215A}" presName="parTx" presStyleLbl="revTx" presStyleIdx="0" presStyleCnt="3">
        <dgm:presLayoutVars>
          <dgm:chMax val="0"/>
          <dgm:chPref val="0"/>
        </dgm:presLayoutVars>
      </dgm:prSet>
      <dgm:spPr/>
    </dgm:pt>
    <dgm:pt modelId="{02963D3F-5F3C-46E2-81A5-303C540AE02A}" type="pres">
      <dgm:prSet presAssocID="{61D2025B-6EDE-4DF5-9FA0-C60B264DA367}" presName="sibTrans" presStyleCnt="0"/>
      <dgm:spPr/>
    </dgm:pt>
    <dgm:pt modelId="{37460189-2D9C-40CD-8EDA-DCFFA1A613B6}" type="pres">
      <dgm:prSet presAssocID="{7B6E247A-6B39-4722-8507-497C682117D0}" presName="compNode" presStyleCnt="0"/>
      <dgm:spPr/>
    </dgm:pt>
    <dgm:pt modelId="{DBFF96AC-FB78-4D9D-A049-7741242F6632}" type="pres">
      <dgm:prSet presAssocID="{7B6E247A-6B39-4722-8507-497C682117D0}" presName="bgRect" presStyleLbl="bgShp" presStyleIdx="1" presStyleCnt="3"/>
      <dgm:spPr/>
    </dgm:pt>
    <dgm:pt modelId="{557EBA47-956C-4287-84E3-E7E8C3455896}" type="pres">
      <dgm:prSet presAssocID="{7B6E247A-6B39-4722-8507-497C682117D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C1EE5732-6594-4CE8-880C-814E983CCF78}" type="pres">
      <dgm:prSet presAssocID="{7B6E247A-6B39-4722-8507-497C682117D0}" presName="spaceRect" presStyleCnt="0"/>
      <dgm:spPr/>
    </dgm:pt>
    <dgm:pt modelId="{31FE8BBD-A8F6-42C1-9E8C-2343815E098B}" type="pres">
      <dgm:prSet presAssocID="{7B6E247A-6B39-4722-8507-497C682117D0}" presName="parTx" presStyleLbl="revTx" presStyleIdx="1" presStyleCnt="3">
        <dgm:presLayoutVars>
          <dgm:chMax val="0"/>
          <dgm:chPref val="0"/>
        </dgm:presLayoutVars>
      </dgm:prSet>
      <dgm:spPr/>
    </dgm:pt>
    <dgm:pt modelId="{F0A014B8-DD47-4BAA-A8DC-5D032354F2AF}" type="pres">
      <dgm:prSet presAssocID="{BFB0EAA5-1EF5-43E7-845E-5B34BC8C50A4}" presName="sibTrans" presStyleCnt="0"/>
      <dgm:spPr/>
    </dgm:pt>
    <dgm:pt modelId="{D92051C6-8B0B-44BC-8039-1F88D615E454}" type="pres">
      <dgm:prSet presAssocID="{2E33326B-98DE-4ABA-BB27-D0AF7CCAF2EB}" presName="compNode" presStyleCnt="0"/>
      <dgm:spPr/>
    </dgm:pt>
    <dgm:pt modelId="{644840BA-64C2-4806-8204-6F811FC19F13}" type="pres">
      <dgm:prSet presAssocID="{2E33326B-98DE-4ABA-BB27-D0AF7CCAF2EB}" presName="bgRect" presStyleLbl="bgShp" presStyleIdx="2" presStyleCnt="3"/>
      <dgm:spPr/>
    </dgm:pt>
    <dgm:pt modelId="{C45CAA7D-54B5-42D7-B59F-D2274A14AAE4}" type="pres">
      <dgm:prSet presAssocID="{2E33326B-98DE-4ABA-BB27-D0AF7CCAF2E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ement truck"/>
        </a:ext>
      </dgm:extLst>
    </dgm:pt>
    <dgm:pt modelId="{41AAFD67-8D1F-4132-8623-9F8BE863A4AE}" type="pres">
      <dgm:prSet presAssocID="{2E33326B-98DE-4ABA-BB27-D0AF7CCAF2EB}" presName="spaceRect" presStyleCnt="0"/>
      <dgm:spPr/>
    </dgm:pt>
    <dgm:pt modelId="{2997F92C-1AAC-4AB3-B913-7A9701C0DFA6}" type="pres">
      <dgm:prSet presAssocID="{2E33326B-98DE-4ABA-BB27-D0AF7CCAF2EB}" presName="parTx" presStyleLbl="revTx" presStyleIdx="2" presStyleCnt="3">
        <dgm:presLayoutVars>
          <dgm:chMax val="0"/>
          <dgm:chPref val="0"/>
        </dgm:presLayoutVars>
      </dgm:prSet>
      <dgm:spPr/>
    </dgm:pt>
  </dgm:ptLst>
  <dgm:cxnLst>
    <dgm:cxn modelId="{058DD006-D90B-4D74-B50F-E190FCFFB662}" type="presOf" srcId="{74FBE32F-4A08-4067-B222-14CD9D4F215A}" destId="{5772854C-CEAF-4306-9447-887611B6EE86}" srcOrd="0" destOrd="0" presId="urn:microsoft.com/office/officeart/2018/2/layout/IconVerticalSolidList"/>
    <dgm:cxn modelId="{2EB0834F-A714-469B-A22C-7E2AF6B949DD}" srcId="{157961A3-B163-4092-BE90-7C68D6D7B407}" destId="{7B6E247A-6B39-4722-8507-497C682117D0}" srcOrd="1" destOrd="0" parTransId="{05C0D325-E61E-4C9B-B3AF-48E57E30BAE5}" sibTransId="{BFB0EAA5-1EF5-43E7-845E-5B34BC8C50A4}"/>
    <dgm:cxn modelId="{B451D985-B0BB-4F08-BA0F-DF66193E387E}" type="presOf" srcId="{7B6E247A-6B39-4722-8507-497C682117D0}" destId="{31FE8BBD-A8F6-42C1-9E8C-2343815E098B}" srcOrd="0" destOrd="0" presId="urn:microsoft.com/office/officeart/2018/2/layout/IconVerticalSolidList"/>
    <dgm:cxn modelId="{CD78A391-7307-4D8C-8641-5038A02529C4}" srcId="{157961A3-B163-4092-BE90-7C68D6D7B407}" destId="{2E33326B-98DE-4ABA-BB27-D0AF7CCAF2EB}" srcOrd="2" destOrd="0" parTransId="{70B8E601-99D4-48F1-906F-24BB40285A23}" sibTransId="{AF521908-5929-407E-9044-69D653FCA747}"/>
    <dgm:cxn modelId="{4B4DCCB4-2E67-47C9-97D6-441C8A355091}" type="presOf" srcId="{157961A3-B163-4092-BE90-7C68D6D7B407}" destId="{EE5CA30F-D23C-4EE0-81F5-DEA34E985645}" srcOrd="0" destOrd="0" presId="urn:microsoft.com/office/officeart/2018/2/layout/IconVerticalSolidList"/>
    <dgm:cxn modelId="{AFD2CCB4-41E6-482F-94B7-5F737C03D9C5}" srcId="{157961A3-B163-4092-BE90-7C68D6D7B407}" destId="{74FBE32F-4A08-4067-B222-14CD9D4F215A}" srcOrd="0" destOrd="0" parTransId="{09C1B987-6B64-462E-ABC0-9D8249CDF8AE}" sibTransId="{61D2025B-6EDE-4DF5-9FA0-C60B264DA367}"/>
    <dgm:cxn modelId="{A345FCE3-BDDC-4721-BE1A-9003BFB49978}" type="presOf" srcId="{2E33326B-98DE-4ABA-BB27-D0AF7CCAF2EB}" destId="{2997F92C-1AAC-4AB3-B913-7A9701C0DFA6}" srcOrd="0" destOrd="0" presId="urn:microsoft.com/office/officeart/2018/2/layout/IconVerticalSolidList"/>
    <dgm:cxn modelId="{38D8E153-D98F-4A69-8A33-4E185016C191}" type="presParOf" srcId="{EE5CA30F-D23C-4EE0-81F5-DEA34E985645}" destId="{E4D77712-E653-47A2-AE3B-079B752B5A97}" srcOrd="0" destOrd="0" presId="urn:microsoft.com/office/officeart/2018/2/layout/IconVerticalSolidList"/>
    <dgm:cxn modelId="{3B3B8357-8BD5-4226-A3F8-AB0CBEAE5A32}" type="presParOf" srcId="{E4D77712-E653-47A2-AE3B-079B752B5A97}" destId="{355DD211-3B40-4F78-96F1-B2CE0BC4A726}" srcOrd="0" destOrd="0" presId="urn:microsoft.com/office/officeart/2018/2/layout/IconVerticalSolidList"/>
    <dgm:cxn modelId="{9B75F82D-6193-4917-AEB4-6FBA95F09B34}" type="presParOf" srcId="{E4D77712-E653-47A2-AE3B-079B752B5A97}" destId="{38A7BD01-5710-4EA8-B292-3C7585E68729}" srcOrd="1" destOrd="0" presId="urn:microsoft.com/office/officeart/2018/2/layout/IconVerticalSolidList"/>
    <dgm:cxn modelId="{1886C0E4-E02B-410E-836B-8EC243D543A5}" type="presParOf" srcId="{E4D77712-E653-47A2-AE3B-079B752B5A97}" destId="{EE95352A-A127-49D9-BBF4-A0E46B0BB7B3}" srcOrd="2" destOrd="0" presId="urn:microsoft.com/office/officeart/2018/2/layout/IconVerticalSolidList"/>
    <dgm:cxn modelId="{243F54EA-A32A-4FED-B8FF-63EB95E47C04}" type="presParOf" srcId="{E4D77712-E653-47A2-AE3B-079B752B5A97}" destId="{5772854C-CEAF-4306-9447-887611B6EE86}" srcOrd="3" destOrd="0" presId="urn:microsoft.com/office/officeart/2018/2/layout/IconVerticalSolidList"/>
    <dgm:cxn modelId="{096D9C24-D189-4521-8584-6DF0D549E8EE}" type="presParOf" srcId="{EE5CA30F-D23C-4EE0-81F5-DEA34E985645}" destId="{02963D3F-5F3C-46E2-81A5-303C540AE02A}" srcOrd="1" destOrd="0" presId="urn:microsoft.com/office/officeart/2018/2/layout/IconVerticalSolidList"/>
    <dgm:cxn modelId="{1361E5D7-1002-433C-8B9E-B45E3103A89D}" type="presParOf" srcId="{EE5CA30F-D23C-4EE0-81F5-DEA34E985645}" destId="{37460189-2D9C-40CD-8EDA-DCFFA1A613B6}" srcOrd="2" destOrd="0" presId="urn:microsoft.com/office/officeart/2018/2/layout/IconVerticalSolidList"/>
    <dgm:cxn modelId="{5F22EFBC-58AE-448F-8521-4F6C3371018F}" type="presParOf" srcId="{37460189-2D9C-40CD-8EDA-DCFFA1A613B6}" destId="{DBFF96AC-FB78-4D9D-A049-7741242F6632}" srcOrd="0" destOrd="0" presId="urn:microsoft.com/office/officeart/2018/2/layout/IconVerticalSolidList"/>
    <dgm:cxn modelId="{6AB95BB0-A10A-4694-BD10-3C4143CF9810}" type="presParOf" srcId="{37460189-2D9C-40CD-8EDA-DCFFA1A613B6}" destId="{557EBA47-956C-4287-84E3-E7E8C3455896}" srcOrd="1" destOrd="0" presId="urn:microsoft.com/office/officeart/2018/2/layout/IconVerticalSolidList"/>
    <dgm:cxn modelId="{810AC01F-AFF7-4F7E-B974-18E733089857}" type="presParOf" srcId="{37460189-2D9C-40CD-8EDA-DCFFA1A613B6}" destId="{C1EE5732-6594-4CE8-880C-814E983CCF78}" srcOrd="2" destOrd="0" presId="urn:microsoft.com/office/officeart/2018/2/layout/IconVerticalSolidList"/>
    <dgm:cxn modelId="{1BBB7A76-F269-405C-8F26-E2C618E08F2B}" type="presParOf" srcId="{37460189-2D9C-40CD-8EDA-DCFFA1A613B6}" destId="{31FE8BBD-A8F6-42C1-9E8C-2343815E098B}" srcOrd="3" destOrd="0" presId="urn:microsoft.com/office/officeart/2018/2/layout/IconVerticalSolidList"/>
    <dgm:cxn modelId="{749CE605-2217-47FA-BB00-84180F8967E3}" type="presParOf" srcId="{EE5CA30F-D23C-4EE0-81F5-DEA34E985645}" destId="{F0A014B8-DD47-4BAA-A8DC-5D032354F2AF}" srcOrd="3" destOrd="0" presId="urn:microsoft.com/office/officeart/2018/2/layout/IconVerticalSolidList"/>
    <dgm:cxn modelId="{4BBC15AE-0254-42C1-AB4B-AC0AF7920C15}" type="presParOf" srcId="{EE5CA30F-D23C-4EE0-81F5-DEA34E985645}" destId="{D92051C6-8B0B-44BC-8039-1F88D615E454}" srcOrd="4" destOrd="0" presId="urn:microsoft.com/office/officeart/2018/2/layout/IconVerticalSolidList"/>
    <dgm:cxn modelId="{964046FE-47DB-4CB3-9716-9467D924E871}" type="presParOf" srcId="{D92051C6-8B0B-44BC-8039-1F88D615E454}" destId="{644840BA-64C2-4806-8204-6F811FC19F13}" srcOrd="0" destOrd="0" presId="urn:microsoft.com/office/officeart/2018/2/layout/IconVerticalSolidList"/>
    <dgm:cxn modelId="{0B6D0AA6-EE0D-4B76-B5A9-958DB855B5AA}" type="presParOf" srcId="{D92051C6-8B0B-44BC-8039-1F88D615E454}" destId="{C45CAA7D-54B5-42D7-B59F-D2274A14AAE4}" srcOrd="1" destOrd="0" presId="urn:microsoft.com/office/officeart/2018/2/layout/IconVerticalSolidList"/>
    <dgm:cxn modelId="{38D1B17A-8239-4607-ABEF-5E3A4E3CFF70}" type="presParOf" srcId="{D92051C6-8B0B-44BC-8039-1F88D615E454}" destId="{41AAFD67-8D1F-4132-8623-9F8BE863A4AE}" srcOrd="2" destOrd="0" presId="urn:microsoft.com/office/officeart/2018/2/layout/IconVerticalSolidList"/>
    <dgm:cxn modelId="{F28BE6F1-7247-4A96-BE46-5AFDA7CEEC40}" type="presParOf" srcId="{D92051C6-8B0B-44BC-8039-1F88D615E454}" destId="{2997F92C-1AAC-4AB3-B913-7A9701C0DFA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AD6024D-2EDD-4E21-B47E-A3E789903186}" type="doc">
      <dgm:prSet loTypeId="urn:microsoft.com/office/officeart/2005/8/layout/hierarchy2" loCatId="hierarchy" qsTypeId="urn:microsoft.com/office/officeart/2005/8/quickstyle/simple1" qsCatId="simple" csTypeId="urn:microsoft.com/office/officeart/2005/8/colors/accent4_2" csCatId="accent4"/>
      <dgm:spPr/>
      <dgm:t>
        <a:bodyPr/>
        <a:lstStyle/>
        <a:p>
          <a:endParaRPr lang="en-US"/>
        </a:p>
      </dgm:t>
    </dgm:pt>
    <dgm:pt modelId="{D84E6C4C-FC59-45A4-BE71-2B0459205338}">
      <dgm:prSet/>
      <dgm:spPr/>
      <dgm:t>
        <a:bodyPr/>
        <a:lstStyle/>
        <a:p>
          <a:r>
            <a:rPr lang="nl-BE"/>
            <a:t>Art.45 TFEU :</a:t>
          </a:r>
          <a:r>
            <a:rPr lang="nl-BE" b="1"/>
            <a:t>Workers have the right to</a:t>
          </a:r>
          <a:r>
            <a:rPr lang="nl-BE"/>
            <a:t>:</a:t>
          </a:r>
          <a:endParaRPr lang="en-US"/>
        </a:p>
      </dgm:t>
    </dgm:pt>
    <dgm:pt modelId="{22C32A45-7E3D-49C5-A2D0-6DDA612FD829}" type="parTrans" cxnId="{05C4F358-FC27-4581-A120-79E2C710EC34}">
      <dgm:prSet/>
      <dgm:spPr/>
      <dgm:t>
        <a:bodyPr/>
        <a:lstStyle/>
        <a:p>
          <a:endParaRPr lang="en-US"/>
        </a:p>
      </dgm:t>
    </dgm:pt>
    <dgm:pt modelId="{01E2F0D4-FA93-42D2-9CDE-6F5A30934B14}" type="sibTrans" cxnId="{05C4F358-FC27-4581-A120-79E2C710EC34}">
      <dgm:prSet/>
      <dgm:spPr/>
      <dgm:t>
        <a:bodyPr/>
        <a:lstStyle/>
        <a:p>
          <a:endParaRPr lang="en-US"/>
        </a:p>
      </dgm:t>
    </dgm:pt>
    <dgm:pt modelId="{C1DA4FB2-B2F8-4313-B52B-9C065BC74139}">
      <dgm:prSet/>
      <dgm:spPr/>
      <dgm:t>
        <a:bodyPr/>
        <a:lstStyle/>
        <a:p>
          <a:r>
            <a:rPr lang="nl-BE"/>
            <a:t>accept offers of employment actually made;</a:t>
          </a:r>
          <a:endParaRPr lang="en-US"/>
        </a:p>
      </dgm:t>
    </dgm:pt>
    <dgm:pt modelId="{DA505263-38CE-4B94-B5EC-253874D07E91}" type="parTrans" cxnId="{A6D7F6B6-0831-41C3-B4F4-CBC277FD101B}">
      <dgm:prSet/>
      <dgm:spPr/>
      <dgm:t>
        <a:bodyPr/>
        <a:lstStyle/>
        <a:p>
          <a:endParaRPr lang="en-US"/>
        </a:p>
      </dgm:t>
    </dgm:pt>
    <dgm:pt modelId="{680F7C91-A5FB-4BCA-9E1C-36BA1444A559}" type="sibTrans" cxnId="{A6D7F6B6-0831-41C3-B4F4-CBC277FD101B}">
      <dgm:prSet/>
      <dgm:spPr/>
      <dgm:t>
        <a:bodyPr/>
        <a:lstStyle/>
        <a:p>
          <a:endParaRPr lang="en-US"/>
        </a:p>
      </dgm:t>
    </dgm:pt>
    <dgm:pt modelId="{B2D98107-1E6F-4A6F-9C80-A6A9A275111C}">
      <dgm:prSet/>
      <dgm:spPr/>
      <dgm:t>
        <a:bodyPr/>
        <a:lstStyle/>
        <a:p>
          <a:r>
            <a:rPr lang="nl-BE"/>
            <a:t>move freely within the territory of Member States for this purpose;</a:t>
          </a:r>
          <a:endParaRPr lang="en-US"/>
        </a:p>
      </dgm:t>
    </dgm:pt>
    <dgm:pt modelId="{F98383D7-5726-4B3B-AC9F-9EDEAA1EB0E8}" type="parTrans" cxnId="{41CFCE6F-D34B-4E4B-A4B7-45C32F5997B4}">
      <dgm:prSet/>
      <dgm:spPr/>
      <dgm:t>
        <a:bodyPr/>
        <a:lstStyle/>
        <a:p>
          <a:endParaRPr lang="en-US"/>
        </a:p>
      </dgm:t>
    </dgm:pt>
    <dgm:pt modelId="{F0F9169E-7803-4967-8BD4-C4DB193D91C3}" type="sibTrans" cxnId="{41CFCE6F-D34B-4E4B-A4B7-45C32F5997B4}">
      <dgm:prSet/>
      <dgm:spPr/>
      <dgm:t>
        <a:bodyPr/>
        <a:lstStyle/>
        <a:p>
          <a:endParaRPr lang="en-US"/>
        </a:p>
      </dgm:t>
    </dgm:pt>
    <dgm:pt modelId="{FF0A6E8C-389F-464C-8215-4782C5E1FF2A}">
      <dgm:prSet/>
      <dgm:spPr/>
      <dgm:t>
        <a:bodyPr/>
        <a:lstStyle/>
        <a:p>
          <a:r>
            <a:rPr lang="nl-BE"/>
            <a:t>to stay in a Member State for the purpose of employment;</a:t>
          </a:r>
          <a:endParaRPr lang="en-US"/>
        </a:p>
      </dgm:t>
    </dgm:pt>
    <dgm:pt modelId="{BF2DEF9F-3B8A-4E75-AF4E-FE9E02D65FEC}" type="parTrans" cxnId="{A9170439-3EA0-45FC-BFD8-055023B0E034}">
      <dgm:prSet/>
      <dgm:spPr/>
      <dgm:t>
        <a:bodyPr/>
        <a:lstStyle/>
        <a:p>
          <a:endParaRPr lang="en-US"/>
        </a:p>
      </dgm:t>
    </dgm:pt>
    <dgm:pt modelId="{5D7AC841-A61F-4A80-ACFC-6D0165C2F711}" type="sibTrans" cxnId="{A9170439-3EA0-45FC-BFD8-055023B0E034}">
      <dgm:prSet/>
      <dgm:spPr/>
      <dgm:t>
        <a:bodyPr/>
        <a:lstStyle/>
        <a:p>
          <a:endParaRPr lang="en-US"/>
        </a:p>
      </dgm:t>
    </dgm:pt>
    <dgm:pt modelId="{8EF381D1-F2C4-4611-AD92-98EF5B23CE5D}">
      <dgm:prSet/>
      <dgm:spPr/>
      <dgm:t>
        <a:bodyPr/>
        <a:lstStyle/>
        <a:p>
          <a:r>
            <a:rPr lang="nl-BE"/>
            <a:t>to remain in the territory of a Member State after having been employed in that State.</a:t>
          </a:r>
          <a:endParaRPr lang="en-US"/>
        </a:p>
      </dgm:t>
    </dgm:pt>
    <dgm:pt modelId="{70A8DF1C-E346-481D-A669-E9AC84BE1660}" type="parTrans" cxnId="{80D892DE-6A84-4642-9614-07C634D6318C}">
      <dgm:prSet/>
      <dgm:spPr/>
      <dgm:t>
        <a:bodyPr/>
        <a:lstStyle/>
        <a:p>
          <a:endParaRPr lang="en-US"/>
        </a:p>
      </dgm:t>
    </dgm:pt>
    <dgm:pt modelId="{B097997B-DE09-49D5-809C-73B63F7BBF00}" type="sibTrans" cxnId="{80D892DE-6A84-4642-9614-07C634D6318C}">
      <dgm:prSet/>
      <dgm:spPr/>
      <dgm:t>
        <a:bodyPr/>
        <a:lstStyle/>
        <a:p>
          <a:endParaRPr lang="en-US"/>
        </a:p>
      </dgm:t>
    </dgm:pt>
    <dgm:pt modelId="{E01E5971-2316-45C8-B679-107628730F92}">
      <dgm:prSet/>
      <dgm:spPr/>
      <dgm:t>
        <a:bodyPr/>
        <a:lstStyle/>
        <a:p>
          <a:r>
            <a:rPr lang="nl-BE"/>
            <a:t>Art. 56 TFEU :Self-employed/professionals are free to provide their services</a:t>
          </a:r>
          <a:endParaRPr lang="en-US"/>
        </a:p>
      </dgm:t>
    </dgm:pt>
    <dgm:pt modelId="{1B0A3B68-D5D8-4358-B5CB-20A825119D14}" type="parTrans" cxnId="{F72D6078-0005-427A-AD22-741F309C52AC}">
      <dgm:prSet/>
      <dgm:spPr/>
      <dgm:t>
        <a:bodyPr/>
        <a:lstStyle/>
        <a:p>
          <a:endParaRPr lang="en-US"/>
        </a:p>
      </dgm:t>
    </dgm:pt>
    <dgm:pt modelId="{C867044C-A262-46D4-A527-BB9A7B672E64}" type="sibTrans" cxnId="{F72D6078-0005-427A-AD22-741F309C52AC}">
      <dgm:prSet/>
      <dgm:spPr/>
      <dgm:t>
        <a:bodyPr/>
        <a:lstStyle/>
        <a:p>
          <a:endParaRPr lang="en-US"/>
        </a:p>
      </dgm:t>
    </dgm:pt>
    <dgm:pt modelId="{C6F398B5-A6F2-A94E-904C-A3B6B15E50D6}" type="pres">
      <dgm:prSet presAssocID="{CAD6024D-2EDD-4E21-B47E-A3E789903186}" presName="diagram" presStyleCnt="0">
        <dgm:presLayoutVars>
          <dgm:chPref val="1"/>
          <dgm:dir/>
          <dgm:animOne val="branch"/>
          <dgm:animLvl val="lvl"/>
          <dgm:resizeHandles val="exact"/>
        </dgm:presLayoutVars>
      </dgm:prSet>
      <dgm:spPr/>
    </dgm:pt>
    <dgm:pt modelId="{C355ABAB-A0B9-7545-A56C-26FC23EEF2BE}" type="pres">
      <dgm:prSet presAssocID="{D84E6C4C-FC59-45A4-BE71-2B0459205338}" presName="root1" presStyleCnt="0"/>
      <dgm:spPr/>
    </dgm:pt>
    <dgm:pt modelId="{BE8F0961-6CA9-D646-8B0C-EFB5B8C6BC69}" type="pres">
      <dgm:prSet presAssocID="{D84E6C4C-FC59-45A4-BE71-2B0459205338}" presName="LevelOneTextNode" presStyleLbl="node0" presStyleIdx="0" presStyleCnt="2">
        <dgm:presLayoutVars>
          <dgm:chPref val="3"/>
        </dgm:presLayoutVars>
      </dgm:prSet>
      <dgm:spPr/>
    </dgm:pt>
    <dgm:pt modelId="{BD6A9269-5D29-FF46-A859-35C8B3FB1155}" type="pres">
      <dgm:prSet presAssocID="{D84E6C4C-FC59-45A4-BE71-2B0459205338}" presName="level2hierChild" presStyleCnt="0"/>
      <dgm:spPr/>
    </dgm:pt>
    <dgm:pt modelId="{6FE85E23-EB36-8748-AA35-AD59D6654CF4}" type="pres">
      <dgm:prSet presAssocID="{DA505263-38CE-4B94-B5EC-253874D07E91}" presName="conn2-1" presStyleLbl="parChTrans1D2" presStyleIdx="0" presStyleCnt="4"/>
      <dgm:spPr/>
    </dgm:pt>
    <dgm:pt modelId="{18C7EDB0-C2A8-114D-BE02-75DA867DBF95}" type="pres">
      <dgm:prSet presAssocID="{DA505263-38CE-4B94-B5EC-253874D07E91}" presName="connTx" presStyleLbl="parChTrans1D2" presStyleIdx="0" presStyleCnt="4"/>
      <dgm:spPr/>
    </dgm:pt>
    <dgm:pt modelId="{5878FF8D-4053-5F4F-8D37-331A1EB0EBA8}" type="pres">
      <dgm:prSet presAssocID="{C1DA4FB2-B2F8-4313-B52B-9C065BC74139}" presName="root2" presStyleCnt="0"/>
      <dgm:spPr/>
    </dgm:pt>
    <dgm:pt modelId="{74388D85-BC99-EB45-A778-024C8E951082}" type="pres">
      <dgm:prSet presAssocID="{C1DA4FB2-B2F8-4313-B52B-9C065BC74139}" presName="LevelTwoTextNode" presStyleLbl="node2" presStyleIdx="0" presStyleCnt="4">
        <dgm:presLayoutVars>
          <dgm:chPref val="3"/>
        </dgm:presLayoutVars>
      </dgm:prSet>
      <dgm:spPr/>
    </dgm:pt>
    <dgm:pt modelId="{449E6DBD-EFE8-F44F-A149-C87E4CDA1FEB}" type="pres">
      <dgm:prSet presAssocID="{C1DA4FB2-B2F8-4313-B52B-9C065BC74139}" presName="level3hierChild" presStyleCnt="0"/>
      <dgm:spPr/>
    </dgm:pt>
    <dgm:pt modelId="{7CB7C8C6-442F-1D42-AE43-774A89EA5366}" type="pres">
      <dgm:prSet presAssocID="{F98383D7-5726-4B3B-AC9F-9EDEAA1EB0E8}" presName="conn2-1" presStyleLbl="parChTrans1D2" presStyleIdx="1" presStyleCnt="4"/>
      <dgm:spPr/>
    </dgm:pt>
    <dgm:pt modelId="{6B064090-4299-3F44-BADD-41106C6BCC01}" type="pres">
      <dgm:prSet presAssocID="{F98383D7-5726-4B3B-AC9F-9EDEAA1EB0E8}" presName="connTx" presStyleLbl="parChTrans1D2" presStyleIdx="1" presStyleCnt="4"/>
      <dgm:spPr/>
    </dgm:pt>
    <dgm:pt modelId="{4FC2C92B-4A3A-8347-AD9A-779B506A2662}" type="pres">
      <dgm:prSet presAssocID="{B2D98107-1E6F-4A6F-9C80-A6A9A275111C}" presName="root2" presStyleCnt="0"/>
      <dgm:spPr/>
    </dgm:pt>
    <dgm:pt modelId="{A438F012-E15C-F84C-A949-522B45F0D8AD}" type="pres">
      <dgm:prSet presAssocID="{B2D98107-1E6F-4A6F-9C80-A6A9A275111C}" presName="LevelTwoTextNode" presStyleLbl="node2" presStyleIdx="1" presStyleCnt="4">
        <dgm:presLayoutVars>
          <dgm:chPref val="3"/>
        </dgm:presLayoutVars>
      </dgm:prSet>
      <dgm:spPr/>
    </dgm:pt>
    <dgm:pt modelId="{7D40F8E2-2F19-2B44-94EC-3BF722F4E9E8}" type="pres">
      <dgm:prSet presAssocID="{B2D98107-1E6F-4A6F-9C80-A6A9A275111C}" presName="level3hierChild" presStyleCnt="0"/>
      <dgm:spPr/>
    </dgm:pt>
    <dgm:pt modelId="{42CABBF4-AF67-E749-B15D-E90D3B3ED624}" type="pres">
      <dgm:prSet presAssocID="{BF2DEF9F-3B8A-4E75-AF4E-FE9E02D65FEC}" presName="conn2-1" presStyleLbl="parChTrans1D2" presStyleIdx="2" presStyleCnt="4"/>
      <dgm:spPr/>
    </dgm:pt>
    <dgm:pt modelId="{D06E7FEC-E586-AA48-A18C-407353D1C36D}" type="pres">
      <dgm:prSet presAssocID="{BF2DEF9F-3B8A-4E75-AF4E-FE9E02D65FEC}" presName="connTx" presStyleLbl="parChTrans1D2" presStyleIdx="2" presStyleCnt="4"/>
      <dgm:spPr/>
    </dgm:pt>
    <dgm:pt modelId="{B8834BAA-D91F-4440-A33E-BFAC25C6843F}" type="pres">
      <dgm:prSet presAssocID="{FF0A6E8C-389F-464C-8215-4782C5E1FF2A}" presName="root2" presStyleCnt="0"/>
      <dgm:spPr/>
    </dgm:pt>
    <dgm:pt modelId="{FB14108B-6AB5-2E46-80AA-4CC963F82AD7}" type="pres">
      <dgm:prSet presAssocID="{FF0A6E8C-389F-464C-8215-4782C5E1FF2A}" presName="LevelTwoTextNode" presStyleLbl="node2" presStyleIdx="2" presStyleCnt="4">
        <dgm:presLayoutVars>
          <dgm:chPref val="3"/>
        </dgm:presLayoutVars>
      </dgm:prSet>
      <dgm:spPr/>
    </dgm:pt>
    <dgm:pt modelId="{CC9E681B-8058-4941-9ED4-FDB06866F6BE}" type="pres">
      <dgm:prSet presAssocID="{FF0A6E8C-389F-464C-8215-4782C5E1FF2A}" presName="level3hierChild" presStyleCnt="0"/>
      <dgm:spPr/>
    </dgm:pt>
    <dgm:pt modelId="{91706B0D-F04F-0344-BD2C-96D15623346A}" type="pres">
      <dgm:prSet presAssocID="{70A8DF1C-E346-481D-A669-E9AC84BE1660}" presName="conn2-1" presStyleLbl="parChTrans1D2" presStyleIdx="3" presStyleCnt="4"/>
      <dgm:spPr/>
    </dgm:pt>
    <dgm:pt modelId="{01BA31C2-7286-1442-9799-347155A0F886}" type="pres">
      <dgm:prSet presAssocID="{70A8DF1C-E346-481D-A669-E9AC84BE1660}" presName="connTx" presStyleLbl="parChTrans1D2" presStyleIdx="3" presStyleCnt="4"/>
      <dgm:spPr/>
    </dgm:pt>
    <dgm:pt modelId="{1F69F500-FD8B-C646-8615-BA5FFD329BD8}" type="pres">
      <dgm:prSet presAssocID="{8EF381D1-F2C4-4611-AD92-98EF5B23CE5D}" presName="root2" presStyleCnt="0"/>
      <dgm:spPr/>
    </dgm:pt>
    <dgm:pt modelId="{7DD74E25-E4BC-F546-B4CE-E195B56ABCA7}" type="pres">
      <dgm:prSet presAssocID="{8EF381D1-F2C4-4611-AD92-98EF5B23CE5D}" presName="LevelTwoTextNode" presStyleLbl="node2" presStyleIdx="3" presStyleCnt="4">
        <dgm:presLayoutVars>
          <dgm:chPref val="3"/>
        </dgm:presLayoutVars>
      </dgm:prSet>
      <dgm:spPr/>
    </dgm:pt>
    <dgm:pt modelId="{3EADCE16-EE4D-6148-99C1-427F9CA1E719}" type="pres">
      <dgm:prSet presAssocID="{8EF381D1-F2C4-4611-AD92-98EF5B23CE5D}" presName="level3hierChild" presStyleCnt="0"/>
      <dgm:spPr/>
    </dgm:pt>
    <dgm:pt modelId="{C02FB3CF-8F57-3448-A9C8-751730542A1B}" type="pres">
      <dgm:prSet presAssocID="{E01E5971-2316-45C8-B679-107628730F92}" presName="root1" presStyleCnt="0"/>
      <dgm:spPr/>
    </dgm:pt>
    <dgm:pt modelId="{D4EC8328-6281-204A-AD4C-E929610037C3}" type="pres">
      <dgm:prSet presAssocID="{E01E5971-2316-45C8-B679-107628730F92}" presName="LevelOneTextNode" presStyleLbl="node0" presStyleIdx="1" presStyleCnt="2">
        <dgm:presLayoutVars>
          <dgm:chPref val="3"/>
        </dgm:presLayoutVars>
      </dgm:prSet>
      <dgm:spPr/>
    </dgm:pt>
    <dgm:pt modelId="{1A9D56B8-E290-0748-8F06-FF7D48D347CA}" type="pres">
      <dgm:prSet presAssocID="{E01E5971-2316-45C8-B679-107628730F92}" presName="level2hierChild" presStyleCnt="0"/>
      <dgm:spPr/>
    </dgm:pt>
  </dgm:ptLst>
  <dgm:cxnLst>
    <dgm:cxn modelId="{E5612C07-AF70-F141-B9A6-BD1A6D73D6C4}" type="presOf" srcId="{DA505263-38CE-4B94-B5EC-253874D07E91}" destId="{18C7EDB0-C2A8-114D-BE02-75DA867DBF95}" srcOrd="1" destOrd="0" presId="urn:microsoft.com/office/officeart/2005/8/layout/hierarchy2"/>
    <dgm:cxn modelId="{FCD49617-21A0-FE43-8D7E-DC297924CB27}" type="presOf" srcId="{FF0A6E8C-389F-464C-8215-4782C5E1FF2A}" destId="{FB14108B-6AB5-2E46-80AA-4CC963F82AD7}" srcOrd="0" destOrd="0" presId="urn:microsoft.com/office/officeart/2005/8/layout/hierarchy2"/>
    <dgm:cxn modelId="{1313B526-84A5-BB45-A7C0-0F0D5EE2B1FD}" type="presOf" srcId="{70A8DF1C-E346-481D-A669-E9AC84BE1660}" destId="{01BA31C2-7286-1442-9799-347155A0F886}" srcOrd="1" destOrd="0" presId="urn:microsoft.com/office/officeart/2005/8/layout/hierarchy2"/>
    <dgm:cxn modelId="{2B5EF831-5D8C-7C47-A5AB-000AE1F45573}" type="presOf" srcId="{70A8DF1C-E346-481D-A669-E9AC84BE1660}" destId="{91706B0D-F04F-0344-BD2C-96D15623346A}" srcOrd="0" destOrd="0" presId="urn:microsoft.com/office/officeart/2005/8/layout/hierarchy2"/>
    <dgm:cxn modelId="{9CA0A437-4DF7-7944-A9BB-0B32C1AFF01E}" type="presOf" srcId="{8EF381D1-F2C4-4611-AD92-98EF5B23CE5D}" destId="{7DD74E25-E4BC-F546-B4CE-E195B56ABCA7}" srcOrd="0" destOrd="0" presId="urn:microsoft.com/office/officeart/2005/8/layout/hierarchy2"/>
    <dgm:cxn modelId="{A9170439-3EA0-45FC-BFD8-055023B0E034}" srcId="{D84E6C4C-FC59-45A4-BE71-2B0459205338}" destId="{FF0A6E8C-389F-464C-8215-4782C5E1FF2A}" srcOrd="2" destOrd="0" parTransId="{BF2DEF9F-3B8A-4E75-AF4E-FE9E02D65FEC}" sibTransId="{5D7AC841-A61F-4A80-ACFC-6D0165C2F711}"/>
    <dgm:cxn modelId="{8CEA7655-7651-2D4E-8928-01D8C5C05B0B}" type="presOf" srcId="{F98383D7-5726-4B3B-AC9F-9EDEAA1EB0E8}" destId="{6B064090-4299-3F44-BADD-41106C6BCC01}" srcOrd="1" destOrd="0" presId="urn:microsoft.com/office/officeart/2005/8/layout/hierarchy2"/>
    <dgm:cxn modelId="{05C4F358-FC27-4581-A120-79E2C710EC34}" srcId="{CAD6024D-2EDD-4E21-B47E-A3E789903186}" destId="{D84E6C4C-FC59-45A4-BE71-2B0459205338}" srcOrd="0" destOrd="0" parTransId="{22C32A45-7E3D-49C5-A2D0-6DDA612FD829}" sibTransId="{01E2F0D4-FA93-42D2-9CDE-6F5A30934B14}"/>
    <dgm:cxn modelId="{1EA27B64-B00A-A847-B9BE-29A58BFE2306}" type="presOf" srcId="{C1DA4FB2-B2F8-4313-B52B-9C065BC74139}" destId="{74388D85-BC99-EB45-A778-024C8E951082}" srcOrd="0" destOrd="0" presId="urn:microsoft.com/office/officeart/2005/8/layout/hierarchy2"/>
    <dgm:cxn modelId="{41CFCE6F-D34B-4E4B-A4B7-45C32F5997B4}" srcId="{D84E6C4C-FC59-45A4-BE71-2B0459205338}" destId="{B2D98107-1E6F-4A6F-9C80-A6A9A275111C}" srcOrd="1" destOrd="0" parTransId="{F98383D7-5726-4B3B-AC9F-9EDEAA1EB0E8}" sibTransId="{F0F9169E-7803-4967-8BD4-C4DB193D91C3}"/>
    <dgm:cxn modelId="{F72D6078-0005-427A-AD22-741F309C52AC}" srcId="{CAD6024D-2EDD-4E21-B47E-A3E789903186}" destId="{E01E5971-2316-45C8-B679-107628730F92}" srcOrd="1" destOrd="0" parTransId="{1B0A3B68-D5D8-4358-B5CB-20A825119D14}" sibTransId="{C867044C-A262-46D4-A527-BB9A7B672E64}"/>
    <dgm:cxn modelId="{A6D7F6B6-0831-41C3-B4F4-CBC277FD101B}" srcId="{D84E6C4C-FC59-45A4-BE71-2B0459205338}" destId="{C1DA4FB2-B2F8-4313-B52B-9C065BC74139}" srcOrd="0" destOrd="0" parTransId="{DA505263-38CE-4B94-B5EC-253874D07E91}" sibTransId="{680F7C91-A5FB-4BCA-9E1C-36BA1444A559}"/>
    <dgm:cxn modelId="{7BD8A4BC-AF98-FC4B-845E-C7CD83D4C1CF}" type="presOf" srcId="{BF2DEF9F-3B8A-4E75-AF4E-FE9E02D65FEC}" destId="{42CABBF4-AF67-E749-B15D-E90D3B3ED624}" srcOrd="0" destOrd="0" presId="urn:microsoft.com/office/officeart/2005/8/layout/hierarchy2"/>
    <dgm:cxn modelId="{B93586C0-39E6-E141-9D1D-43949297F58A}" type="presOf" srcId="{CAD6024D-2EDD-4E21-B47E-A3E789903186}" destId="{C6F398B5-A6F2-A94E-904C-A3B6B15E50D6}" srcOrd="0" destOrd="0" presId="urn:microsoft.com/office/officeart/2005/8/layout/hierarchy2"/>
    <dgm:cxn modelId="{19EAF5CD-8845-634A-B868-883F3CC74211}" type="presOf" srcId="{B2D98107-1E6F-4A6F-9C80-A6A9A275111C}" destId="{A438F012-E15C-F84C-A949-522B45F0D8AD}" srcOrd="0" destOrd="0" presId="urn:microsoft.com/office/officeart/2005/8/layout/hierarchy2"/>
    <dgm:cxn modelId="{62DAF0D8-84D4-5448-9DBC-11E6CBEFC5FE}" type="presOf" srcId="{F98383D7-5726-4B3B-AC9F-9EDEAA1EB0E8}" destId="{7CB7C8C6-442F-1D42-AE43-774A89EA5366}" srcOrd="0" destOrd="0" presId="urn:microsoft.com/office/officeart/2005/8/layout/hierarchy2"/>
    <dgm:cxn modelId="{80D892DE-6A84-4642-9614-07C634D6318C}" srcId="{D84E6C4C-FC59-45A4-BE71-2B0459205338}" destId="{8EF381D1-F2C4-4611-AD92-98EF5B23CE5D}" srcOrd="3" destOrd="0" parTransId="{70A8DF1C-E346-481D-A669-E9AC84BE1660}" sibTransId="{B097997B-DE09-49D5-809C-73B63F7BBF00}"/>
    <dgm:cxn modelId="{E7692EE1-7F66-AB48-BC7F-1EEBFCAB23BC}" type="presOf" srcId="{DA505263-38CE-4B94-B5EC-253874D07E91}" destId="{6FE85E23-EB36-8748-AA35-AD59D6654CF4}" srcOrd="0" destOrd="0" presId="urn:microsoft.com/office/officeart/2005/8/layout/hierarchy2"/>
    <dgm:cxn modelId="{1D1DF5E8-5DC4-4340-AC24-3A8F0D9C24A5}" type="presOf" srcId="{BF2DEF9F-3B8A-4E75-AF4E-FE9E02D65FEC}" destId="{D06E7FEC-E586-AA48-A18C-407353D1C36D}" srcOrd="1" destOrd="0" presId="urn:microsoft.com/office/officeart/2005/8/layout/hierarchy2"/>
    <dgm:cxn modelId="{A12865F5-FA57-FB42-87FB-88853ED56CCE}" type="presOf" srcId="{E01E5971-2316-45C8-B679-107628730F92}" destId="{D4EC8328-6281-204A-AD4C-E929610037C3}" srcOrd="0" destOrd="0" presId="urn:microsoft.com/office/officeart/2005/8/layout/hierarchy2"/>
    <dgm:cxn modelId="{D5F00EFA-FE53-FC4A-B0E6-5BD069370C51}" type="presOf" srcId="{D84E6C4C-FC59-45A4-BE71-2B0459205338}" destId="{BE8F0961-6CA9-D646-8B0C-EFB5B8C6BC69}" srcOrd="0" destOrd="0" presId="urn:microsoft.com/office/officeart/2005/8/layout/hierarchy2"/>
    <dgm:cxn modelId="{F92E0AB8-0021-4B41-8C15-386FC70DB48B}" type="presParOf" srcId="{C6F398B5-A6F2-A94E-904C-A3B6B15E50D6}" destId="{C355ABAB-A0B9-7545-A56C-26FC23EEF2BE}" srcOrd="0" destOrd="0" presId="urn:microsoft.com/office/officeart/2005/8/layout/hierarchy2"/>
    <dgm:cxn modelId="{499154F4-572E-204D-97C3-3A8FA78EBA0A}" type="presParOf" srcId="{C355ABAB-A0B9-7545-A56C-26FC23EEF2BE}" destId="{BE8F0961-6CA9-D646-8B0C-EFB5B8C6BC69}" srcOrd="0" destOrd="0" presId="urn:microsoft.com/office/officeart/2005/8/layout/hierarchy2"/>
    <dgm:cxn modelId="{C559C59B-0405-294E-ACD0-533F0B3B9A6D}" type="presParOf" srcId="{C355ABAB-A0B9-7545-A56C-26FC23EEF2BE}" destId="{BD6A9269-5D29-FF46-A859-35C8B3FB1155}" srcOrd="1" destOrd="0" presId="urn:microsoft.com/office/officeart/2005/8/layout/hierarchy2"/>
    <dgm:cxn modelId="{4E1BF013-5C8A-0B4D-97B1-850337BA5C17}" type="presParOf" srcId="{BD6A9269-5D29-FF46-A859-35C8B3FB1155}" destId="{6FE85E23-EB36-8748-AA35-AD59D6654CF4}" srcOrd="0" destOrd="0" presId="urn:microsoft.com/office/officeart/2005/8/layout/hierarchy2"/>
    <dgm:cxn modelId="{2AA7C6E8-64B8-C949-AB41-5FBC2D7446F8}" type="presParOf" srcId="{6FE85E23-EB36-8748-AA35-AD59D6654CF4}" destId="{18C7EDB0-C2A8-114D-BE02-75DA867DBF95}" srcOrd="0" destOrd="0" presId="urn:microsoft.com/office/officeart/2005/8/layout/hierarchy2"/>
    <dgm:cxn modelId="{B77E03FE-AEB2-8A4F-A0FF-6306454043C2}" type="presParOf" srcId="{BD6A9269-5D29-FF46-A859-35C8B3FB1155}" destId="{5878FF8D-4053-5F4F-8D37-331A1EB0EBA8}" srcOrd="1" destOrd="0" presId="urn:microsoft.com/office/officeart/2005/8/layout/hierarchy2"/>
    <dgm:cxn modelId="{7329A8B9-739B-554C-9F58-C34463F75871}" type="presParOf" srcId="{5878FF8D-4053-5F4F-8D37-331A1EB0EBA8}" destId="{74388D85-BC99-EB45-A778-024C8E951082}" srcOrd="0" destOrd="0" presId="urn:microsoft.com/office/officeart/2005/8/layout/hierarchy2"/>
    <dgm:cxn modelId="{8357120D-0AB5-AE4E-AA96-B638D88FB94E}" type="presParOf" srcId="{5878FF8D-4053-5F4F-8D37-331A1EB0EBA8}" destId="{449E6DBD-EFE8-F44F-A149-C87E4CDA1FEB}" srcOrd="1" destOrd="0" presId="urn:microsoft.com/office/officeart/2005/8/layout/hierarchy2"/>
    <dgm:cxn modelId="{05AEC4F5-E22B-1A49-90BD-259A943E3DA8}" type="presParOf" srcId="{BD6A9269-5D29-FF46-A859-35C8B3FB1155}" destId="{7CB7C8C6-442F-1D42-AE43-774A89EA5366}" srcOrd="2" destOrd="0" presId="urn:microsoft.com/office/officeart/2005/8/layout/hierarchy2"/>
    <dgm:cxn modelId="{095D8FB7-BF28-8541-9260-DA0ED7D81427}" type="presParOf" srcId="{7CB7C8C6-442F-1D42-AE43-774A89EA5366}" destId="{6B064090-4299-3F44-BADD-41106C6BCC01}" srcOrd="0" destOrd="0" presId="urn:microsoft.com/office/officeart/2005/8/layout/hierarchy2"/>
    <dgm:cxn modelId="{E32C2A49-2323-8249-980D-DCF1A0EEE475}" type="presParOf" srcId="{BD6A9269-5D29-FF46-A859-35C8B3FB1155}" destId="{4FC2C92B-4A3A-8347-AD9A-779B506A2662}" srcOrd="3" destOrd="0" presId="urn:microsoft.com/office/officeart/2005/8/layout/hierarchy2"/>
    <dgm:cxn modelId="{8646B64B-2A60-2B45-A2AE-BC827FB5FE8C}" type="presParOf" srcId="{4FC2C92B-4A3A-8347-AD9A-779B506A2662}" destId="{A438F012-E15C-F84C-A949-522B45F0D8AD}" srcOrd="0" destOrd="0" presId="urn:microsoft.com/office/officeart/2005/8/layout/hierarchy2"/>
    <dgm:cxn modelId="{08B88829-EEDD-D643-9535-4D9EE73671A8}" type="presParOf" srcId="{4FC2C92B-4A3A-8347-AD9A-779B506A2662}" destId="{7D40F8E2-2F19-2B44-94EC-3BF722F4E9E8}" srcOrd="1" destOrd="0" presId="urn:microsoft.com/office/officeart/2005/8/layout/hierarchy2"/>
    <dgm:cxn modelId="{6948DEBE-05C6-D14C-9A47-FAA8B34BACC2}" type="presParOf" srcId="{BD6A9269-5D29-FF46-A859-35C8B3FB1155}" destId="{42CABBF4-AF67-E749-B15D-E90D3B3ED624}" srcOrd="4" destOrd="0" presId="urn:microsoft.com/office/officeart/2005/8/layout/hierarchy2"/>
    <dgm:cxn modelId="{4B2FD6F9-3FC7-F943-B9AD-CD0AC2817F56}" type="presParOf" srcId="{42CABBF4-AF67-E749-B15D-E90D3B3ED624}" destId="{D06E7FEC-E586-AA48-A18C-407353D1C36D}" srcOrd="0" destOrd="0" presId="urn:microsoft.com/office/officeart/2005/8/layout/hierarchy2"/>
    <dgm:cxn modelId="{B729AA83-5304-F645-906F-A37D12380A50}" type="presParOf" srcId="{BD6A9269-5D29-FF46-A859-35C8B3FB1155}" destId="{B8834BAA-D91F-4440-A33E-BFAC25C6843F}" srcOrd="5" destOrd="0" presId="urn:microsoft.com/office/officeart/2005/8/layout/hierarchy2"/>
    <dgm:cxn modelId="{B930A043-AEBC-5C4F-9BCA-F1DBFB1724E6}" type="presParOf" srcId="{B8834BAA-D91F-4440-A33E-BFAC25C6843F}" destId="{FB14108B-6AB5-2E46-80AA-4CC963F82AD7}" srcOrd="0" destOrd="0" presId="urn:microsoft.com/office/officeart/2005/8/layout/hierarchy2"/>
    <dgm:cxn modelId="{B3F5525C-B592-0541-B00F-4876A74AC9E8}" type="presParOf" srcId="{B8834BAA-D91F-4440-A33E-BFAC25C6843F}" destId="{CC9E681B-8058-4941-9ED4-FDB06866F6BE}" srcOrd="1" destOrd="0" presId="urn:microsoft.com/office/officeart/2005/8/layout/hierarchy2"/>
    <dgm:cxn modelId="{8D82FABF-F75D-0448-8F0E-2E5BF61AB8EF}" type="presParOf" srcId="{BD6A9269-5D29-FF46-A859-35C8B3FB1155}" destId="{91706B0D-F04F-0344-BD2C-96D15623346A}" srcOrd="6" destOrd="0" presId="urn:microsoft.com/office/officeart/2005/8/layout/hierarchy2"/>
    <dgm:cxn modelId="{1D95AAB8-4E0C-2146-930B-328725243568}" type="presParOf" srcId="{91706B0D-F04F-0344-BD2C-96D15623346A}" destId="{01BA31C2-7286-1442-9799-347155A0F886}" srcOrd="0" destOrd="0" presId="urn:microsoft.com/office/officeart/2005/8/layout/hierarchy2"/>
    <dgm:cxn modelId="{3CA52DBB-6763-5D46-ABFE-C7A06DC7A9E6}" type="presParOf" srcId="{BD6A9269-5D29-FF46-A859-35C8B3FB1155}" destId="{1F69F500-FD8B-C646-8615-BA5FFD329BD8}" srcOrd="7" destOrd="0" presId="urn:microsoft.com/office/officeart/2005/8/layout/hierarchy2"/>
    <dgm:cxn modelId="{D179FC1A-1E48-8444-A501-8BCB2556E663}" type="presParOf" srcId="{1F69F500-FD8B-C646-8615-BA5FFD329BD8}" destId="{7DD74E25-E4BC-F546-B4CE-E195B56ABCA7}" srcOrd="0" destOrd="0" presId="urn:microsoft.com/office/officeart/2005/8/layout/hierarchy2"/>
    <dgm:cxn modelId="{4D264798-FF84-0848-91F6-86137AAAAED4}" type="presParOf" srcId="{1F69F500-FD8B-C646-8615-BA5FFD329BD8}" destId="{3EADCE16-EE4D-6148-99C1-427F9CA1E719}" srcOrd="1" destOrd="0" presId="urn:microsoft.com/office/officeart/2005/8/layout/hierarchy2"/>
    <dgm:cxn modelId="{9FAA95C5-AD60-AF4E-BB67-1C28598103B3}" type="presParOf" srcId="{C6F398B5-A6F2-A94E-904C-A3B6B15E50D6}" destId="{C02FB3CF-8F57-3448-A9C8-751730542A1B}" srcOrd="1" destOrd="0" presId="urn:microsoft.com/office/officeart/2005/8/layout/hierarchy2"/>
    <dgm:cxn modelId="{651B2570-367B-F64E-8E79-83E22B1C5174}" type="presParOf" srcId="{C02FB3CF-8F57-3448-A9C8-751730542A1B}" destId="{D4EC8328-6281-204A-AD4C-E929610037C3}" srcOrd="0" destOrd="0" presId="urn:microsoft.com/office/officeart/2005/8/layout/hierarchy2"/>
    <dgm:cxn modelId="{D1113807-345B-174E-9F97-0DF8752124E1}" type="presParOf" srcId="{C02FB3CF-8F57-3448-A9C8-751730542A1B}" destId="{1A9D56B8-E290-0748-8F06-FF7D48D347CA}"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AC8B3C6-E6C8-47F3-ABF3-FDA65B804C1B}"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E657EBCA-9457-45CC-93FA-F2C271171C6A}">
      <dgm:prSet/>
      <dgm:spPr/>
      <dgm:t>
        <a:bodyPr/>
        <a:lstStyle/>
        <a:p>
          <a:r>
            <a:rPr lang="fr-BE"/>
            <a:t>HOMEGROWN PLAYERS: </a:t>
          </a:r>
          <a:endParaRPr lang="en-US"/>
        </a:p>
      </dgm:t>
    </dgm:pt>
    <dgm:pt modelId="{43AC6BFF-E36B-46DD-82BB-E2F94809EFE0}" type="parTrans" cxnId="{580089D9-1442-4D52-8B1C-284C2FB33E8C}">
      <dgm:prSet/>
      <dgm:spPr/>
      <dgm:t>
        <a:bodyPr/>
        <a:lstStyle/>
        <a:p>
          <a:endParaRPr lang="en-US"/>
        </a:p>
      </dgm:t>
    </dgm:pt>
    <dgm:pt modelId="{3AF100D1-062F-4679-A8DE-2C7109AA9E69}" type="sibTrans" cxnId="{580089D9-1442-4D52-8B1C-284C2FB33E8C}">
      <dgm:prSet/>
      <dgm:spPr/>
      <dgm:t>
        <a:bodyPr/>
        <a:lstStyle/>
        <a:p>
          <a:endParaRPr lang="en-US"/>
        </a:p>
      </dgm:t>
    </dgm:pt>
    <dgm:pt modelId="{AA20A63A-AE6A-4383-8456-EF861315447E}">
      <dgm:prSet/>
      <dgm:spPr/>
      <dgm:t>
        <a:bodyPr/>
        <a:lstStyle/>
        <a:p>
          <a:r>
            <a:rPr lang="fr-BE" u="sng"/>
            <a:t>Regardless their nationality </a:t>
          </a:r>
          <a:r>
            <a:rPr lang="fr-BE"/>
            <a:t>have been trained by their club or by another club of the same national football association</a:t>
          </a:r>
          <a:endParaRPr lang="en-US"/>
        </a:p>
      </dgm:t>
    </dgm:pt>
    <dgm:pt modelId="{78CD51EE-A5A9-43C5-AB9D-0EE6C162FD8F}" type="parTrans" cxnId="{8570CE2F-AA01-4D8E-819C-7278DF63D167}">
      <dgm:prSet/>
      <dgm:spPr/>
      <dgm:t>
        <a:bodyPr/>
        <a:lstStyle/>
        <a:p>
          <a:endParaRPr lang="en-US"/>
        </a:p>
      </dgm:t>
    </dgm:pt>
    <dgm:pt modelId="{E7C0FBA4-7192-45F9-A13E-7E9F1B79EE0D}" type="sibTrans" cxnId="{8570CE2F-AA01-4D8E-819C-7278DF63D167}">
      <dgm:prSet/>
      <dgm:spPr/>
      <dgm:t>
        <a:bodyPr/>
        <a:lstStyle/>
        <a:p>
          <a:endParaRPr lang="en-US"/>
        </a:p>
      </dgm:t>
    </dgm:pt>
    <dgm:pt modelId="{6CAAAD08-5450-4F64-97A4-A5066A1ED2C6}">
      <dgm:prSet/>
      <dgm:spPr/>
      <dgm:t>
        <a:bodyPr/>
        <a:lstStyle/>
        <a:p>
          <a:r>
            <a:rPr lang="fr-BE"/>
            <a:t>Trained by a club for 3 years when he is between 15 and 21 years old</a:t>
          </a:r>
          <a:endParaRPr lang="en-US"/>
        </a:p>
      </dgm:t>
    </dgm:pt>
    <dgm:pt modelId="{E35663B0-1E69-4B36-BDA8-469CB40C9919}" type="parTrans" cxnId="{5F547B88-4D08-42F9-B88D-4FB6A52CA11C}">
      <dgm:prSet/>
      <dgm:spPr/>
      <dgm:t>
        <a:bodyPr/>
        <a:lstStyle/>
        <a:p>
          <a:endParaRPr lang="en-US"/>
        </a:p>
      </dgm:t>
    </dgm:pt>
    <dgm:pt modelId="{83384F39-2AF7-4A4A-9E93-F337B1413B99}" type="sibTrans" cxnId="{5F547B88-4D08-42F9-B88D-4FB6A52CA11C}">
      <dgm:prSet/>
      <dgm:spPr/>
      <dgm:t>
        <a:bodyPr/>
        <a:lstStyle/>
        <a:p>
          <a:endParaRPr lang="en-US"/>
        </a:p>
      </dgm:t>
    </dgm:pt>
    <dgm:pt modelId="{8ABBF7BE-275E-455E-AF00-830D18E5877F}">
      <dgm:prSet/>
      <dgm:spPr/>
      <dgm:t>
        <a:bodyPr/>
        <a:lstStyle/>
        <a:p>
          <a:r>
            <a:rPr lang="fr-BE"/>
            <a:t>2006/2007 		4 out of 25 on the match sheet</a:t>
          </a:r>
          <a:endParaRPr lang="en-US"/>
        </a:p>
      </dgm:t>
    </dgm:pt>
    <dgm:pt modelId="{B24C9CC2-5845-46E2-9F32-8D649A859E50}" type="parTrans" cxnId="{A8E7BAB6-F5A5-466D-BFF8-A13C452140B1}">
      <dgm:prSet/>
      <dgm:spPr/>
      <dgm:t>
        <a:bodyPr/>
        <a:lstStyle/>
        <a:p>
          <a:endParaRPr lang="en-US"/>
        </a:p>
      </dgm:t>
    </dgm:pt>
    <dgm:pt modelId="{C7FE227D-ACF5-44BE-80E5-D0D03AC692CE}" type="sibTrans" cxnId="{A8E7BAB6-F5A5-466D-BFF8-A13C452140B1}">
      <dgm:prSet/>
      <dgm:spPr/>
      <dgm:t>
        <a:bodyPr/>
        <a:lstStyle/>
        <a:p>
          <a:endParaRPr lang="en-US"/>
        </a:p>
      </dgm:t>
    </dgm:pt>
    <dgm:pt modelId="{EEB8F8A2-C92D-4D3B-B52B-5848A958D6C5}">
      <dgm:prSet/>
      <dgm:spPr/>
      <dgm:t>
        <a:bodyPr/>
        <a:lstStyle/>
        <a:p>
          <a:r>
            <a:rPr lang="fr-BE"/>
            <a:t>2007/2008		6 out of 25 on the match sheet</a:t>
          </a:r>
          <a:endParaRPr lang="en-US"/>
        </a:p>
      </dgm:t>
    </dgm:pt>
    <dgm:pt modelId="{C7F59F49-07EB-4B9E-90AF-0EB1344A2E12}" type="parTrans" cxnId="{299EB7B2-5975-447D-9486-408FB477CA1B}">
      <dgm:prSet/>
      <dgm:spPr/>
      <dgm:t>
        <a:bodyPr/>
        <a:lstStyle/>
        <a:p>
          <a:endParaRPr lang="en-US"/>
        </a:p>
      </dgm:t>
    </dgm:pt>
    <dgm:pt modelId="{8847C661-A48C-4341-9ADE-47A5633E98AC}" type="sibTrans" cxnId="{299EB7B2-5975-447D-9486-408FB477CA1B}">
      <dgm:prSet/>
      <dgm:spPr/>
      <dgm:t>
        <a:bodyPr/>
        <a:lstStyle/>
        <a:p>
          <a:endParaRPr lang="en-US"/>
        </a:p>
      </dgm:t>
    </dgm:pt>
    <dgm:pt modelId="{191D81C9-B2F6-471D-B22C-D3DEC5A23AE3}">
      <dgm:prSet/>
      <dgm:spPr/>
      <dgm:t>
        <a:bodyPr/>
        <a:lstStyle/>
        <a:p>
          <a:r>
            <a:rPr lang="fr-BE"/>
            <a:t>2008/2009		8 out of 25 on the match sheet</a:t>
          </a:r>
          <a:endParaRPr lang="en-US"/>
        </a:p>
      </dgm:t>
    </dgm:pt>
    <dgm:pt modelId="{23856778-F0CE-48EB-A627-639261FD773C}" type="parTrans" cxnId="{0366A893-7468-4103-A256-17B9617A0E02}">
      <dgm:prSet/>
      <dgm:spPr/>
      <dgm:t>
        <a:bodyPr/>
        <a:lstStyle/>
        <a:p>
          <a:endParaRPr lang="en-US"/>
        </a:p>
      </dgm:t>
    </dgm:pt>
    <dgm:pt modelId="{2070F988-0CDA-4156-8FB4-2CE59A3629D9}" type="sibTrans" cxnId="{0366A893-7468-4103-A256-17B9617A0E02}">
      <dgm:prSet/>
      <dgm:spPr/>
      <dgm:t>
        <a:bodyPr/>
        <a:lstStyle/>
        <a:p>
          <a:endParaRPr lang="en-US"/>
        </a:p>
      </dgm:t>
    </dgm:pt>
    <dgm:pt modelId="{D3CDD333-3F17-487C-9620-E10102739DBD}">
      <dgm:prSet/>
      <dgm:spPr/>
      <dgm:t>
        <a:bodyPr/>
        <a:lstStyle/>
        <a:p>
          <a:r>
            <a:rPr lang="fr-BE"/>
            <a:t>ACCEPTED UNTIL NOW BUT…</a:t>
          </a:r>
          <a:endParaRPr lang="en-US"/>
        </a:p>
      </dgm:t>
    </dgm:pt>
    <dgm:pt modelId="{62668CF7-6879-4C47-91DE-08988F984369}" type="parTrans" cxnId="{0855C1FA-55E8-483E-8D1D-F666455539A3}">
      <dgm:prSet/>
      <dgm:spPr/>
      <dgm:t>
        <a:bodyPr/>
        <a:lstStyle/>
        <a:p>
          <a:endParaRPr lang="en-US"/>
        </a:p>
      </dgm:t>
    </dgm:pt>
    <dgm:pt modelId="{B279F6A4-7BB3-4700-A104-BAB987582F8E}" type="sibTrans" cxnId="{0855C1FA-55E8-483E-8D1D-F666455539A3}">
      <dgm:prSet/>
      <dgm:spPr/>
      <dgm:t>
        <a:bodyPr/>
        <a:lstStyle/>
        <a:p>
          <a:endParaRPr lang="en-US"/>
        </a:p>
      </dgm:t>
    </dgm:pt>
    <dgm:pt modelId="{8E156427-5BD6-42B8-AD4F-A7B57822C7F3}">
      <dgm:prSet/>
      <dgm:spPr/>
      <dgm:t>
        <a:bodyPr/>
        <a:lstStyle/>
        <a:p>
          <a:r>
            <a:rPr lang="fr-BE"/>
            <a:t>FC ANTWERP AGAINT UEFA </a:t>
          </a:r>
          <a:endParaRPr lang="en-US"/>
        </a:p>
      </dgm:t>
    </dgm:pt>
    <dgm:pt modelId="{82F9ED8E-79AB-41B4-A7E4-5152A41425E6}" type="parTrans" cxnId="{AA6B8F8D-F181-4DCD-99FA-3A193EFF71BE}">
      <dgm:prSet/>
      <dgm:spPr/>
      <dgm:t>
        <a:bodyPr/>
        <a:lstStyle/>
        <a:p>
          <a:endParaRPr lang="en-US"/>
        </a:p>
      </dgm:t>
    </dgm:pt>
    <dgm:pt modelId="{D269D802-0AF1-41E2-A7D9-85C595D5A38A}" type="sibTrans" cxnId="{AA6B8F8D-F181-4DCD-99FA-3A193EFF71BE}">
      <dgm:prSet/>
      <dgm:spPr/>
      <dgm:t>
        <a:bodyPr/>
        <a:lstStyle/>
        <a:p>
          <a:endParaRPr lang="en-US"/>
        </a:p>
      </dgm:t>
    </dgm:pt>
    <dgm:pt modelId="{2E9B1FAF-1BE4-444C-A664-66F1C90BE0DB}" type="pres">
      <dgm:prSet presAssocID="{4AC8B3C6-E6C8-47F3-ABF3-FDA65B804C1B}" presName="diagram" presStyleCnt="0">
        <dgm:presLayoutVars>
          <dgm:dir/>
          <dgm:resizeHandles val="exact"/>
        </dgm:presLayoutVars>
      </dgm:prSet>
      <dgm:spPr/>
    </dgm:pt>
    <dgm:pt modelId="{8CE1C4AB-E7DA-614C-A4F0-ADC3E0E09DEC}" type="pres">
      <dgm:prSet presAssocID="{E657EBCA-9457-45CC-93FA-F2C271171C6A}" presName="node" presStyleLbl="node1" presStyleIdx="0" presStyleCnt="5">
        <dgm:presLayoutVars>
          <dgm:bulletEnabled val="1"/>
        </dgm:presLayoutVars>
      </dgm:prSet>
      <dgm:spPr/>
    </dgm:pt>
    <dgm:pt modelId="{E67F9FE6-21C8-FC48-B855-B15158820BF9}" type="pres">
      <dgm:prSet presAssocID="{3AF100D1-062F-4679-A8DE-2C7109AA9E69}" presName="sibTrans" presStyleCnt="0"/>
      <dgm:spPr/>
    </dgm:pt>
    <dgm:pt modelId="{1E89C072-D5D4-1748-B44C-3CF28ED09316}" type="pres">
      <dgm:prSet presAssocID="{AA20A63A-AE6A-4383-8456-EF861315447E}" presName="node" presStyleLbl="node1" presStyleIdx="1" presStyleCnt="5">
        <dgm:presLayoutVars>
          <dgm:bulletEnabled val="1"/>
        </dgm:presLayoutVars>
      </dgm:prSet>
      <dgm:spPr/>
    </dgm:pt>
    <dgm:pt modelId="{0882844B-3775-D746-A5A1-E1CED62C4649}" type="pres">
      <dgm:prSet presAssocID="{E7C0FBA4-7192-45F9-A13E-7E9F1B79EE0D}" presName="sibTrans" presStyleCnt="0"/>
      <dgm:spPr/>
    </dgm:pt>
    <dgm:pt modelId="{BD3BAB96-A859-614F-ACD7-D9EC70B31422}" type="pres">
      <dgm:prSet presAssocID="{6CAAAD08-5450-4F64-97A4-A5066A1ED2C6}" presName="node" presStyleLbl="node1" presStyleIdx="2" presStyleCnt="5">
        <dgm:presLayoutVars>
          <dgm:bulletEnabled val="1"/>
        </dgm:presLayoutVars>
      </dgm:prSet>
      <dgm:spPr/>
    </dgm:pt>
    <dgm:pt modelId="{834B0C22-6E41-3E43-A63F-2F611286EEA2}" type="pres">
      <dgm:prSet presAssocID="{83384F39-2AF7-4A4A-9E93-F337B1413B99}" presName="sibTrans" presStyleCnt="0"/>
      <dgm:spPr/>
    </dgm:pt>
    <dgm:pt modelId="{F135A03A-84D8-7847-B38C-90D769A6E124}" type="pres">
      <dgm:prSet presAssocID="{D3CDD333-3F17-487C-9620-E10102739DBD}" presName="node" presStyleLbl="node1" presStyleIdx="3" presStyleCnt="5">
        <dgm:presLayoutVars>
          <dgm:bulletEnabled val="1"/>
        </dgm:presLayoutVars>
      </dgm:prSet>
      <dgm:spPr/>
    </dgm:pt>
    <dgm:pt modelId="{36D19E18-E505-4648-9F94-D047A7285333}" type="pres">
      <dgm:prSet presAssocID="{B279F6A4-7BB3-4700-A104-BAB987582F8E}" presName="sibTrans" presStyleCnt="0"/>
      <dgm:spPr/>
    </dgm:pt>
    <dgm:pt modelId="{77D661D9-788F-8E4E-9DA7-474149406FD2}" type="pres">
      <dgm:prSet presAssocID="{8E156427-5BD6-42B8-AD4F-A7B57822C7F3}" presName="node" presStyleLbl="node1" presStyleIdx="4" presStyleCnt="5">
        <dgm:presLayoutVars>
          <dgm:bulletEnabled val="1"/>
        </dgm:presLayoutVars>
      </dgm:prSet>
      <dgm:spPr/>
    </dgm:pt>
  </dgm:ptLst>
  <dgm:cxnLst>
    <dgm:cxn modelId="{8438000F-FB94-914A-B6C2-211BFA1C0C52}" type="presOf" srcId="{191D81C9-B2F6-471D-B22C-D3DEC5A23AE3}" destId="{BD3BAB96-A859-614F-ACD7-D9EC70B31422}" srcOrd="0" destOrd="3" presId="urn:microsoft.com/office/officeart/2005/8/layout/default"/>
    <dgm:cxn modelId="{83DE9D12-4808-2240-A0C1-D6C46FC72182}" type="presOf" srcId="{E657EBCA-9457-45CC-93FA-F2C271171C6A}" destId="{8CE1C4AB-E7DA-614C-A4F0-ADC3E0E09DEC}" srcOrd="0" destOrd="0" presId="urn:microsoft.com/office/officeart/2005/8/layout/default"/>
    <dgm:cxn modelId="{8570CE2F-AA01-4D8E-819C-7278DF63D167}" srcId="{4AC8B3C6-E6C8-47F3-ABF3-FDA65B804C1B}" destId="{AA20A63A-AE6A-4383-8456-EF861315447E}" srcOrd="1" destOrd="0" parTransId="{78CD51EE-A5A9-43C5-AB9D-0EE6C162FD8F}" sibTransId="{E7C0FBA4-7192-45F9-A13E-7E9F1B79EE0D}"/>
    <dgm:cxn modelId="{400B1237-9446-484D-868D-DF05F69596DC}" type="presOf" srcId="{EEB8F8A2-C92D-4D3B-B52B-5848A958D6C5}" destId="{BD3BAB96-A859-614F-ACD7-D9EC70B31422}" srcOrd="0" destOrd="2" presId="urn:microsoft.com/office/officeart/2005/8/layout/default"/>
    <dgm:cxn modelId="{615CF53C-6608-1742-8797-F71AEDF7137D}" type="presOf" srcId="{AA20A63A-AE6A-4383-8456-EF861315447E}" destId="{1E89C072-D5D4-1748-B44C-3CF28ED09316}" srcOrd="0" destOrd="0" presId="urn:microsoft.com/office/officeart/2005/8/layout/default"/>
    <dgm:cxn modelId="{D6F9D34A-4D6E-1C42-BF08-CBE14CF11B2D}" type="presOf" srcId="{8E156427-5BD6-42B8-AD4F-A7B57822C7F3}" destId="{77D661D9-788F-8E4E-9DA7-474149406FD2}" srcOrd="0" destOrd="0" presId="urn:microsoft.com/office/officeart/2005/8/layout/default"/>
    <dgm:cxn modelId="{E6AE6A54-1F55-7A43-BB6E-E5635DD82B51}" type="presOf" srcId="{D3CDD333-3F17-487C-9620-E10102739DBD}" destId="{F135A03A-84D8-7847-B38C-90D769A6E124}" srcOrd="0" destOrd="0" presId="urn:microsoft.com/office/officeart/2005/8/layout/default"/>
    <dgm:cxn modelId="{5679916D-F6D3-2D4C-BADD-67B27A33B90D}" type="presOf" srcId="{4AC8B3C6-E6C8-47F3-ABF3-FDA65B804C1B}" destId="{2E9B1FAF-1BE4-444C-A664-66F1C90BE0DB}" srcOrd="0" destOrd="0" presId="urn:microsoft.com/office/officeart/2005/8/layout/default"/>
    <dgm:cxn modelId="{5F547B88-4D08-42F9-B88D-4FB6A52CA11C}" srcId="{4AC8B3C6-E6C8-47F3-ABF3-FDA65B804C1B}" destId="{6CAAAD08-5450-4F64-97A4-A5066A1ED2C6}" srcOrd="2" destOrd="0" parTransId="{E35663B0-1E69-4B36-BDA8-469CB40C9919}" sibTransId="{83384F39-2AF7-4A4A-9E93-F337B1413B99}"/>
    <dgm:cxn modelId="{AA6B8F8D-F181-4DCD-99FA-3A193EFF71BE}" srcId="{4AC8B3C6-E6C8-47F3-ABF3-FDA65B804C1B}" destId="{8E156427-5BD6-42B8-AD4F-A7B57822C7F3}" srcOrd="4" destOrd="0" parTransId="{82F9ED8E-79AB-41B4-A7E4-5152A41425E6}" sibTransId="{D269D802-0AF1-41E2-A7D9-85C595D5A38A}"/>
    <dgm:cxn modelId="{0366A893-7468-4103-A256-17B9617A0E02}" srcId="{6CAAAD08-5450-4F64-97A4-A5066A1ED2C6}" destId="{191D81C9-B2F6-471D-B22C-D3DEC5A23AE3}" srcOrd="2" destOrd="0" parTransId="{23856778-F0CE-48EB-A627-639261FD773C}" sibTransId="{2070F988-0CDA-4156-8FB4-2CE59A3629D9}"/>
    <dgm:cxn modelId="{1FF6B8A9-6CCB-E94F-835D-A852F812247C}" type="presOf" srcId="{6CAAAD08-5450-4F64-97A4-A5066A1ED2C6}" destId="{BD3BAB96-A859-614F-ACD7-D9EC70B31422}" srcOrd="0" destOrd="0" presId="urn:microsoft.com/office/officeart/2005/8/layout/default"/>
    <dgm:cxn modelId="{299EB7B2-5975-447D-9486-408FB477CA1B}" srcId="{6CAAAD08-5450-4F64-97A4-A5066A1ED2C6}" destId="{EEB8F8A2-C92D-4D3B-B52B-5848A958D6C5}" srcOrd="1" destOrd="0" parTransId="{C7F59F49-07EB-4B9E-90AF-0EB1344A2E12}" sibTransId="{8847C661-A48C-4341-9ADE-47A5633E98AC}"/>
    <dgm:cxn modelId="{A8E7BAB6-F5A5-466D-BFF8-A13C452140B1}" srcId="{6CAAAD08-5450-4F64-97A4-A5066A1ED2C6}" destId="{8ABBF7BE-275E-455E-AF00-830D18E5877F}" srcOrd="0" destOrd="0" parTransId="{B24C9CC2-5845-46E2-9F32-8D649A859E50}" sibTransId="{C7FE227D-ACF5-44BE-80E5-D0D03AC692CE}"/>
    <dgm:cxn modelId="{580089D9-1442-4D52-8B1C-284C2FB33E8C}" srcId="{4AC8B3C6-E6C8-47F3-ABF3-FDA65B804C1B}" destId="{E657EBCA-9457-45CC-93FA-F2C271171C6A}" srcOrd="0" destOrd="0" parTransId="{43AC6BFF-E36B-46DD-82BB-E2F94809EFE0}" sibTransId="{3AF100D1-062F-4679-A8DE-2C7109AA9E69}"/>
    <dgm:cxn modelId="{A83EBADC-04F5-3149-BECA-DC1C1EFC8617}" type="presOf" srcId="{8ABBF7BE-275E-455E-AF00-830D18E5877F}" destId="{BD3BAB96-A859-614F-ACD7-D9EC70B31422}" srcOrd="0" destOrd="1" presId="urn:microsoft.com/office/officeart/2005/8/layout/default"/>
    <dgm:cxn modelId="{0855C1FA-55E8-483E-8D1D-F666455539A3}" srcId="{4AC8B3C6-E6C8-47F3-ABF3-FDA65B804C1B}" destId="{D3CDD333-3F17-487C-9620-E10102739DBD}" srcOrd="3" destOrd="0" parTransId="{62668CF7-6879-4C47-91DE-08988F984369}" sibTransId="{B279F6A4-7BB3-4700-A104-BAB987582F8E}"/>
    <dgm:cxn modelId="{59E29F74-AD25-6C4D-86E8-8ADFF2280E44}" type="presParOf" srcId="{2E9B1FAF-1BE4-444C-A664-66F1C90BE0DB}" destId="{8CE1C4AB-E7DA-614C-A4F0-ADC3E0E09DEC}" srcOrd="0" destOrd="0" presId="urn:microsoft.com/office/officeart/2005/8/layout/default"/>
    <dgm:cxn modelId="{03DE989E-0344-4841-B430-E65CDBAE064B}" type="presParOf" srcId="{2E9B1FAF-1BE4-444C-A664-66F1C90BE0DB}" destId="{E67F9FE6-21C8-FC48-B855-B15158820BF9}" srcOrd="1" destOrd="0" presId="urn:microsoft.com/office/officeart/2005/8/layout/default"/>
    <dgm:cxn modelId="{D8444771-4F99-6E46-97C8-C820E62F9E81}" type="presParOf" srcId="{2E9B1FAF-1BE4-444C-A664-66F1C90BE0DB}" destId="{1E89C072-D5D4-1748-B44C-3CF28ED09316}" srcOrd="2" destOrd="0" presId="urn:microsoft.com/office/officeart/2005/8/layout/default"/>
    <dgm:cxn modelId="{706DD8EA-F86A-D44D-B7C0-6BC1532E9601}" type="presParOf" srcId="{2E9B1FAF-1BE4-444C-A664-66F1C90BE0DB}" destId="{0882844B-3775-D746-A5A1-E1CED62C4649}" srcOrd="3" destOrd="0" presId="urn:microsoft.com/office/officeart/2005/8/layout/default"/>
    <dgm:cxn modelId="{9AA7B0EA-D282-B545-9422-768FC185D458}" type="presParOf" srcId="{2E9B1FAF-1BE4-444C-A664-66F1C90BE0DB}" destId="{BD3BAB96-A859-614F-ACD7-D9EC70B31422}" srcOrd="4" destOrd="0" presId="urn:microsoft.com/office/officeart/2005/8/layout/default"/>
    <dgm:cxn modelId="{1CE4BE90-F321-334D-9832-02D7DAF0C7AA}" type="presParOf" srcId="{2E9B1FAF-1BE4-444C-A664-66F1C90BE0DB}" destId="{834B0C22-6E41-3E43-A63F-2F611286EEA2}" srcOrd="5" destOrd="0" presId="urn:microsoft.com/office/officeart/2005/8/layout/default"/>
    <dgm:cxn modelId="{1147A82C-A387-C24D-89CB-177D5C50744C}" type="presParOf" srcId="{2E9B1FAF-1BE4-444C-A664-66F1C90BE0DB}" destId="{F135A03A-84D8-7847-B38C-90D769A6E124}" srcOrd="6" destOrd="0" presId="urn:microsoft.com/office/officeart/2005/8/layout/default"/>
    <dgm:cxn modelId="{D9275882-2BF0-7A49-94AC-B9D4F03B8423}" type="presParOf" srcId="{2E9B1FAF-1BE4-444C-A664-66F1C90BE0DB}" destId="{36D19E18-E505-4648-9F94-D047A7285333}" srcOrd="7" destOrd="0" presId="urn:microsoft.com/office/officeart/2005/8/layout/default"/>
    <dgm:cxn modelId="{438E1D4F-6030-5F4D-9E9A-CB64809B3984}" type="presParOf" srcId="{2E9B1FAF-1BE4-444C-A664-66F1C90BE0DB}" destId="{77D661D9-788F-8E4E-9DA7-474149406FD2}" srcOrd="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38E2862-F470-478F-A14D-A4EA2D15B80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E44136C-DC0B-4843-9FA8-284D3AFD6DCB}">
      <dgm:prSet/>
      <dgm:spPr/>
      <dgm:t>
        <a:bodyPr/>
        <a:lstStyle/>
        <a:p>
          <a:r>
            <a:rPr lang="en-BE"/>
            <a:t>“Squad Size Limit list”:</a:t>
          </a:r>
          <a:endParaRPr lang="en-US"/>
        </a:p>
      </dgm:t>
    </dgm:pt>
    <dgm:pt modelId="{44F7A0F6-F3DD-4332-BFA9-878A6CE1FC55}" type="parTrans" cxnId="{CE21FD81-1187-4436-9669-92B6158E7743}">
      <dgm:prSet/>
      <dgm:spPr/>
      <dgm:t>
        <a:bodyPr/>
        <a:lstStyle/>
        <a:p>
          <a:endParaRPr lang="en-US"/>
        </a:p>
      </dgm:t>
    </dgm:pt>
    <dgm:pt modelId="{E514F432-8ECA-43C8-9CDD-5B12311963B2}" type="sibTrans" cxnId="{CE21FD81-1187-4436-9669-92B6158E7743}">
      <dgm:prSet/>
      <dgm:spPr/>
      <dgm:t>
        <a:bodyPr/>
        <a:lstStyle/>
        <a:p>
          <a:endParaRPr lang="en-US"/>
        </a:p>
      </dgm:t>
    </dgm:pt>
    <dgm:pt modelId="{BF9DAC36-1BC2-479D-8D04-61FBCD02959D}">
      <dgm:prSet/>
      <dgm:spPr/>
      <dgm:t>
        <a:bodyPr/>
        <a:lstStyle/>
        <a:p>
          <a:r>
            <a:rPr lang="en-BE"/>
            <a:t>8 trained by a Belgian club before their 23rd birthday</a:t>
          </a:r>
          <a:endParaRPr lang="en-US"/>
        </a:p>
      </dgm:t>
    </dgm:pt>
    <dgm:pt modelId="{5DC07A24-7B41-4638-9EE6-939B11BF4C7A}" type="parTrans" cxnId="{F4B37E8E-3279-4DEA-AB11-F112C7658AD2}">
      <dgm:prSet/>
      <dgm:spPr/>
      <dgm:t>
        <a:bodyPr/>
        <a:lstStyle/>
        <a:p>
          <a:endParaRPr lang="en-US"/>
        </a:p>
      </dgm:t>
    </dgm:pt>
    <dgm:pt modelId="{529AA4FF-6258-4F81-9B5A-CCD03F72F7FB}" type="sibTrans" cxnId="{F4B37E8E-3279-4DEA-AB11-F112C7658AD2}">
      <dgm:prSet/>
      <dgm:spPr/>
      <dgm:t>
        <a:bodyPr/>
        <a:lstStyle/>
        <a:p>
          <a:endParaRPr lang="en-US"/>
        </a:p>
      </dgm:t>
    </dgm:pt>
    <dgm:pt modelId="{00453D41-D3DF-4A8A-B957-A2B829B39E10}">
      <dgm:prSet/>
      <dgm:spPr/>
      <dgm:t>
        <a:bodyPr/>
        <a:lstStyle/>
        <a:p>
          <a:r>
            <a:rPr lang="en-BE"/>
            <a:t>3 of them trained by their own club for at least 3 full seasons before their 21st birthday</a:t>
          </a:r>
          <a:endParaRPr lang="en-US"/>
        </a:p>
      </dgm:t>
    </dgm:pt>
    <dgm:pt modelId="{9A320B95-FD42-485D-81E3-8503B400D7F1}" type="parTrans" cxnId="{D2A9263C-AF43-4A78-9D78-D508B5658BF3}">
      <dgm:prSet/>
      <dgm:spPr/>
      <dgm:t>
        <a:bodyPr/>
        <a:lstStyle/>
        <a:p>
          <a:endParaRPr lang="en-US"/>
        </a:p>
      </dgm:t>
    </dgm:pt>
    <dgm:pt modelId="{4930B3E5-375B-4591-A19E-788C8ED53204}" type="sibTrans" cxnId="{D2A9263C-AF43-4A78-9D78-D508B5658BF3}">
      <dgm:prSet/>
      <dgm:spPr/>
      <dgm:t>
        <a:bodyPr/>
        <a:lstStyle/>
        <a:p>
          <a:endParaRPr lang="en-US"/>
        </a:p>
      </dgm:t>
    </dgm:pt>
    <dgm:pt modelId="{3AC10FBE-40D2-4A88-A957-829572B78495}">
      <dgm:prSet/>
      <dgm:spPr/>
      <dgm:t>
        <a:bodyPr/>
        <a:lstStyle/>
        <a:p>
          <a:r>
            <a:rPr lang="en-BE"/>
            <a:t>“M</a:t>
          </a:r>
          <a:r>
            <a:rPr lang="en-GB"/>
            <a:t>a</a:t>
          </a:r>
          <a:r>
            <a:rPr lang="en-BE"/>
            <a:t>tch Sheet”:</a:t>
          </a:r>
          <a:endParaRPr lang="en-US"/>
        </a:p>
      </dgm:t>
    </dgm:pt>
    <dgm:pt modelId="{2439BF7F-7D4A-4364-B505-47309805EBF7}" type="parTrans" cxnId="{DD184BEC-FDB7-42DB-B6B9-C193A9E1EED1}">
      <dgm:prSet/>
      <dgm:spPr/>
      <dgm:t>
        <a:bodyPr/>
        <a:lstStyle/>
        <a:p>
          <a:endParaRPr lang="en-US"/>
        </a:p>
      </dgm:t>
    </dgm:pt>
    <dgm:pt modelId="{C6FC0E54-6AEA-4377-A3BD-1EB0F7CA82D6}" type="sibTrans" cxnId="{DD184BEC-FDB7-42DB-B6B9-C193A9E1EED1}">
      <dgm:prSet/>
      <dgm:spPr/>
      <dgm:t>
        <a:bodyPr/>
        <a:lstStyle/>
        <a:p>
          <a:endParaRPr lang="en-US"/>
        </a:p>
      </dgm:t>
    </dgm:pt>
    <dgm:pt modelId="{6F2F99B4-7CA4-4282-B3F3-97A2A31526A6}">
      <dgm:prSet/>
      <dgm:spPr/>
      <dgm:t>
        <a:bodyPr/>
        <a:lstStyle/>
        <a:p>
          <a:r>
            <a:rPr lang="en-BE"/>
            <a:t>6 trained by a Belgian club before their 23rd birthday</a:t>
          </a:r>
          <a:endParaRPr lang="en-US"/>
        </a:p>
      </dgm:t>
    </dgm:pt>
    <dgm:pt modelId="{728BA59D-AF96-46E5-AF7C-D908E5EA564D}" type="parTrans" cxnId="{75ACA6D2-A681-430E-AECE-EE378500D1BB}">
      <dgm:prSet/>
      <dgm:spPr/>
      <dgm:t>
        <a:bodyPr/>
        <a:lstStyle/>
        <a:p>
          <a:endParaRPr lang="en-US"/>
        </a:p>
      </dgm:t>
    </dgm:pt>
    <dgm:pt modelId="{8B060A8B-8D98-4236-A8F1-088F244F87EB}" type="sibTrans" cxnId="{75ACA6D2-A681-430E-AECE-EE378500D1BB}">
      <dgm:prSet/>
      <dgm:spPr/>
      <dgm:t>
        <a:bodyPr/>
        <a:lstStyle/>
        <a:p>
          <a:endParaRPr lang="en-US"/>
        </a:p>
      </dgm:t>
    </dgm:pt>
    <dgm:pt modelId="{D67F7A56-0D4B-4E33-A909-E652C86432CF}">
      <dgm:prSet/>
      <dgm:spPr/>
      <dgm:t>
        <a:bodyPr/>
        <a:lstStyle/>
        <a:p>
          <a:r>
            <a:rPr lang="en-BE"/>
            <a:t>2 of them trained by their own club for at least 3 full seasons before their 21st birthday</a:t>
          </a:r>
          <a:endParaRPr lang="en-US"/>
        </a:p>
      </dgm:t>
    </dgm:pt>
    <dgm:pt modelId="{B2CB6120-057B-4BBE-AE90-3DF81166F742}" type="parTrans" cxnId="{411BFED4-E124-435C-A7FC-4925C357479F}">
      <dgm:prSet/>
      <dgm:spPr/>
      <dgm:t>
        <a:bodyPr/>
        <a:lstStyle/>
        <a:p>
          <a:endParaRPr lang="en-US"/>
        </a:p>
      </dgm:t>
    </dgm:pt>
    <dgm:pt modelId="{C7EC6430-08AC-4A40-8596-F5C4A23AF2F3}" type="sibTrans" cxnId="{411BFED4-E124-435C-A7FC-4925C357479F}">
      <dgm:prSet/>
      <dgm:spPr/>
      <dgm:t>
        <a:bodyPr/>
        <a:lstStyle/>
        <a:p>
          <a:endParaRPr lang="en-US"/>
        </a:p>
      </dgm:t>
    </dgm:pt>
    <dgm:pt modelId="{1FAAEBE1-A833-4086-84ED-478E06DA53B2}">
      <dgm:prSet/>
      <dgm:spPr/>
      <dgm:t>
        <a:bodyPr/>
        <a:lstStyle/>
        <a:p>
          <a:r>
            <a:rPr lang="en-BE"/>
            <a:t>If not,sanctions for the inclusion of ineligible players, with the exception of fines</a:t>
          </a:r>
          <a:endParaRPr lang="en-US"/>
        </a:p>
      </dgm:t>
    </dgm:pt>
    <dgm:pt modelId="{E61D862A-ABCE-45F2-AA1E-1BC7DFE74192}" type="parTrans" cxnId="{FD381570-4F43-4A27-91F7-AFBE7DCA0FC5}">
      <dgm:prSet/>
      <dgm:spPr/>
      <dgm:t>
        <a:bodyPr/>
        <a:lstStyle/>
        <a:p>
          <a:endParaRPr lang="en-US"/>
        </a:p>
      </dgm:t>
    </dgm:pt>
    <dgm:pt modelId="{EB2D5E16-5DFB-4651-9D1C-176319427D39}" type="sibTrans" cxnId="{FD381570-4F43-4A27-91F7-AFBE7DCA0FC5}">
      <dgm:prSet/>
      <dgm:spPr/>
      <dgm:t>
        <a:bodyPr/>
        <a:lstStyle/>
        <a:p>
          <a:endParaRPr lang="en-US"/>
        </a:p>
      </dgm:t>
    </dgm:pt>
    <dgm:pt modelId="{C28510A3-02C5-0D4F-8D93-2E0A7D5282AC}" type="pres">
      <dgm:prSet presAssocID="{A38E2862-F470-478F-A14D-A4EA2D15B802}" presName="linear" presStyleCnt="0">
        <dgm:presLayoutVars>
          <dgm:animLvl val="lvl"/>
          <dgm:resizeHandles val="exact"/>
        </dgm:presLayoutVars>
      </dgm:prSet>
      <dgm:spPr/>
    </dgm:pt>
    <dgm:pt modelId="{736E8464-FF11-BB48-8C9B-2067711B8695}" type="pres">
      <dgm:prSet presAssocID="{EE44136C-DC0B-4843-9FA8-284D3AFD6DCB}" presName="parentText" presStyleLbl="node1" presStyleIdx="0" presStyleCnt="3">
        <dgm:presLayoutVars>
          <dgm:chMax val="0"/>
          <dgm:bulletEnabled val="1"/>
        </dgm:presLayoutVars>
      </dgm:prSet>
      <dgm:spPr/>
    </dgm:pt>
    <dgm:pt modelId="{B77AE149-BB25-134D-8512-C59EB8C9F4FE}" type="pres">
      <dgm:prSet presAssocID="{EE44136C-DC0B-4843-9FA8-284D3AFD6DCB}" presName="childText" presStyleLbl="revTx" presStyleIdx="0" presStyleCnt="2">
        <dgm:presLayoutVars>
          <dgm:bulletEnabled val="1"/>
        </dgm:presLayoutVars>
      </dgm:prSet>
      <dgm:spPr/>
    </dgm:pt>
    <dgm:pt modelId="{AC785BE3-A532-274F-90C2-1149C685A279}" type="pres">
      <dgm:prSet presAssocID="{3AC10FBE-40D2-4A88-A957-829572B78495}" presName="parentText" presStyleLbl="node1" presStyleIdx="1" presStyleCnt="3">
        <dgm:presLayoutVars>
          <dgm:chMax val="0"/>
          <dgm:bulletEnabled val="1"/>
        </dgm:presLayoutVars>
      </dgm:prSet>
      <dgm:spPr/>
    </dgm:pt>
    <dgm:pt modelId="{9520FAD0-9D12-E148-A136-B3C006622BAB}" type="pres">
      <dgm:prSet presAssocID="{3AC10FBE-40D2-4A88-A957-829572B78495}" presName="childText" presStyleLbl="revTx" presStyleIdx="1" presStyleCnt="2">
        <dgm:presLayoutVars>
          <dgm:bulletEnabled val="1"/>
        </dgm:presLayoutVars>
      </dgm:prSet>
      <dgm:spPr/>
    </dgm:pt>
    <dgm:pt modelId="{4D4B7A5D-E388-004B-B2D2-30A5BD36DF5C}" type="pres">
      <dgm:prSet presAssocID="{1FAAEBE1-A833-4086-84ED-478E06DA53B2}" presName="parentText" presStyleLbl="node1" presStyleIdx="2" presStyleCnt="3">
        <dgm:presLayoutVars>
          <dgm:chMax val="0"/>
          <dgm:bulletEnabled val="1"/>
        </dgm:presLayoutVars>
      </dgm:prSet>
      <dgm:spPr/>
    </dgm:pt>
  </dgm:ptLst>
  <dgm:cxnLst>
    <dgm:cxn modelId="{2CF5C21E-1AF9-A84C-8440-7292FA381C8D}" type="presOf" srcId="{BF9DAC36-1BC2-479D-8D04-61FBCD02959D}" destId="{B77AE149-BB25-134D-8512-C59EB8C9F4FE}" srcOrd="0" destOrd="0" presId="urn:microsoft.com/office/officeart/2005/8/layout/vList2"/>
    <dgm:cxn modelId="{75736A24-8D98-EF4A-B8E2-1233A6475559}" type="presOf" srcId="{3AC10FBE-40D2-4A88-A957-829572B78495}" destId="{AC785BE3-A532-274F-90C2-1149C685A279}" srcOrd="0" destOrd="0" presId="urn:microsoft.com/office/officeart/2005/8/layout/vList2"/>
    <dgm:cxn modelId="{5CB7DB39-F1D2-114A-8E60-AB2B8F59201D}" type="presOf" srcId="{1FAAEBE1-A833-4086-84ED-478E06DA53B2}" destId="{4D4B7A5D-E388-004B-B2D2-30A5BD36DF5C}" srcOrd="0" destOrd="0" presId="urn:microsoft.com/office/officeart/2005/8/layout/vList2"/>
    <dgm:cxn modelId="{D2A9263C-AF43-4A78-9D78-D508B5658BF3}" srcId="{EE44136C-DC0B-4843-9FA8-284D3AFD6DCB}" destId="{00453D41-D3DF-4A8A-B957-A2B829B39E10}" srcOrd="1" destOrd="0" parTransId="{9A320B95-FD42-485D-81E3-8503B400D7F1}" sibTransId="{4930B3E5-375B-4591-A19E-788C8ED53204}"/>
    <dgm:cxn modelId="{504B765D-7189-734F-9A3B-B2278F6B7065}" type="presOf" srcId="{00453D41-D3DF-4A8A-B957-A2B829B39E10}" destId="{B77AE149-BB25-134D-8512-C59EB8C9F4FE}" srcOrd="0" destOrd="1" presId="urn:microsoft.com/office/officeart/2005/8/layout/vList2"/>
    <dgm:cxn modelId="{19DF0270-B93F-7642-A4AD-85B84A98BF23}" type="presOf" srcId="{A38E2862-F470-478F-A14D-A4EA2D15B802}" destId="{C28510A3-02C5-0D4F-8D93-2E0A7D5282AC}" srcOrd="0" destOrd="0" presId="urn:microsoft.com/office/officeart/2005/8/layout/vList2"/>
    <dgm:cxn modelId="{FD381570-4F43-4A27-91F7-AFBE7DCA0FC5}" srcId="{A38E2862-F470-478F-A14D-A4EA2D15B802}" destId="{1FAAEBE1-A833-4086-84ED-478E06DA53B2}" srcOrd="2" destOrd="0" parTransId="{E61D862A-ABCE-45F2-AA1E-1BC7DFE74192}" sibTransId="{EB2D5E16-5DFB-4651-9D1C-176319427D39}"/>
    <dgm:cxn modelId="{CE21FD81-1187-4436-9669-92B6158E7743}" srcId="{A38E2862-F470-478F-A14D-A4EA2D15B802}" destId="{EE44136C-DC0B-4843-9FA8-284D3AFD6DCB}" srcOrd="0" destOrd="0" parTransId="{44F7A0F6-F3DD-4332-BFA9-878A6CE1FC55}" sibTransId="{E514F432-8ECA-43C8-9CDD-5B12311963B2}"/>
    <dgm:cxn modelId="{F4B37E8E-3279-4DEA-AB11-F112C7658AD2}" srcId="{EE44136C-DC0B-4843-9FA8-284D3AFD6DCB}" destId="{BF9DAC36-1BC2-479D-8D04-61FBCD02959D}" srcOrd="0" destOrd="0" parTransId="{5DC07A24-7B41-4638-9EE6-939B11BF4C7A}" sibTransId="{529AA4FF-6258-4F81-9B5A-CCD03F72F7FB}"/>
    <dgm:cxn modelId="{9D223A9C-B69A-F545-985C-8F513F0EBC19}" type="presOf" srcId="{D67F7A56-0D4B-4E33-A909-E652C86432CF}" destId="{9520FAD0-9D12-E148-A136-B3C006622BAB}" srcOrd="0" destOrd="1" presId="urn:microsoft.com/office/officeart/2005/8/layout/vList2"/>
    <dgm:cxn modelId="{8FCB74BE-FD75-A948-BEBE-F1E3987E7D87}" type="presOf" srcId="{6F2F99B4-7CA4-4282-B3F3-97A2A31526A6}" destId="{9520FAD0-9D12-E148-A136-B3C006622BAB}" srcOrd="0" destOrd="0" presId="urn:microsoft.com/office/officeart/2005/8/layout/vList2"/>
    <dgm:cxn modelId="{75ACA6D2-A681-430E-AECE-EE378500D1BB}" srcId="{3AC10FBE-40D2-4A88-A957-829572B78495}" destId="{6F2F99B4-7CA4-4282-B3F3-97A2A31526A6}" srcOrd="0" destOrd="0" parTransId="{728BA59D-AF96-46E5-AF7C-D908E5EA564D}" sibTransId="{8B060A8B-8D98-4236-A8F1-088F244F87EB}"/>
    <dgm:cxn modelId="{411BFED4-E124-435C-A7FC-4925C357479F}" srcId="{3AC10FBE-40D2-4A88-A957-829572B78495}" destId="{D67F7A56-0D4B-4E33-A909-E652C86432CF}" srcOrd="1" destOrd="0" parTransId="{B2CB6120-057B-4BBE-AE90-3DF81166F742}" sibTransId="{C7EC6430-08AC-4A40-8596-F5C4A23AF2F3}"/>
    <dgm:cxn modelId="{DD184BEC-FDB7-42DB-B6B9-C193A9E1EED1}" srcId="{A38E2862-F470-478F-A14D-A4EA2D15B802}" destId="{3AC10FBE-40D2-4A88-A957-829572B78495}" srcOrd="1" destOrd="0" parTransId="{2439BF7F-7D4A-4364-B505-47309805EBF7}" sibTransId="{C6FC0E54-6AEA-4377-A3BD-1EB0F7CA82D6}"/>
    <dgm:cxn modelId="{D8B33FED-D065-7149-8B0F-DC6FA4BC414D}" type="presOf" srcId="{EE44136C-DC0B-4843-9FA8-284D3AFD6DCB}" destId="{736E8464-FF11-BB48-8C9B-2067711B8695}" srcOrd="0" destOrd="0" presId="urn:microsoft.com/office/officeart/2005/8/layout/vList2"/>
    <dgm:cxn modelId="{C3ECDAE2-7B74-C446-8D3F-D13EE9F7D597}" type="presParOf" srcId="{C28510A3-02C5-0D4F-8D93-2E0A7D5282AC}" destId="{736E8464-FF11-BB48-8C9B-2067711B8695}" srcOrd="0" destOrd="0" presId="urn:microsoft.com/office/officeart/2005/8/layout/vList2"/>
    <dgm:cxn modelId="{54E0B13A-B5FA-BB49-BF7E-90AE116BD4A2}" type="presParOf" srcId="{C28510A3-02C5-0D4F-8D93-2E0A7D5282AC}" destId="{B77AE149-BB25-134D-8512-C59EB8C9F4FE}" srcOrd="1" destOrd="0" presId="urn:microsoft.com/office/officeart/2005/8/layout/vList2"/>
    <dgm:cxn modelId="{A84EBCD6-6B46-B449-97D9-63505FAE76FA}" type="presParOf" srcId="{C28510A3-02C5-0D4F-8D93-2E0A7D5282AC}" destId="{AC785BE3-A532-274F-90C2-1149C685A279}" srcOrd="2" destOrd="0" presId="urn:microsoft.com/office/officeart/2005/8/layout/vList2"/>
    <dgm:cxn modelId="{57F0C292-2B0F-D54C-B9D0-34EC1604E2FC}" type="presParOf" srcId="{C28510A3-02C5-0D4F-8D93-2E0A7D5282AC}" destId="{9520FAD0-9D12-E148-A136-B3C006622BAB}" srcOrd="3" destOrd="0" presId="urn:microsoft.com/office/officeart/2005/8/layout/vList2"/>
    <dgm:cxn modelId="{073F2BAE-E60E-D542-AD05-594B368BEAD8}" type="presParOf" srcId="{C28510A3-02C5-0D4F-8D93-2E0A7D5282AC}" destId="{4D4B7A5D-E388-004B-B2D2-30A5BD36DF5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AD3AF87-9DE7-4D59-905E-A45BBB6B4F1A}"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0A9B5959-9C52-40A8-B4C1-45DBE64921DB}">
      <dgm:prSet/>
      <dgm:spPr/>
      <dgm:t>
        <a:bodyPr/>
        <a:lstStyle/>
        <a:p>
          <a:pPr>
            <a:defRPr b="1"/>
          </a:pPr>
          <a:r>
            <a:rPr lang="en-BE"/>
            <a:t>Restriction of competition ex Art. 101 TFEU</a:t>
          </a:r>
          <a:endParaRPr lang="en-US"/>
        </a:p>
      </dgm:t>
    </dgm:pt>
    <dgm:pt modelId="{3A88C3BB-FCE6-412C-A78F-9B711E6C41DF}" type="parTrans" cxnId="{FF208B62-4610-42D0-A6F4-03BB7F543222}">
      <dgm:prSet/>
      <dgm:spPr/>
      <dgm:t>
        <a:bodyPr/>
        <a:lstStyle/>
        <a:p>
          <a:endParaRPr lang="en-US"/>
        </a:p>
      </dgm:t>
    </dgm:pt>
    <dgm:pt modelId="{8C8F4733-E004-4EF3-8FA5-6871021B8844}" type="sibTrans" cxnId="{FF208B62-4610-42D0-A6F4-03BB7F543222}">
      <dgm:prSet/>
      <dgm:spPr/>
      <dgm:t>
        <a:bodyPr/>
        <a:lstStyle/>
        <a:p>
          <a:endParaRPr lang="en-US"/>
        </a:p>
      </dgm:t>
    </dgm:pt>
    <dgm:pt modelId="{49CF7E5E-6AFC-4E68-98CF-964F955A6E1E}">
      <dgm:prSet/>
      <dgm:spPr/>
      <dgm:t>
        <a:bodyPr/>
        <a:lstStyle/>
        <a:p>
          <a:pPr>
            <a:defRPr b="1"/>
          </a:pPr>
          <a:r>
            <a:rPr lang="en-BE"/>
            <a:t>Obstacle to freedom of movement ex Art. 45 TFEU:		</a:t>
          </a:r>
          <a:endParaRPr lang="en-US"/>
        </a:p>
      </dgm:t>
    </dgm:pt>
    <dgm:pt modelId="{FDB4DAB4-0758-41C7-BF37-92C6CE14E04C}" type="parTrans" cxnId="{FCD584EA-E2D1-4C40-87DB-8623962CAB28}">
      <dgm:prSet/>
      <dgm:spPr/>
      <dgm:t>
        <a:bodyPr/>
        <a:lstStyle/>
        <a:p>
          <a:endParaRPr lang="en-US"/>
        </a:p>
      </dgm:t>
    </dgm:pt>
    <dgm:pt modelId="{FEF2B123-0C4B-4293-8AF8-4EF803A643F4}" type="sibTrans" cxnId="{FCD584EA-E2D1-4C40-87DB-8623962CAB28}">
      <dgm:prSet/>
      <dgm:spPr/>
      <dgm:t>
        <a:bodyPr/>
        <a:lstStyle/>
        <a:p>
          <a:endParaRPr lang="en-US"/>
        </a:p>
      </dgm:t>
    </dgm:pt>
    <dgm:pt modelId="{D9407800-7107-4151-AAC2-6E1926CC0DE1}">
      <dgm:prSet/>
      <dgm:spPr/>
      <dgm:t>
        <a:bodyPr/>
        <a:lstStyle/>
        <a:p>
          <a:r>
            <a:rPr lang="en-BE"/>
            <a:t>Clubs limited in recruiting players who do not meet HGP requirements</a:t>
          </a:r>
          <a:endParaRPr lang="en-US"/>
        </a:p>
      </dgm:t>
    </dgm:pt>
    <dgm:pt modelId="{469BA9F2-2230-46E1-8B99-592F2E22B9DA}" type="parTrans" cxnId="{CF676963-419D-43D6-A47C-4D5313B2F0DC}">
      <dgm:prSet/>
      <dgm:spPr/>
      <dgm:t>
        <a:bodyPr/>
        <a:lstStyle/>
        <a:p>
          <a:endParaRPr lang="en-US"/>
        </a:p>
      </dgm:t>
    </dgm:pt>
    <dgm:pt modelId="{E4374B0D-C694-484C-8AF2-9EC21CE4FC4E}" type="sibTrans" cxnId="{CF676963-419D-43D6-A47C-4D5313B2F0DC}">
      <dgm:prSet/>
      <dgm:spPr/>
      <dgm:t>
        <a:bodyPr/>
        <a:lstStyle/>
        <a:p>
          <a:endParaRPr lang="en-US"/>
        </a:p>
      </dgm:t>
    </dgm:pt>
    <dgm:pt modelId="{2DE845EE-326D-4C34-9B3B-9E0EAD341E41}">
      <dgm:prSet/>
      <dgm:spPr/>
      <dgm:t>
        <a:bodyPr/>
        <a:lstStyle/>
        <a:p>
          <a:r>
            <a:rPr lang="en-BE"/>
            <a:t>Non HGP Players limited in be recruited and fielded</a:t>
          </a:r>
          <a:endParaRPr lang="en-US"/>
        </a:p>
      </dgm:t>
    </dgm:pt>
    <dgm:pt modelId="{5782B8EB-3409-4243-8BFF-D7615FEF1465}" type="parTrans" cxnId="{67D34E35-21D7-491D-9612-231C135C8CE0}">
      <dgm:prSet/>
      <dgm:spPr/>
      <dgm:t>
        <a:bodyPr/>
        <a:lstStyle/>
        <a:p>
          <a:endParaRPr lang="en-US"/>
        </a:p>
      </dgm:t>
    </dgm:pt>
    <dgm:pt modelId="{D89D5490-D634-42AB-B3F0-FC6E53630543}" type="sibTrans" cxnId="{67D34E35-21D7-491D-9612-231C135C8CE0}">
      <dgm:prSet/>
      <dgm:spPr/>
      <dgm:t>
        <a:bodyPr/>
        <a:lstStyle/>
        <a:p>
          <a:endParaRPr lang="en-US"/>
        </a:p>
      </dgm:t>
    </dgm:pt>
    <dgm:pt modelId="{24F99F97-7357-4F41-8727-4B58958A48E8}" type="pres">
      <dgm:prSet presAssocID="{7AD3AF87-9DE7-4D59-905E-A45BBB6B4F1A}" presName="root" presStyleCnt="0">
        <dgm:presLayoutVars>
          <dgm:dir/>
          <dgm:resizeHandles val="exact"/>
        </dgm:presLayoutVars>
      </dgm:prSet>
      <dgm:spPr/>
    </dgm:pt>
    <dgm:pt modelId="{82AD5D01-E08A-406A-910F-4B70505B54E4}" type="pres">
      <dgm:prSet presAssocID="{0A9B5959-9C52-40A8-B4C1-45DBE64921DB}" presName="compNode" presStyleCnt="0"/>
      <dgm:spPr/>
    </dgm:pt>
    <dgm:pt modelId="{50DFDD46-0A79-4370-8701-68792D110A06}" type="pres">
      <dgm:prSet presAssocID="{0A9B5959-9C52-40A8-B4C1-45DBE64921D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lette"/>
        </a:ext>
      </dgm:extLst>
    </dgm:pt>
    <dgm:pt modelId="{01CA381D-F36B-408E-A2A9-B660D48140A8}" type="pres">
      <dgm:prSet presAssocID="{0A9B5959-9C52-40A8-B4C1-45DBE64921DB}" presName="iconSpace" presStyleCnt="0"/>
      <dgm:spPr/>
    </dgm:pt>
    <dgm:pt modelId="{35251D9B-0169-4AE6-928B-7169DDF92CAE}" type="pres">
      <dgm:prSet presAssocID="{0A9B5959-9C52-40A8-B4C1-45DBE64921DB}" presName="parTx" presStyleLbl="revTx" presStyleIdx="0" presStyleCnt="4">
        <dgm:presLayoutVars>
          <dgm:chMax val="0"/>
          <dgm:chPref val="0"/>
        </dgm:presLayoutVars>
      </dgm:prSet>
      <dgm:spPr/>
    </dgm:pt>
    <dgm:pt modelId="{38240BC7-C6C0-4174-B3D8-EBDA6CD53E17}" type="pres">
      <dgm:prSet presAssocID="{0A9B5959-9C52-40A8-B4C1-45DBE64921DB}" presName="txSpace" presStyleCnt="0"/>
      <dgm:spPr/>
    </dgm:pt>
    <dgm:pt modelId="{F1B9316D-7FEC-4DEC-BDE9-4BEEEAC7B915}" type="pres">
      <dgm:prSet presAssocID="{0A9B5959-9C52-40A8-B4C1-45DBE64921DB}" presName="desTx" presStyleLbl="revTx" presStyleIdx="1" presStyleCnt="4">
        <dgm:presLayoutVars/>
      </dgm:prSet>
      <dgm:spPr/>
    </dgm:pt>
    <dgm:pt modelId="{B3C707E1-C292-4708-AE94-3BE61C0709BB}" type="pres">
      <dgm:prSet presAssocID="{8C8F4733-E004-4EF3-8FA5-6871021B8844}" presName="sibTrans" presStyleCnt="0"/>
      <dgm:spPr/>
    </dgm:pt>
    <dgm:pt modelId="{6DE653EF-16B5-4881-A9E9-4DD39E4D629C}" type="pres">
      <dgm:prSet presAssocID="{49CF7E5E-6AFC-4E68-98CF-964F955A6E1E}" presName="compNode" presStyleCnt="0"/>
      <dgm:spPr/>
    </dgm:pt>
    <dgm:pt modelId="{7B8D8E3D-6687-440A-9838-4CF037D5CEE9}" type="pres">
      <dgm:prSet presAssocID="{49CF7E5E-6AFC-4E68-98CF-964F955A6E1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otball"/>
        </a:ext>
      </dgm:extLst>
    </dgm:pt>
    <dgm:pt modelId="{BE7BD1E3-95A8-4167-888A-738733313225}" type="pres">
      <dgm:prSet presAssocID="{49CF7E5E-6AFC-4E68-98CF-964F955A6E1E}" presName="iconSpace" presStyleCnt="0"/>
      <dgm:spPr/>
    </dgm:pt>
    <dgm:pt modelId="{EA8F206E-4D1F-4D45-8C0A-31F4E29B7FAB}" type="pres">
      <dgm:prSet presAssocID="{49CF7E5E-6AFC-4E68-98CF-964F955A6E1E}" presName="parTx" presStyleLbl="revTx" presStyleIdx="2" presStyleCnt="4">
        <dgm:presLayoutVars>
          <dgm:chMax val="0"/>
          <dgm:chPref val="0"/>
        </dgm:presLayoutVars>
      </dgm:prSet>
      <dgm:spPr/>
    </dgm:pt>
    <dgm:pt modelId="{81CC8757-4689-4B91-980A-34ADC07A7517}" type="pres">
      <dgm:prSet presAssocID="{49CF7E5E-6AFC-4E68-98CF-964F955A6E1E}" presName="txSpace" presStyleCnt="0"/>
      <dgm:spPr/>
    </dgm:pt>
    <dgm:pt modelId="{1A6CAEBD-60C8-4807-B83B-8338512272EB}" type="pres">
      <dgm:prSet presAssocID="{49CF7E5E-6AFC-4E68-98CF-964F955A6E1E}" presName="desTx" presStyleLbl="revTx" presStyleIdx="3" presStyleCnt="4">
        <dgm:presLayoutVars/>
      </dgm:prSet>
      <dgm:spPr/>
    </dgm:pt>
  </dgm:ptLst>
  <dgm:cxnLst>
    <dgm:cxn modelId="{67D34E35-21D7-491D-9612-231C135C8CE0}" srcId="{49CF7E5E-6AFC-4E68-98CF-964F955A6E1E}" destId="{2DE845EE-326D-4C34-9B3B-9E0EAD341E41}" srcOrd="1" destOrd="0" parTransId="{5782B8EB-3409-4243-8BFF-D7615FEF1465}" sibTransId="{D89D5490-D634-42AB-B3F0-FC6E53630543}"/>
    <dgm:cxn modelId="{C219A345-A532-4F44-87E1-FA6EA5A5BAC7}" type="presOf" srcId="{7AD3AF87-9DE7-4D59-905E-A45BBB6B4F1A}" destId="{24F99F97-7357-4F41-8727-4B58958A48E8}" srcOrd="0" destOrd="0" presId="urn:microsoft.com/office/officeart/2018/2/layout/IconLabelDescriptionList"/>
    <dgm:cxn modelId="{FF208B62-4610-42D0-A6F4-03BB7F543222}" srcId="{7AD3AF87-9DE7-4D59-905E-A45BBB6B4F1A}" destId="{0A9B5959-9C52-40A8-B4C1-45DBE64921DB}" srcOrd="0" destOrd="0" parTransId="{3A88C3BB-FCE6-412C-A78F-9B711E6C41DF}" sibTransId="{8C8F4733-E004-4EF3-8FA5-6871021B8844}"/>
    <dgm:cxn modelId="{CF676963-419D-43D6-A47C-4D5313B2F0DC}" srcId="{49CF7E5E-6AFC-4E68-98CF-964F955A6E1E}" destId="{D9407800-7107-4151-AAC2-6E1926CC0DE1}" srcOrd="0" destOrd="0" parTransId="{469BA9F2-2230-46E1-8B99-592F2E22B9DA}" sibTransId="{E4374B0D-C694-484C-8AF2-9EC21CE4FC4E}"/>
    <dgm:cxn modelId="{39AA6979-4F78-4B21-9ABB-DB58679A0AF8}" type="presOf" srcId="{D9407800-7107-4151-AAC2-6E1926CC0DE1}" destId="{1A6CAEBD-60C8-4807-B83B-8338512272EB}" srcOrd="0" destOrd="0" presId="urn:microsoft.com/office/officeart/2018/2/layout/IconLabelDescriptionList"/>
    <dgm:cxn modelId="{EEA64F88-87F8-4D1B-A10A-3D0796BC17EC}" type="presOf" srcId="{49CF7E5E-6AFC-4E68-98CF-964F955A6E1E}" destId="{EA8F206E-4D1F-4D45-8C0A-31F4E29B7FAB}" srcOrd="0" destOrd="0" presId="urn:microsoft.com/office/officeart/2018/2/layout/IconLabelDescriptionList"/>
    <dgm:cxn modelId="{E42D86DC-CC95-476F-891C-50CE6E7E3DF0}" type="presOf" srcId="{2DE845EE-326D-4C34-9B3B-9E0EAD341E41}" destId="{1A6CAEBD-60C8-4807-B83B-8338512272EB}" srcOrd="0" destOrd="1" presId="urn:microsoft.com/office/officeart/2018/2/layout/IconLabelDescriptionList"/>
    <dgm:cxn modelId="{FCD584EA-E2D1-4C40-87DB-8623962CAB28}" srcId="{7AD3AF87-9DE7-4D59-905E-A45BBB6B4F1A}" destId="{49CF7E5E-6AFC-4E68-98CF-964F955A6E1E}" srcOrd="1" destOrd="0" parTransId="{FDB4DAB4-0758-41C7-BF37-92C6CE14E04C}" sibTransId="{FEF2B123-0C4B-4293-8AF8-4EF803A643F4}"/>
    <dgm:cxn modelId="{186EB5EC-4EAF-4846-ABBC-E86B9BC922DF}" type="presOf" srcId="{0A9B5959-9C52-40A8-B4C1-45DBE64921DB}" destId="{35251D9B-0169-4AE6-928B-7169DDF92CAE}" srcOrd="0" destOrd="0" presId="urn:microsoft.com/office/officeart/2018/2/layout/IconLabelDescriptionList"/>
    <dgm:cxn modelId="{4A9BB17C-670D-476E-8FCE-B28037F6246C}" type="presParOf" srcId="{24F99F97-7357-4F41-8727-4B58958A48E8}" destId="{82AD5D01-E08A-406A-910F-4B70505B54E4}" srcOrd="0" destOrd="0" presId="urn:microsoft.com/office/officeart/2018/2/layout/IconLabelDescriptionList"/>
    <dgm:cxn modelId="{F937048C-40B1-40F0-9D0E-0D656F625368}" type="presParOf" srcId="{82AD5D01-E08A-406A-910F-4B70505B54E4}" destId="{50DFDD46-0A79-4370-8701-68792D110A06}" srcOrd="0" destOrd="0" presId="urn:microsoft.com/office/officeart/2018/2/layout/IconLabelDescriptionList"/>
    <dgm:cxn modelId="{66DB89BE-561E-4AE7-A13A-90F9AD4FCD10}" type="presParOf" srcId="{82AD5D01-E08A-406A-910F-4B70505B54E4}" destId="{01CA381D-F36B-408E-A2A9-B660D48140A8}" srcOrd="1" destOrd="0" presId="urn:microsoft.com/office/officeart/2018/2/layout/IconLabelDescriptionList"/>
    <dgm:cxn modelId="{AAE9DBAA-43DA-49DF-A25F-92984C6F2AE6}" type="presParOf" srcId="{82AD5D01-E08A-406A-910F-4B70505B54E4}" destId="{35251D9B-0169-4AE6-928B-7169DDF92CAE}" srcOrd="2" destOrd="0" presId="urn:microsoft.com/office/officeart/2018/2/layout/IconLabelDescriptionList"/>
    <dgm:cxn modelId="{6A50BABC-88C5-4406-9242-8518630FBE00}" type="presParOf" srcId="{82AD5D01-E08A-406A-910F-4B70505B54E4}" destId="{38240BC7-C6C0-4174-B3D8-EBDA6CD53E17}" srcOrd="3" destOrd="0" presId="urn:microsoft.com/office/officeart/2018/2/layout/IconLabelDescriptionList"/>
    <dgm:cxn modelId="{874A4998-A4E4-4D9A-B8B7-0EEEBCB29086}" type="presParOf" srcId="{82AD5D01-E08A-406A-910F-4B70505B54E4}" destId="{F1B9316D-7FEC-4DEC-BDE9-4BEEEAC7B915}" srcOrd="4" destOrd="0" presId="urn:microsoft.com/office/officeart/2018/2/layout/IconLabelDescriptionList"/>
    <dgm:cxn modelId="{9AB2EA5D-90D9-42EB-9D2D-C762922DD0AB}" type="presParOf" srcId="{24F99F97-7357-4F41-8727-4B58958A48E8}" destId="{B3C707E1-C292-4708-AE94-3BE61C0709BB}" srcOrd="1" destOrd="0" presId="urn:microsoft.com/office/officeart/2018/2/layout/IconLabelDescriptionList"/>
    <dgm:cxn modelId="{8C7C3FE9-52C9-47D5-A407-45838B003260}" type="presParOf" srcId="{24F99F97-7357-4F41-8727-4B58958A48E8}" destId="{6DE653EF-16B5-4881-A9E9-4DD39E4D629C}" srcOrd="2" destOrd="0" presId="urn:microsoft.com/office/officeart/2018/2/layout/IconLabelDescriptionList"/>
    <dgm:cxn modelId="{AA827C5E-295B-4157-8930-EBDBC9DCA9F9}" type="presParOf" srcId="{6DE653EF-16B5-4881-A9E9-4DD39E4D629C}" destId="{7B8D8E3D-6687-440A-9838-4CF037D5CEE9}" srcOrd="0" destOrd="0" presId="urn:microsoft.com/office/officeart/2018/2/layout/IconLabelDescriptionList"/>
    <dgm:cxn modelId="{ED8F0829-F150-4BD1-A7EF-2FC6DD9D4DE8}" type="presParOf" srcId="{6DE653EF-16B5-4881-A9E9-4DD39E4D629C}" destId="{BE7BD1E3-95A8-4167-888A-738733313225}" srcOrd="1" destOrd="0" presId="urn:microsoft.com/office/officeart/2018/2/layout/IconLabelDescriptionList"/>
    <dgm:cxn modelId="{298F2CE0-A789-41EE-AD33-48B7E79AD55A}" type="presParOf" srcId="{6DE653EF-16B5-4881-A9E9-4DD39E4D629C}" destId="{EA8F206E-4D1F-4D45-8C0A-31F4E29B7FAB}" srcOrd="2" destOrd="0" presId="urn:microsoft.com/office/officeart/2018/2/layout/IconLabelDescriptionList"/>
    <dgm:cxn modelId="{6F1B5048-A544-40A4-87E8-B44D848A09CC}" type="presParOf" srcId="{6DE653EF-16B5-4881-A9E9-4DD39E4D629C}" destId="{81CC8757-4689-4B91-980A-34ADC07A7517}" srcOrd="3" destOrd="0" presId="urn:microsoft.com/office/officeart/2018/2/layout/IconLabelDescriptionList"/>
    <dgm:cxn modelId="{BF243683-0600-44AE-8639-C9762E2B607F}" type="presParOf" srcId="{6DE653EF-16B5-4881-A9E9-4DD39E4D629C}" destId="{1A6CAEBD-60C8-4807-B83B-8338512272EB}"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29D5822-CBB3-426A-A9DF-C46E7905510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0BF9562-C408-440F-8761-962D4D5A6273}">
      <dgm:prSet/>
      <dgm:spPr/>
      <dgm:t>
        <a:bodyPr/>
        <a:lstStyle/>
        <a:p>
          <a:r>
            <a:rPr lang="en-BE"/>
            <a:t>HGP Rule: limitation at level of the national association</a:t>
          </a:r>
          <a:endParaRPr lang="en-US"/>
        </a:p>
      </dgm:t>
    </dgm:pt>
    <dgm:pt modelId="{9A5CB65A-DDD7-407E-B3C3-87203FEC0108}" type="parTrans" cxnId="{31647A67-A8DF-4169-A9D0-728337D0D588}">
      <dgm:prSet/>
      <dgm:spPr/>
      <dgm:t>
        <a:bodyPr/>
        <a:lstStyle/>
        <a:p>
          <a:endParaRPr lang="en-US"/>
        </a:p>
      </dgm:t>
    </dgm:pt>
    <dgm:pt modelId="{CDEE1E0A-5A25-47C8-8746-26E04D15A3DC}" type="sibTrans" cxnId="{31647A67-A8DF-4169-A9D0-728337D0D588}">
      <dgm:prSet/>
      <dgm:spPr/>
      <dgm:t>
        <a:bodyPr/>
        <a:lstStyle/>
        <a:p>
          <a:endParaRPr lang="en-US"/>
        </a:p>
      </dgm:t>
    </dgm:pt>
    <dgm:pt modelId="{316318C9-B46D-4328-9D84-7A33B7DF572C}">
      <dgm:prSet/>
      <dgm:spPr/>
      <dgm:t>
        <a:bodyPr/>
        <a:lstStyle/>
        <a:p>
          <a:r>
            <a:rPr lang="en-BE"/>
            <a:t>HGP Rule: also limitation at club level</a:t>
          </a:r>
          <a:endParaRPr lang="en-US"/>
        </a:p>
      </dgm:t>
    </dgm:pt>
    <dgm:pt modelId="{4E16B0BF-F3BF-4DDF-BC8A-B88414901B27}" type="parTrans" cxnId="{B233BE5F-2F89-4533-99EA-F9204F48EC9E}">
      <dgm:prSet/>
      <dgm:spPr/>
      <dgm:t>
        <a:bodyPr/>
        <a:lstStyle/>
        <a:p>
          <a:endParaRPr lang="en-US"/>
        </a:p>
      </dgm:t>
    </dgm:pt>
    <dgm:pt modelId="{A3320FEC-E4DE-442C-ABCE-CD7BCC57D131}" type="sibTrans" cxnId="{B233BE5F-2F89-4533-99EA-F9204F48EC9E}">
      <dgm:prSet/>
      <dgm:spPr/>
      <dgm:t>
        <a:bodyPr/>
        <a:lstStyle/>
        <a:p>
          <a:endParaRPr lang="en-US"/>
        </a:p>
      </dgm:t>
    </dgm:pt>
    <dgm:pt modelId="{D3BF68DD-764D-4B83-814D-FF4B45913AFA}">
      <dgm:prSet/>
      <dgm:spPr/>
      <dgm:t>
        <a:bodyPr/>
        <a:lstStyle/>
        <a:p>
          <a:r>
            <a:rPr lang="en-BE"/>
            <a:t>Sports associations can legitimately regulate conditions for clubs to participate to sports competition (104)</a:t>
          </a:r>
          <a:endParaRPr lang="en-US"/>
        </a:p>
      </dgm:t>
    </dgm:pt>
    <dgm:pt modelId="{EA43AB5E-1224-42AE-9649-D08A0A62B585}" type="parTrans" cxnId="{141350A1-203A-4CEC-8E1C-9B98683B06AE}">
      <dgm:prSet/>
      <dgm:spPr/>
      <dgm:t>
        <a:bodyPr/>
        <a:lstStyle/>
        <a:p>
          <a:endParaRPr lang="en-US"/>
        </a:p>
      </dgm:t>
    </dgm:pt>
    <dgm:pt modelId="{21DED15C-DF99-40FD-9B9C-981DE5D10214}" type="sibTrans" cxnId="{141350A1-203A-4CEC-8E1C-9B98683B06AE}">
      <dgm:prSet/>
      <dgm:spPr/>
      <dgm:t>
        <a:bodyPr/>
        <a:lstStyle/>
        <a:p>
          <a:endParaRPr lang="en-US"/>
        </a:p>
      </dgm:t>
    </dgm:pt>
    <dgm:pt modelId="{C6BB957E-A653-4F4C-B546-2F73AFBB8BB8}">
      <dgm:prSet/>
      <dgm:spPr/>
      <dgm:t>
        <a:bodyPr/>
        <a:lstStyle/>
        <a:p>
          <a:r>
            <a:rPr lang="en-BE"/>
            <a:t>Sport has considerable social and sports importance but also generates great media interest</a:t>
          </a:r>
          <a:endParaRPr lang="en-US"/>
        </a:p>
      </dgm:t>
    </dgm:pt>
    <dgm:pt modelId="{CA2F9C83-BBC8-4E8E-94F5-D60530D3BE79}" type="parTrans" cxnId="{7182DE48-B837-42EA-9277-BB8D21C49DB7}">
      <dgm:prSet/>
      <dgm:spPr/>
      <dgm:t>
        <a:bodyPr/>
        <a:lstStyle/>
        <a:p>
          <a:endParaRPr lang="en-US"/>
        </a:p>
      </dgm:t>
    </dgm:pt>
    <dgm:pt modelId="{5FDCA61D-6361-461C-9167-18B78ED274DA}" type="sibTrans" cxnId="{7182DE48-B837-42EA-9277-BB8D21C49DB7}">
      <dgm:prSet/>
      <dgm:spPr/>
      <dgm:t>
        <a:bodyPr/>
        <a:lstStyle/>
        <a:p>
          <a:endParaRPr lang="en-US"/>
        </a:p>
      </dgm:t>
    </dgm:pt>
    <dgm:pt modelId="{F1D160B7-6213-45BF-9EB7-FCB9CD578447}">
      <dgm:prSet/>
      <dgm:spPr/>
      <dgm:t>
        <a:bodyPr/>
        <a:lstStyle/>
        <a:p>
          <a:r>
            <a:rPr lang="en-BE"/>
            <a:t>Participation is based on sports merits </a:t>
          </a:r>
          <a:endParaRPr lang="en-US"/>
        </a:p>
      </dgm:t>
    </dgm:pt>
    <dgm:pt modelId="{BBC472DA-3313-42A2-8E80-0707CAE500F7}" type="parTrans" cxnId="{C54EC0D3-775F-4D6A-89B2-946DAF65B03B}">
      <dgm:prSet/>
      <dgm:spPr/>
      <dgm:t>
        <a:bodyPr/>
        <a:lstStyle/>
        <a:p>
          <a:endParaRPr lang="en-US"/>
        </a:p>
      </dgm:t>
    </dgm:pt>
    <dgm:pt modelId="{8ED7040D-C40F-4D00-BD30-258342BD2B8C}" type="sibTrans" cxnId="{C54EC0D3-775F-4D6A-89B2-946DAF65B03B}">
      <dgm:prSet/>
      <dgm:spPr/>
      <dgm:t>
        <a:bodyPr/>
        <a:lstStyle/>
        <a:p>
          <a:endParaRPr lang="en-US"/>
        </a:p>
      </dgm:t>
    </dgm:pt>
    <dgm:pt modelId="{B25FED5A-CD7F-9142-913D-FC76A76BB71D}" type="pres">
      <dgm:prSet presAssocID="{129D5822-CBB3-426A-A9DF-C46E79055109}" presName="linear" presStyleCnt="0">
        <dgm:presLayoutVars>
          <dgm:animLvl val="lvl"/>
          <dgm:resizeHandles val="exact"/>
        </dgm:presLayoutVars>
      </dgm:prSet>
      <dgm:spPr/>
    </dgm:pt>
    <dgm:pt modelId="{0A272EC2-3DEC-2644-8A26-289B4DB28EA9}" type="pres">
      <dgm:prSet presAssocID="{30BF9562-C408-440F-8761-962D4D5A6273}" presName="parentText" presStyleLbl="node1" presStyleIdx="0" presStyleCnt="5">
        <dgm:presLayoutVars>
          <dgm:chMax val="0"/>
          <dgm:bulletEnabled val="1"/>
        </dgm:presLayoutVars>
      </dgm:prSet>
      <dgm:spPr/>
    </dgm:pt>
    <dgm:pt modelId="{A754E0D0-8B28-9D40-9AC3-4BCBF603CE22}" type="pres">
      <dgm:prSet presAssocID="{CDEE1E0A-5A25-47C8-8746-26E04D15A3DC}" presName="spacer" presStyleCnt="0"/>
      <dgm:spPr/>
    </dgm:pt>
    <dgm:pt modelId="{F86072D2-C76D-9B42-80AA-72D876D1A0B0}" type="pres">
      <dgm:prSet presAssocID="{316318C9-B46D-4328-9D84-7A33B7DF572C}" presName="parentText" presStyleLbl="node1" presStyleIdx="1" presStyleCnt="5">
        <dgm:presLayoutVars>
          <dgm:chMax val="0"/>
          <dgm:bulletEnabled val="1"/>
        </dgm:presLayoutVars>
      </dgm:prSet>
      <dgm:spPr/>
    </dgm:pt>
    <dgm:pt modelId="{621038BA-87F6-DA43-8238-7CD78356514D}" type="pres">
      <dgm:prSet presAssocID="{A3320FEC-E4DE-442C-ABCE-CD7BCC57D131}" presName="spacer" presStyleCnt="0"/>
      <dgm:spPr/>
    </dgm:pt>
    <dgm:pt modelId="{D59D534E-F078-1346-87AA-CA59D043B9A5}" type="pres">
      <dgm:prSet presAssocID="{D3BF68DD-764D-4B83-814D-FF4B45913AFA}" presName="parentText" presStyleLbl="node1" presStyleIdx="2" presStyleCnt="5">
        <dgm:presLayoutVars>
          <dgm:chMax val="0"/>
          <dgm:bulletEnabled val="1"/>
        </dgm:presLayoutVars>
      </dgm:prSet>
      <dgm:spPr/>
    </dgm:pt>
    <dgm:pt modelId="{06BD9C27-51C8-7B4E-BB2A-59A09DD164DE}" type="pres">
      <dgm:prSet presAssocID="{21DED15C-DF99-40FD-9B9C-981DE5D10214}" presName="spacer" presStyleCnt="0"/>
      <dgm:spPr/>
    </dgm:pt>
    <dgm:pt modelId="{4551C578-7011-7F43-BF70-19908E2A15F3}" type="pres">
      <dgm:prSet presAssocID="{C6BB957E-A653-4F4C-B546-2F73AFBB8BB8}" presName="parentText" presStyleLbl="node1" presStyleIdx="3" presStyleCnt="5">
        <dgm:presLayoutVars>
          <dgm:chMax val="0"/>
          <dgm:bulletEnabled val="1"/>
        </dgm:presLayoutVars>
      </dgm:prSet>
      <dgm:spPr/>
    </dgm:pt>
    <dgm:pt modelId="{663EF901-270A-1842-85D2-6F73AA1056C6}" type="pres">
      <dgm:prSet presAssocID="{5FDCA61D-6361-461C-9167-18B78ED274DA}" presName="spacer" presStyleCnt="0"/>
      <dgm:spPr/>
    </dgm:pt>
    <dgm:pt modelId="{A9E70D30-6281-FD4C-8249-F442762913D2}" type="pres">
      <dgm:prSet presAssocID="{F1D160B7-6213-45BF-9EB7-FCB9CD578447}" presName="parentText" presStyleLbl="node1" presStyleIdx="4" presStyleCnt="5">
        <dgm:presLayoutVars>
          <dgm:chMax val="0"/>
          <dgm:bulletEnabled val="1"/>
        </dgm:presLayoutVars>
      </dgm:prSet>
      <dgm:spPr/>
    </dgm:pt>
  </dgm:ptLst>
  <dgm:cxnLst>
    <dgm:cxn modelId="{3974F221-F882-D948-90DF-432ACFF70D34}" type="presOf" srcId="{316318C9-B46D-4328-9D84-7A33B7DF572C}" destId="{F86072D2-C76D-9B42-80AA-72D876D1A0B0}" srcOrd="0" destOrd="0" presId="urn:microsoft.com/office/officeart/2005/8/layout/vList2"/>
    <dgm:cxn modelId="{E3578123-CD9B-A74D-B51D-7023619AE8E9}" type="presOf" srcId="{F1D160B7-6213-45BF-9EB7-FCB9CD578447}" destId="{A9E70D30-6281-FD4C-8249-F442762913D2}" srcOrd="0" destOrd="0" presId="urn:microsoft.com/office/officeart/2005/8/layout/vList2"/>
    <dgm:cxn modelId="{B5A30739-BBAE-EA45-9262-A085E8D240DC}" type="presOf" srcId="{30BF9562-C408-440F-8761-962D4D5A6273}" destId="{0A272EC2-3DEC-2644-8A26-289B4DB28EA9}" srcOrd="0" destOrd="0" presId="urn:microsoft.com/office/officeart/2005/8/layout/vList2"/>
    <dgm:cxn modelId="{7182DE48-B837-42EA-9277-BB8D21C49DB7}" srcId="{129D5822-CBB3-426A-A9DF-C46E79055109}" destId="{C6BB957E-A653-4F4C-B546-2F73AFBB8BB8}" srcOrd="3" destOrd="0" parTransId="{CA2F9C83-BBC8-4E8E-94F5-D60530D3BE79}" sibTransId="{5FDCA61D-6361-461C-9167-18B78ED274DA}"/>
    <dgm:cxn modelId="{B233BE5F-2F89-4533-99EA-F9204F48EC9E}" srcId="{129D5822-CBB3-426A-A9DF-C46E79055109}" destId="{316318C9-B46D-4328-9D84-7A33B7DF572C}" srcOrd="1" destOrd="0" parTransId="{4E16B0BF-F3BF-4DDF-BC8A-B88414901B27}" sibTransId="{A3320FEC-E4DE-442C-ABCE-CD7BCC57D131}"/>
    <dgm:cxn modelId="{31647A67-A8DF-4169-A9D0-728337D0D588}" srcId="{129D5822-CBB3-426A-A9DF-C46E79055109}" destId="{30BF9562-C408-440F-8761-962D4D5A6273}" srcOrd="0" destOrd="0" parTransId="{9A5CB65A-DDD7-407E-B3C3-87203FEC0108}" sibTransId="{CDEE1E0A-5A25-47C8-8746-26E04D15A3DC}"/>
    <dgm:cxn modelId="{060BB774-EB02-3944-AD92-9545C195C331}" type="presOf" srcId="{C6BB957E-A653-4F4C-B546-2F73AFBB8BB8}" destId="{4551C578-7011-7F43-BF70-19908E2A15F3}" srcOrd="0" destOrd="0" presId="urn:microsoft.com/office/officeart/2005/8/layout/vList2"/>
    <dgm:cxn modelId="{141350A1-203A-4CEC-8E1C-9B98683B06AE}" srcId="{129D5822-CBB3-426A-A9DF-C46E79055109}" destId="{D3BF68DD-764D-4B83-814D-FF4B45913AFA}" srcOrd="2" destOrd="0" parTransId="{EA43AB5E-1224-42AE-9649-D08A0A62B585}" sibTransId="{21DED15C-DF99-40FD-9B9C-981DE5D10214}"/>
    <dgm:cxn modelId="{C0C9DDCA-2D41-3F48-8B50-97FD4A05CAAE}" type="presOf" srcId="{D3BF68DD-764D-4B83-814D-FF4B45913AFA}" destId="{D59D534E-F078-1346-87AA-CA59D043B9A5}" srcOrd="0" destOrd="0" presId="urn:microsoft.com/office/officeart/2005/8/layout/vList2"/>
    <dgm:cxn modelId="{C54EC0D3-775F-4D6A-89B2-946DAF65B03B}" srcId="{129D5822-CBB3-426A-A9DF-C46E79055109}" destId="{F1D160B7-6213-45BF-9EB7-FCB9CD578447}" srcOrd="4" destOrd="0" parTransId="{BBC472DA-3313-42A2-8E80-0707CAE500F7}" sibTransId="{8ED7040D-C40F-4D00-BD30-258342BD2B8C}"/>
    <dgm:cxn modelId="{233D26D8-9279-F74C-90C8-9A411F5812B7}" type="presOf" srcId="{129D5822-CBB3-426A-A9DF-C46E79055109}" destId="{B25FED5A-CD7F-9142-913D-FC76A76BB71D}" srcOrd="0" destOrd="0" presId="urn:microsoft.com/office/officeart/2005/8/layout/vList2"/>
    <dgm:cxn modelId="{DC54C27D-9C0F-3343-B633-E5EDBD1051CE}" type="presParOf" srcId="{B25FED5A-CD7F-9142-913D-FC76A76BB71D}" destId="{0A272EC2-3DEC-2644-8A26-289B4DB28EA9}" srcOrd="0" destOrd="0" presId="urn:microsoft.com/office/officeart/2005/8/layout/vList2"/>
    <dgm:cxn modelId="{33B9F141-F4BB-A24B-81F4-FE5A7A1F37D0}" type="presParOf" srcId="{B25FED5A-CD7F-9142-913D-FC76A76BB71D}" destId="{A754E0D0-8B28-9D40-9AC3-4BCBF603CE22}" srcOrd="1" destOrd="0" presId="urn:microsoft.com/office/officeart/2005/8/layout/vList2"/>
    <dgm:cxn modelId="{9688411B-4B5E-DB4C-8845-1415DD1F77E3}" type="presParOf" srcId="{B25FED5A-CD7F-9142-913D-FC76A76BB71D}" destId="{F86072D2-C76D-9B42-80AA-72D876D1A0B0}" srcOrd="2" destOrd="0" presId="urn:microsoft.com/office/officeart/2005/8/layout/vList2"/>
    <dgm:cxn modelId="{EA107804-64AD-A249-9ECC-5E0E7D986EF7}" type="presParOf" srcId="{B25FED5A-CD7F-9142-913D-FC76A76BB71D}" destId="{621038BA-87F6-DA43-8238-7CD78356514D}" srcOrd="3" destOrd="0" presId="urn:microsoft.com/office/officeart/2005/8/layout/vList2"/>
    <dgm:cxn modelId="{C2E0F95F-A29D-3342-A153-E225429A0A31}" type="presParOf" srcId="{B25FED5A-CD7F-9142-913D-FC76A76BB71D}" destId="{D59D534E-F078-1346-87AA-CA59D043B9A5}" srcOrd="4" destOrd="0" presId="urn:microsoft.com/office/officeart/2005/8/layout/vList2"/>
    <dgm:cxn modelId="{B5388F22-8A78-2649-A36B-4A7946D44596}" type="presParOf" srcId="{B25FED5A-CD7F-9142-913D-FC76A76BB71D}" destId="{06BD9C27-51C8-7B4E-BB2A-59A09DD164DE}" srcOrd="5" destOrd="0" presId="urn:microsoft.com/office/officeart/2005/8/layout/vList2"/>
    <dgm:cxn modelId="{865B2236-3FE3-A741-BB4E-7925F8FCF161}" type="presParOf" srcId="{B25FED5A-CD7F-9142-913D-FC76A76BB71D}" destId="{4551C578-7011-7F43-BF70-19908E2A15F3}" srcOrd="6" destOrd="0" presId="urn:microsoft.com/office/officeart/2005/8/layout/vList2"/>
    <dgm:cxn modelId="{F0714983-DDFC-C046-9573-E9F3A10E9971}" type="presParOf" srcId="{B25FED5A-CD7F-9142-913D-FC76A76BB71D}" destId="{663EF901-270A-1842-85D2-6F73AA1056C6}" srcOrd="7" destOrd="0" presId="urn:microsoft.com/office/officeart/2005/8/layout/vList2"/>
    <dgm:cxn modelId="{348837CB-C4ED-1542-8636-31CBEC7DC5DB}" type="presParOf" srcId="{B25FED5A-CD7F-9142-913D-FC76A76BB71D}" destId="{A9E70D30-6281-FD4C-8249-F442762913D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E7819D0-B88E-4113-B84A-625422EC4AD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528F61F-73F5-41DD-88FA-3B7915725EC3}">
      <dgm:prSet/>
      <dgm:spPr/>
      <dgm:t>
        <a:bodyPr/>
        <a:lstStyle/>
        <a:p>
          <a:r>
            <a:rPr lang="en-BE"/>
            <a:t>Participation is based on sports merits.THUS need to have:</a:t>
          </a:r>
          <a:endParaRPr lang="en-US"/>
        </a:p>
      </dgm:t>
    </dgm:pt>
    <dgm:pt modelId="{6FB14432-D403-46A2-9C99-B6162E6393E5}" type="parTrans" cxnId="{6A5A6804-9612-4F0A-A7B2-DDFDAFD4F8D7}">
      <dgm:prSet/>
      <dgm:spPr/>
      <dgm:t>
        <a:bodyPr/>
        <a:lstStyle/>
        <a:p>
          <a:endParaRPr lang="en-US"/>
        </a:p>
      </dgm:t>
    </dgm:pt>
    <dgm:pt modelId="{10678100-BE72-470A-84B3-9A2D774B6A46}" type="sibTrans" cxnId="{6A5A6804-9612-4F0A-A7B2-DDFDAFD4F8D7}">
      <dgm:prSet/>
      <dgm:spPr/>
      <dgm:t>
        <a:bodyPr/>
        <a:lstStyle/>
        <a:p>
          <a:endParaRPr lang="en-US"/>
        </a:p>
      </dgm:t>
    </dgm:pt>
    <dgm:pt modelId="{DF75E987-626A-40E6-A8F1-3482B1DE1327}">
      <dgm:prSet/>
      <dgm:spPr/>
      <dgm:t>
        <a:bodyPr/>
        <a:lstStyle/>
        <a:p>
          <a:r>
            <a:rPr lang="en-BE"/>
            <a:t>Homogeneous regulatory and technical conditions</a:t>
          </a:r>
          <a:endParaRPr lang="en-US"/>
        </a:p>
      </dgm:t>
    </dgm:pt>
    <dgm:pt modelId="{FF184434-B872-491C-944A-EFD2B9143E32}" type="parTrans" cxnId="{D0051683-DE81-42E1-B064-E6C99BD719AE}">
      <dgm:prSet/>
      <dgm:spPr/>
      <dgm:t>
        <a:bodyPr/>
        <a:lstStyle/>
        <a:p>
          <a:endParaRPr lang="en-US"/>
        </a:p>
      </dgm:t>
    </dgm:pt>
    <dgm:pt modelId="{18E5576F-3EE4-4E2B-A0C4-CC711E7243F9}" type="sibTrans" cxnId="{D0051683-DE81-42E1-B064-E6C99BD719AE}">
      <dgm:prSet/>
      <dgm:spPr/>
      <dgm:t>
        <a:bodyPr/>
        <a:lstStyle/>
        <a:p>
          <a:endParaRPr lang="en-US"/>
        </a:p>
      </dgm:t>
    </dgm:pt>
    <dgm:pt modelId="{505199DB-1424-4CEB-83EE-C16027FFA797}">
      <dgm:prSet/>
      <dgm:spPr/>
      <dgm:t>
        <a:bodyPr/>
        <a:lstStyle/>
        <a:p>
          <a:r>
            <a:rPr lang="en-GB"/>
            <a:t>E</a:t>
          </a:r>
          <a:r>
            <a:rPr lang="en-BE"/>
            <a:t>qual opportunity</a:t>
          </a:r>
          <a:endParaRPr lang="en-US"/>
        </a:p>
      </dgm:t>
    </dgm:pt>
    <dgm:pt modelId="{5FF42C80-17CC-4A78-A6DE-17F51E7658CB}" type="parTrans" cxnId="{1606EEFF-78DE-409D-8E4E-07A6ECE828B2}">
      <dgm:prSet/>
      <dgm:spPr/>
      <dgm:t>
        <a:bodyPr/>
        <a:lstStyle/>
        <a:p>
          <a:endParaRPr lang="en-US"/>
        </a:p>
      </dgm:t>
    </dgm:pt>
    <dgm:pt modelId="{522290E2-A167-4D71-BE52-708B9E192926}" type="sibTrans" cxnId="{1606EEFF-78DE-409D-8E4E-07A6ECE828B2}">
      <dgm:prSet/>
      <dgm:spPr/>
      <dgm:t>
        <a:bodyPr/>
        <a:lstStyle/>
        <a:p>
          <a:endParaRPr lang="en-US"/>
        </a:p>
      </dgm:t>
    </dgm:pt>
    <dgm:pt modelId="{7CFDB0C6-5402-4237-B559-B84A433E57A3}" type="pres">
      <dgm:prSet presAssocID="{0E7819D0-B88E-4113-B84A-625422EC4ADF}" presName="root" presStyleCnt="0">
        <dgm:presLayoutVars>
          <dgm:dir/>
          <dgm:resizeHandles val="exact"/>
        </dgm:presLayoutVars>
      </dgm:prSet>
      <dgm:spPr/>
    </dgm:pt>
    <dgm:pt modelId="{84739A8F-C72C-485F-9A0E-95F90A2B0384}" type="pres">
      <dgm:prSet presAssocID="{D528F61F-73F5-41DD-88FA-3B7915725EC3}" presName="compNode" presStyleCnt="0"/>
      <dgm:spPr/>
    </dgm:pt>
    <dgm:pt modelId="{8247B05A-74D9-4715-9AC4-8782E903AE97}" type="pres">
      <dgm:prSet presAssocID="{D528F61F-73F5-41DD-88FA-3B7915725E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ort Balls"/>
        </a:ext>
      </dgm:extLst>
    </dgm:pt>
    <dgm:pt modelId="{7B8D56CD-EE63-40D1-AFC7-CBCA9AC03113}" type="pres">
      <dgm:prSet presAssocID="{D528F61F-73F5-41DD-88FA-3B7915725EC3}" presName="spaceRect" presStyleCnt="0"/>
      <dgm:spPr/>
    </dgm:pt>
    <dgm:pt modelId="{FB62A145-4201-4417-9ACE-59B3C219506E}" type="pres">
      <dgm:prSet presAssocID="{D528F61F-73F5-41DD-88FA-3B7915725EC3}" presName="textRect" presStyleLbl="revTx" presStyleIdx="0" presStyleCnt="3">
        <dgm:presLayoutVars>
          <dgm:chMax val="1"/>
          <dgm:chPref val="1"/>
        </dgm:presLayoutVars>
      </dgm:prSet>
      <dgm:spPr/>
    </dgm:pt>
    <dgm:pt modelId="{4A532104-4B80-4DA5-83AB-47A5E71A2E23}" type="pres">
      <dgm:prSet presAssocID="{10678100-BE72-470A-84B3-9A2D774B6A46}" presName="sibTrans" presStyleCnt="0"/>
      <dgm:spPr/>
    </dgm:pt>
    <dgm:pt modelId="{5A2C22B5-2852-47CF-A642-2E1A97FD69A2}" type="pres">
      <dgm:prSet presAssocID="{DF75E987-626A-40E6-A8F1-3482B1DE1327}" presName="compNode" presStyleCnt="0"/>
      <dgm:spPr/>
    </dgm:pt>
    <dgm:pt modelId="{AE5902BC-59EF-4CCB-BDF9-CC02307F785F}" type="pres">
      <dgm:prSet presAssocID="{DF75E987-626A-40E6-A8F1-3482B1DE132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ctory"/>
        </a:ext>
      </dgm:extLst>
    </dgm:pt>
    <dgm:pt modelId="{C7CE04ED-069A-4036-BBED-DCE8B999FCFC}" type="pres">
      <dgm:prSet presAssocID="{DF75E987-626A-40E6-A8F1-3482B1DE1327}" presName="spaceRect" presStyleCnt="0"/>
      <dgm:spPr/>
    </dgm:pt>
    <dgm:pt modelId="{7C00FABE-7FF1-4211-B022-45A281E82B8F}" type="pres">
      <dgm:prSet presAssocID="{DF75E987-626A-40E6-A8F1-3482B1DE1327}" presName="textRect" presStyleLbl="revTx" presStyleIdx="1" presStyleCnt="3">
        <dgm:presLayoutVars>
          <dgm:chMax val="1"/>
          <dgm:chPref val="1"/>
        </dgm:presLayoutVars>
      </dgm:prSet>
      <dgm:spPr/>
    </dgm:pt>
    <dgm:pt modelId="{C8E70668-333E-4141-956D-D646CFD4B164}" type="pres">
      <dgm:prSet presAssocID="{18E5576F-3EE4-4E2B-A0C4-CC711E7243F9}" presName="sibTrans" presStyleCnt="0"/>
      <dgm:spPr/>
    </dgm:pt>
    <dgm:pt modelId="{11E770AA-E24E-4D33-849D-FE43C1AFDC51}" type="pres">
      <dgm:prSet presAssocID="{505199DB-1424-4CEB-83EE-C16027FFA797}" presName="compNode" presStyleCnt="0"/>
      <dgm:spPr/>
    </dgm:pt>
    <dgm:pt modelId="{1D15D47E-599B-45BA-A62F-47FBF0594C7A}" type="pres">
      <dgm:prSet presAssocID="{505199DB-1424-4CEB-83EE-C16027FFA7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44B76B8D-166E-454B-8682-28C80FAAB590}" type="pres">
      <dgm:prSet presAssocID="{505199DB-1424-4CEB-83EE-C16027FFA797}" presName="spaceRect" presStyleCnt="0"/>
      <dgm:spPr/>
    </dgm:pt>
    <dgm:pt modelId="{5A19A673-B1CF-4156-8661-66265969F2F0}" type="pres">
      <dgm:prSet presAssocID="{505199DB-1424-4CEB-83EE-C16027FFA797}" presName="textRect" presStyleLbl="revTx" presStyleIdx="2" presStyleCnt="3">
        <dgm:presLayoutVars>
          <dgm:chMax val="1"/>
          <dgm:chPref val="1"/>
        </dgm:presLayoutVars>
      </dgm:prSet>
      <dgm:spPr/>
    </dgm:pt>
  </dgm:ptLst>
  <dgm:cxnLst>
    <dgm:cxn modelId="{6A5A6804-9612-4F0A-A7B2-DDFDAFD4F8D7}" srcId="{0E7819D0-B88E-4113-B84A-625422EC4ADF}" destId="{D528F61F-73F5-41DD-88FA-3B7915725EC3}" srcOrd="0" destOrd="0" parTransId="{6FB14432-D403-46A2-9C99-B6162E6393E5}" sibTransId="{10678100-BE72-470A-84B3-9A2D774B6A46}"/>
    <dgm:cxn modelId="{6A9CEC54-8603-43D8-AD84-056F5780374B}" type="presOf" srcId="{D528F61F-73F5-41DD-88FA-3B7915725EC3}" destId="{FB62A145-4201-4417-9ACE-59B3C219506E}" srcOrd="0" destOrd="0" presId="urn:microsoft.com/office/officeart/2018/2/layout/IconLabelList"/>
    <dgm:cxn modelId="{55B10280-8717-41AF-96CD-77DAE900A565}" type="presOf" srcId="{505199DB-1424-4CEB-83EE-C16027FFA797}" destId="{5A19A673-B1CF-4156-8661-66265969F2F0}" srcOrd="0" destOrd="0" presId="urn:microsoft.com/office/officeart/2018/2/layout/IconLabelList"/>
    <dgm:cxn modelId="{D0051683-DE81-42E1-B064-E6C99BD719AE}" srcId="{0E7819D0-B88E-4113-B84A-625422EC4ADF}" destId="{DF75E987-626A-40E6-A8F1-3482B1DE1327}" srcOrd="1" destOrd="0" parTransId="{FF184434-B872-491C-944A-EFD2B9143E32}" sibTransId="{18E5576F-3EE4-4E2B-A0C4-CC711E7243F9}"/>
    <dgm:cxn modelId="{7F97C2CD-470B-4621-8A36-14E8511A1009}" type="presOf" srcId="{0E7819D0-B88E-4113-B84A-625422EC4ADF}" destId="{7CFDB0C6-5402-4237-B559-B84A433E57A3}" srcOrd="0" destOrd="0" presId="urn:microsoft.com/office/officeart/2018/2/layout/IconLabelList"/>
    <dgm:cxn modelId="{650C62E2-7A06-405A-986C-DD94D168BAC1}" type="presOf" srcId="{DF75E987-626A-40E6-A8F1-3482B1DE1327}" destId="{7C00FABE-7FF1-4211-B022-45A281E82B8F}" srcOrd="0" destOrd="0" presId="urn:microsoft.com/office/officeart/2018/2/layout/IconLabelList"/>
    <dgm:cxn modelId="{1606EEFF-78DE-409D-8E4E-07A6ECE828B2}" srcId="{0E7819D0-B88E-4113-B84A-625422EC4ADF}" destId="{505199DB-1424-4CEB-83EE-C16027FFA797}" srcOrd="2" destOrd="0" parTransId="{5FF42C80-17CC-4A78-A6DE-17F51E7658CB}" sibTransId="{522290E2-A167-4D71-BE52-708B9E192926}"/>
    <dgm:cxn modelId="{C6441ABE-9476-44E4-8F49-368A2700CF39}" type="presParOf" srcId="{7CFDB0C6-5402-4237-B559-B84A433E57A3}" destId="{84739A8F-C72C-485F-9A0E-95F90A2B0384}" srcOrd="0" destOrd="0" presId="urn:microsoft.com/office/officeart/2018/2/layout/IconLabelList"/>
    <dgm:cxn modelId="{56FBC1D4-BC1E-41E6-A2C0-81B9AB46BDA5}" type="presParOf" srcId="{84739A8F-C72C-485F-9A0E-95F90A2B0384}" destId="{8247B05A-74D9-4715-9AC4-8782E903AE97}" srcOrd="0" destOrd="0" presId="urn:microsoft.com/office/officeart/2018/2/layout/IconLabelList"/>
    <dgm:cxn modelId="{1070925C-98BC-4A81-889E-AAE6CD9A9E93}" type="presParOf" srcId="{84739A8F-C72C-485F-9A0E-95F90A2B0384}" destId="{7B8D56CD-EE63-40D1-AFC7-CBCA9AC03113}" srcOrd="1" destOrd="0" presId="urn:microsoft.com/office/officeart/2018/2/layout/IconLabelList"/>
    <dgm:cxn modelId="{2D797182-0FF4-4102-BE56-3465FC70AF75}" type="presParOf" srcId="{84739A8F-C72C-485F-9A0E-95F90A2B0384}" destId="{FB62A145-4201-4417-9ACE-59B3C219506E}" srcOrd="2" destOrd="0" presId="urn:microsoft.com/office/officeart/2018/2/layout/IconLabelList"/>
    <dgm:cxn modelId="{4A53D391-1AA7-4321-9A93-E1F213AE2C32}" type="presParOf" srcId="{7CFDB0C6-5402-4237-B559-B84A433E57A3}" destId="{4A532104-4B80-4DA5-83AB-47A5E71A2E23}" srcOrd="1" destOrd="0" presId="urn:microsoft.com/office/officeart/2018/2/layout/IconLabelList"/>
    <dgm:cxn modelId="{56B932D9-F439-42FD-8F82-7CC7ACD163D5}" type="presParOf" srcId="{7CFDB0C6-5402-4237-B559-B84A433E57A3}" destId="{5A2C22B5-2852-47CF-A642-2E1A97FD69A2}" srcOrd="2" destOrd="0" presId="urn:microsoft.com/office/officeart/2018/2/layout/IconLabelList"/>
    <dgm:cxn modelId="{E8663EFF-D859-4194-9D10-1CACB31199CB}" type="presParOf" srcId="{5A2C22B5-2852-47CF-A642-2E1A97FD69A2}" destId="{AE5902BC-59EF-4CCB-BDF9-CC02307F785F}" srcOrd="0" destOrd="0" presId="urn:microsoft.com/office/officeart/2018/2/layout/IconLabelList"/>
    <dgm:cxn modelId="{6306B85B-C9BE-43B6-B60E-F7BDA16E7AC4}" type="presParOf" srcId="{5A2C22B5-2852-47CF-A642-2E1A97FD69A2}" destId="{C7CE04ED-069A-4036-BBED-DCE8B999FCFC}" srcOrd="1" destOrd="0" presId="urn:microsoft.com/office/officeart/2018/2/layout/IconLabelList"/>
    <dgm:cxn modelId="{2137D879-19D5-4328-BB7E-B10921D6BA1C}" type="presParOf" srcId="{5A2C22B5-2852-47CF-A642-2E1A97FD69A2}" destId="{7C00FABE-7FF1-4211-B022-45A281E82B8F}" srcOrd="2" destOrd="0" presId="urn:microsoft.com/office/officeart/2018/2/layout/IconLabelList"/>
    <dgm:cxn modelId="{2FCFF2B1-5DE7-4395-898A-35A2BF01D064}" type="presParOf" srcId="{7CFDB0C6-5402-4237-B559-B84A433E57A3}" destId="{C8E70668-333E-4141-956D-D646CFD4B164}" srcOrd="3" destOrd="0" presId="urn:microsoft.com/office/officeart/2018/2/layout/IconLabelList"/>
    <dgm:cxn modelId="{37A59132-2A3A-4CB9-9EDE-331F2DD5E236}" type="presParOf" srcId="{7CFDB0C6-5402-4237-B559-B84A433E57A3}" destId="{11E770AA-E24E-4D33-849D-FE43C1AFDC51}" srcOrd="4" destOrd="0" presId="urn:microsoft.com/office/officeart/2018/2/layout/IconLabelList"/>
    <dgm:cxn modelId="{C1EEBE04-503C-4B28-A378-4BC2036640B9}" type="presParOf" srcId="{11E770AA-E24E-4D33-849D-FE43C1AFDC51}" destId="{1D15D47E-599B-45BA-A62F-47FBF0594C7A}" srcOrd="0" destOrd="0" presId="urn:microsoft.com/office/officeart/2018/2/layout/IconLabelList"/>
    <dgm:cxn modelId="{43F8F792-199E-465D-B337-FAB2C32C6373}" type="presParOf" srcId="{11E770AA-E24E-4D33-849D-FE43C1AFDC51}" destId="{44B76B8D-166E-454B-8682-28C80FAAB590}" srcOrd="1" destOrd="0" presId="urn:microsoft.com/office/officeart/2018/2/layout/IconLabelList"/>
    <dgm:cxn modelId="{46C22E47-C8DF-4E5D-9D29-16E4E12E486D}" type="presParOf" srcId="{11E770AA-E24E-4D33-849D-FE43C1AFDC51}" destId="{5A19A673-B1CF-4156-8661-66265969F2F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C4DE173-1F3F-46B5-9FA9-0B53002E577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53A7796-CA2B-437C-B321-23FBE1B6BCB1}">
      <dgm:prSet/>
      <dgm:spPr/>
      <dgm:t>
        <a:bodyPr/>
        <a:lstStyle/>
        <a:p>
          <a:pPr>
            <a:lnSpc>
              <a:spcPct val="100000"/>
            </a:lnSpc>
          </a:pPr>
          <a:r>
            <a:rPr lang="en-BE"/>
            <a:t>HGP Rules limit or control an </a:t>
          </a:r>
          <a:r>
            <a:rPr lang="en-BE" b="1" u="sng"/>
            <a:t>essential parameter </a:t>
          </a:r>
          <a:r>
            <a:rPr lang="en-BE"/>
            <a:t>of the competition:</a:t>
          </a:r>
          <a:endParaRPr lang="en-US"/>
        </a:p>
      </dgm:t>
    </dgm:pt>
    <dgm:pt modelId="{D016F3BD-1E31-4710-BA19-7E3C7CCC26AE}" type="parTrans" cxnId="{77910B91-E71D-44D4-8220-1AD890C3A1B2}">
      <dgm:prSet/>
      <dgm:spPr/>
      <dgm:t>
        <a:bodyPr/>
        <a:lstStyle/>
        <a:p>
          <a:endParaRPr lang="en-US"/>
        </a:p>
      </dgm:t>
    </dgm:pt>
    <dgm:pt modelId="{301C0AF1-9949-4D27-AFD4-B08D4334824C}" type="sibTrans" cxnId="{77910B91-E71D-44D4-8220-1AD890C3A1B2}">
      <dgm:prSet/>
      <dgm:spPr/>
      <dgm:t>
        <a:bodyPr/>
        <a:lstStyle/>
        <a:p>
          <a:endParaRPr lang="en-US"/>
        </a:p>
      </dgm:t>
    </dgm:pt>
    <dgm:pt modelId="{B5DC2428-04CF-4A1B-AC92-BC4A82A137D3}">
      <dgm:prSet/>
      <dgm:spPr/>
      <dgm:t>
        <a:bodyPr/>
        <a:lstStyle/>
        <a:p>
          <a:pPr>
            <a:lnSpc>
              <a:spcPct val="100000"/>
            </a:lnSpc>
          </a:pPr>
          <a:r>
            <a:rPr lang="en-BE"/>
            <a:t>“The recruitment of talented players, whatever the club or place where they were trained,which could enable their team to win in the encoutner with the opposing team” (para 107)</a:t>
          </a:r>
          <a:endParaRPr lang="en-US"/>
        </a:p>
      </dgm:t>
    </dgm:pt>
    <dgm:pt modelId="{CA24E7B2-08A2-4503-AAC6-8D2E5B1071C4}" type="parTrans" cxnId="{B614B6E2-5073-4A08-957D-09BACE13F8DD}">
      <dgm:prSet/>
      <dgm:spPr/>
      <dgm:t>
        <a:bodyPr/>
        <a:lstStyle/>
        <a:p>
          <a:endParaRPr lang="en-US"/>
        </a:p>
      </dgm:t>
    </dgm:pt>
    <dgm:pt modelId="{6084AE5A-AD48-4853-9447-9B7AA2789C5E}" type="sibTrans" cxnId="{B614B6E2-5073-4A08-957D-09BACE13F8DD}">
      <dgm:prSet/>
      <dgm:spPr/>
      <dgm:t>
        <a:bodyPr/>
        <a:lstStyle/>
        <a:p>
          <a:endParaRPr lang="en-US"/>
        </a:p>
      </dgm:t>
    </dgm:pt>
    <dgm:pt modelId="{4CBB405A-70C4-4B66-90FD-4584E745993B}" type="pres">
      <dgm:prSet presAssocID="{1C4DE173-1F3F-46B5-9FA9-0B53002E5776}" presName="root" presStyleCnt="0">
        <dgm:presLayoutVars>
          <dgm:dir/>
          <dgm:resizeHandles val="exact"/>
        </dgm:presLayoutVars>
      </dgm:prSet>
      <dgm:spPr/>
    </dgm:pt>
    <dgm:pt modelId="{9E9CBCA7-C04D-4902-A16C-1908BE0F204B}" type="pres">
      <dgm:prSet presAssocID="{853A7796-CA2B-437C-B321-23FBE1B6BCB1}" presName="compNode" presStyleCnt="0"/>
      <dgm:spPr/>
    </dgm:pt>
    <dgm:pt modelId="{BAE34309-2EA6-4200-AC27-C0E121DBD260}" type="pres">
      <dgm:prSet presAssocID="{853A7796-CA2B-437C-B321-23FBE1B6BCB1}" presName="bgRect" presStyleLbl="bgShp" presStyleIdx="0" presStyleCnt="2"/>
      <dgm:spPr/>
    </dgm:pt>
    <dgm:pt modelId="{74CB0E56-C2B4-4D84-B553-E9048C5A6B11}" type="pres">
      <dgm:prSet presAssocID="{853A7796-CA2B-437C-B321-23FBE1B6BCB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rning"/>
        </a:ext>
      </dgm:extLst>
    </dgm:pt>
    <dgm:pt modelId="{A6CA7882-1E78-46A7-B1A3-1D170A6F0BD9}" type="pres">
      <dgm:prSet presAssocID="{853A7796-CA2B-437C-B321-23FBE1B6BCB1}" presName="spaceRect" presStyleCnt="0"/>
      <dgm:spPr/>
    </dgm:pt>
    <dgm:pt modelId="{B987DF79-594C-49DA-A80C-15439EF660CA}" type="pres">
      <dgm:prSet presAssocID="{853A7796-CA2B-437C-B321-23FBE1B6BCB1}" presName="parTx" presStyleLbl="revTx" presStyleIdx="0" presStyleCnt="2">
        <dgm:presLayoutVars>
          <dgm:chMax val="0"/>
          <dgm:chPref val="0"/>
        </dgm:presLayoutVars>
      </dgm:prSet>
      <dgm:spPr/>
    </dgm:pt>
    <dgm:pt modelId="{11650C68-60C5-48E1-98B2-AB989570BC3D}" type="pres">
      <dgm:prSet presAssocID="{301C0AF1-9949-4D27-AFD4-B08D4334824C}" presName="sibTrans" presStyleCnt="0"/>
      <dgm:spPr/>
    </dgm:pt>
    <dgm:pt modelId="{AE375BE9-B823-4C59-A9DA-C12E749596FB}" type="pres">
      <dgm:prSet presAssocID="{B5DC2428-04CF-4A1B-AC92-BC4A82A137D3}" presName="compNode" presStyleCnt="0"/>
      <dgm:spPr/>
    </dgm:pt>
    <dgm:pt modelId="{C31E0F0F-4C7F-4028-AF96-A19F6262E71D}" type="pres">
      <dgm:prSet presAssocID="{B5DC2428-04CF-4A1B-AC92-BC4A82A137D3}" presName="bgRect" presStyleLbl="bgShp" presStyleIdx="1" presStyleCnt="2"/>
      <dgm:spPr/>
    </dgm:pt>
    <dgm:pt modelId="{6FE29E07-96FE-4BA1-A561-4A81126B972C}" type="pres">
      <dgm:prSet presAssocID="{B5DC2428-04CF-4A1B-AC92-BC4A82A137D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Success"/>
        </a:ext>
      </dgm:extLst>
    </dgm:pt>
    <dgm:pt modelId="{ED3E90D7-958B-43C2-AAE6-10C480B9B4CA}" type="pres">
      <dgm:prSet presAssocID="{B5DC2428-04CF-4A1B-AC92-BC4A82A137D3}" presName="spaceRect" presStyleCnt="0"/>
      <dgm:spPr/>
    </dgm:pt>
    <dgm:pt modelId="{E3A8D7F1-C840-47BE-851F-707BC6AAFC8A}" type="pres">
      <dgm:prSet presAssocID="{B5DC2428-04CF-4A1B-AC92-BC4A82A137D3}" presName="parTx" presStyleLbl="revTx" presStyleIdx="1" presStyleCnt="2">
        <dgm:presLayoutVars>
          <dgm:chMax val="0"/>
          <dgm:chPref val="0"/>
        </dgm:presLayoutVars>
      </dgm:prSet>
      <dgm:spPr/>
    </dgm:pt>
  </dgm:ptLst>
  <dgm:cxnLst>
    <dgm:cxn modelId="{0652ED0F-1B2E-4B78-8028-B5F23207F303}" type="presOf" srcId="{1C4DE173-1F3F-46B5-9FA9-0B53002E5776}" destId="{4CBB405A-70C4-4B66-90FD-4584E745993B}" srcOrd="0" destOrd="0" presId="urn:microsoft.com/office/officeart/2018/2/layout/IconVerticalSolidList"/>
    <dgm:cxn modelId="{14B3783A-E55C-4F27-86C2-44361F38AF18}" type="presOf" srcId="{B5DC2428-04CF-4A1B-AC92-BC4A82A137D3}" destId="{E3A8D7F1-C840-47BE-851F-707BC6AAFC8A}" srcOrd="0" destOrd="0" presId="urn:microsoft.com/office/officeart/2018/2/layout/IconVerticalSolidList"/>
    <dgm:cxn modelId="{77910B91-E71D-44D4-8220-1AD890C3A1B2}" srcId="{1C4DE173-1F3F-46B5-9FA9-0B53002E5776}" destId="{853A7796-CA2B-437C-B321-23FBE1B6BCB1}" srcOrd="0" destOrd="0" parTransId="{D016F3BD-1E31-4710-BA19-7E3C7CCC26AE}" sibTransId="{301C0AF1-9949-4D27-AFD4-B08D4334824C}"/>
    <dgm:cxn modelId="{5C5695CF-BF56-47AA-8A7D-49442677929D}" type="presOf" srcId="{853A7796-CA2B-437C-B321-23FBE1B6BCB1}" destId="{B987DF79-594C-49DA-A80C-15439EF660CA}" srcOrd="0" destOrd="0" presId="urn:microsoft.com/office/officeart/2018/2/layout/IconVerticalSolidList"/>
    <dgm:cxn modelId="{B614B6E2-5073-4A08-957D-09BACE13F8DD}" srcId="{1C4DE173-1F3F-46B5-9FA9-0B53002E5776}" destId="{B5DC2428-04CF-4A1B-AC92-BC4A82A137D3}" srcOrd="1" destOrd="0" parTransId="{CA24E7B2-08A2-4503-AAC6-8D2E5B1071C4}" sibTransId="{6084AE5A-AD48-4853-9447-9B7AA2789C5E}"/>
    <dgm:cxn modelId="{25708BF3-C4AF-47B7-9726-C67BED6109D7}" type="presParOf" srcId="{4CBB405A-70C4-4B66-90FD-4584E745993B}" destId="{9E9CBCA7-C04D-4902-A16C-1908BE0F204B}" srcOrd="0" destOrd="0" presId="urn:microsoft.com/office/officeart/2018/2/layout/IconVerticalSolidList"/>
    <dgm:cxn modelId="{5695FA8B-714C-4074-858B-5CE2989F4EAD}" type="presParOf" srcId="{9E9CBCA7-C04D-4902-A16C-1908BE0F204B}" destId="{BAE34309-2EA6-4200-AC27-C0E121DBD260}" srcOrd="0" destOrd="0" presId="urn:microsoft.com/office/officeart/2018/2/layout/IconVerticalSolidList"/>
    <dgm:cxn modelId="{B6C49689-F77D-4B86-9B48-365BA270BDBE}" type="presParOf" srcId="{9E9CBCA7-C04D-4902-A16C-1908BE0F204B}" destId="{74CB0E56-C2B4-4D84-B553-E9048C5A6B11}" srcOrd="1" destOrd="0" presId="urn:microsoft.com/office/officeart/2018/2/layout/IconVerticalSolidList"/>
    <dgm:cxn modelId="{78723CC7-3B6F-419C-91F2-D5D86E502A8D}" type="presParOf" srcId="{9E9CBCA7-C04D-4902-A16C-1908BE0F204B}" destId="{A6CA7882-1E78-46A7-B1A3-1D170A6F0BD9}" srcOrd="2" destOrd="0" presId="urn:microsoft.com/office/officeart/2018/2/layout/IconVerticalSolidList"/>
    <dgm:cxn modelId="{6071D2F1-E70E-4836-9DED-34FA3D1F2618}" type="presParOf" srcId="{9E9CBCA7-C04D-4902-A16C-1908BE0F204B}" destId="{B987DF79-594C-49DA-A80C-15439EF660CA}" srcOrd="3" destOrd="0" presId="urn:microsoft.com/office/officeart/2018/2/layout/IconVerticalSolidList"/>
    <dgm:cxn modelId="{3B791233-CEA2-4B7F-9AD3-4FC77618BDAE}" type="presParOf" srcId="{4CBB405A-70C4-4B66-90FD-4584E745993B}" destId="{11650C68-60C5-48E1-98B2-AB989570BC3D}" srcOrd="1" destOrd="0" presId="urn:microsoft.com/office/officeart/2018/2/layout/IconVerticalSolidList"/>
    <dgm:cxn modelId="{1BB21460-A11F-490A-B37E-78E9A8B7C390}" type="presParOf" srcId="{4CBB405A-70C4-4B66-90FD-4584E745993B}" destId="{AE375BE9-B823-4C59-A9DA-C12E749596FB}" srcOrd="2" destOrd="0" presId="urn:microsoft.com/office/officeart/2018/2/layout/IconVerticalSolidList"/>
    <dgm:cxn modelId="{28DAA292-09FB-4044-A242-CCE1AC3A7447}" type="presParOf" srcId="{AE375BE9-B823-4C59-A9DA-C12E749596FB}" destId="{C31E0F0F-4C7F-4028-AF96-A19F6262E71D}" srcOrd="0" destOrd="0" presId="urn:microsoft.com/office/officeart/2018/2/layout/IconVerticalSolidList"/>
    <dgm:cxn modelId="{401EC1CE-9E10-4767-9298-78B891BFDB88}" type="presParOf" srcId="{AE375BE9-B823-4C59-A9DA-C12E749596FB}" destId="{6FE29E07-96FE-4BA1-A561-4A81126B972C}" srcOrd="1" destOrd="0" presId="urn:microsoft.com/office/officeart/2018/2/layout/IconVerticalSolidList"/>
    <dgm:cxn modelId="{24610928-8EEB-47A7-91FE-4958A140A90F}" type="presParOf" srcId="{AE375BE9-B823-4C59-A9DA-C12E749596FB}" destId="{ED3E90D7-958B-43C2-AAE6-10C480B9B4CA}" srcOrd="2" destOrd="0" presId="urn:microsoft.com/office/officeart/2018/2/layout/IconVerticalSolidList"/>
    <dgm:cxn modelId="{29FF13C4-5589-4DF8-A4FE-DE64DA92CC03}" type="presParOf" srcId="{AE375BE9-B823-4C59-A9DA-C12E749596FB}" destId="{E3A8D7F1-C840-47BE-851F-707BC6AAFC8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2B62278-6899-420A-BC86-C0113489580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D2C1D36-3326-4659-957F-0C366AC608FD}">
      <dgm:prSet/>
      <dgm:spPr/>
      <dgm:t>
        <a:bodyPr/>
        <a:lstStyle/>
        <a:p>
          <a:r>
            <a:rPr lang="en-GB"/>
            <a:t>F</a:t>
          </a:r>
          <a:r>
            <a:rPr lang="en-BE"/>
            <a:t>avourable benefits for users</a:t>
          </a:r>
          <a:endParaRPr lang="en-US"/>
        </a:p>
      </dgm:t>
    </dgm:pt>
    <dgm:pt modelId="{002E11A7-AD34-42FD-A9C7-6CFE1167FD47}" type="parTrans" cxnId="{9D201BC5-BF01-409C-A3BE-0A69A1A90239}">
      <dgm:prSet/>
      <dgm:spPr/>
      <dgm:t>
        <a:bodyPr/>
        <a:lstStyle/>
        <a:p>
          <a:endParaRPr lang="en-US"/>
        </a:p>
      </dgm:t>
    </dgm:pt>
    <dgm:pt modelId="{936A9F66-2F0E-4674-A300-8C407818774E}" type="sibTrans" cxnId="{9D201BC5-BF01-409C-A3BE-0A69A1A90239}">
      <dgm:prSet/>
      <dgm:spPr/>
      <dgm:t>
        <a:bodyPr/>
        <a:lstStyle/>
        <a:p>
          <a:endParaRPr lang="en-US"/>
        </a:p>
      </dgm:t>
    </dgm:pt>
    <dgm:pt modelId="{9C936B28-E63E-43A2-8A5F-0F1C32CB450F}">
      <dgm:prSet/>
      <dgm:spPr/>
      <dgm:t>
        <a:bodyPr/>
        <a:lstStyle/>
        <a:p>
          <a:r>
            <a:rPr lang="en-BE"/>
            <a:t>Football Clubs</a:t>
          </a:r>
          <a:endParaRPr lang="en-US"/>
        </a:p>
      </dgm:t>
    </dgm:pt>
    <dgm:pt modelId="{F46E49DB-B049-47D2-BEC0-7B7D9142D10D}" type="parTrans" cxnId="{A2DC0D5B-BB5E-4FEB-8A69-DD87AE145806}">
      <dgm:prSet/>
      <dgm:spPr/>
      <dgm:t>
        <a:bodyPr/>
        <a:lstStyle/>
        <a:p>
          <a:endParaRPr lang="en-US"/>
        </a:p>
      </dgm:t>
    </dgm:pt>
    <dgm:pt modelId="{3C3F55D4-E988-405D-B5EE-29949A7B779C}" type="sibTrans" cxnId="{A2DC0D5B-BB5E-4FEB-8A69-DD87AE145806}">
      <dgm:prSet/>
      <dgm:spPr/>
      <dgm:t>
        <a:bodyPr/>
        <a:lstStyle/>
        <a:p>
          <a:endParaRPr lang="en-US"/>
        </a:p>
      </dgm:t>
    </dgm:pt>
    <dgm:pt modelId="{1A402DA0-D583-421A-A734-6A85A0DF2804}">
      <dgm:prSet/>
      <dgm:spPr/>
      <dgm:t>
        <a:bodyPr/>
        <a:lstStyle/>
        <a:p>
          <a:r>
            <a:rPr lang="en-BE"/>
            <a:t>P</a:t>
          </a:r>
          <a:r>
            <a:rPr lang="en-GB"/>
            <a:t>l</a:t>
          </a:r>
          <a:r>
            <a:rPr lang="en-BE"/>
            <a:t>ayers </a:t>
          </a:r>
          <a:endParaRPr lang="en-US"/>
        </a:p>
      </dgm:t>
    </dgm:pt>
    <dgm:pt modelId="{818D5B7F-92B3-4CC3-B9D7-B5210A4156C6}" type="parTrans" cxnId="{10A5A792-68A1-493A-9F46-56CB5A939C57}">
      <dgm:prSet/>
      <dgm:spPr/>
      <dgm:t>
        <a:bodyPr/>
        <a:lstStyle/>
        <a:p>
          <a:endParaRPr lang="en-US"/>
        </a:p>
      </dgm:t>
    </dgm:pt>
    <dgm:pt modelId="{D4C00CD2-AAEE-46A3-B07C-7462E677C78A}" type="sibTrans" cxnId="{10A5A792-68A1-493A-9F46-56CB5A939C57}">
      <dgm:prSet/>
      <dgm:spPr/>
      <dgm:t>
        <a:bodyPr/>
        <a:lstStyle/>
        <a:p>
          <a:endParaRPr lang="en-US"/>
        </a:p>
      </dgm:t>
    </dgm:pt>
    <dgm:pt modelId="{2FFC048C-6887-4558-8BC3-AB7D67F5E73C}">
      <dgm:prSet/>
      <dgm:spPr/>
      <dgm:t>
        <a:bodyPr/>
        <a:lstStyle/>
        <a:p>
          <a:r>
            <a:rPr lang="en-BE"/>
            <a:t>Spectators</a:t>
          </a:r>
          <a:endParaRPr lang="en-US"/>
        </a:p>
      </dgm:t>
    </dgm:pt>
    <dgm:pt modelId="{D73FF007-B53D-4DAC-AB4C-2B42EBF7E903}" type="parTrans" cxnId="{0DCF1603-D795-40C9-8D2C-F8426DCA3367}">
      <dgm:prSet/>
      <dgm:spPr/>
      <dgm:t>
        <a:bodyPr/>
        <a:lstStyle/>
        <a:p>
          <a:endParaRPr lang="en-US"/>
        </a:p>
      </dgm:t>
    </dgm:pt>
    <dgm:pt modelId="{2D7CAEE3-A577-421A-9CCC-CF2C4798A4D7}" type="sibTrans" cxnId="{0DCF1603-D795-40C9-8D2C-F8426DCA3367}">
      <dgm:prSet/>
      <dgm:spPr/>
      <dgm:t>
        <a:bodyPr/>
        <a:lstStyle/>
        <a:p>
          <a:endParaRPr lang="en-US"/>
        </a:p>
      </dgm:t>
    </dgm:pt>
    <dgm:pt modelId="{476349E0-05A5-4805-81B4-C906E287B95B}">
      <dgm:prSet/>
      <dgm:spPr/>
      <dgm:t>
        <a:bodyPr/>
        <a:lstStyle/>
        <a:p>
          <a:r>
            <a:rPr lang="en-BE"/>
            <a:t>Good maybe for some clubs but detrimental for others</a:t>
          </a:r>
          <a:endParaRPr lang="en-US"/>
        </a:p>
      </dgm:t>
    </dgm:pt>
    <dgm:pt modelId="{AC930757-215D-4682-B5C4-CCFA52C7E464}" type="parTrans" cxnId="{40D55FBF-FD28-47AE-8F4C-E6CBDAEB019A}">
      <dgm:prSet/>
      <dgm:spPr/>
      <dgm:t>
        <a:bodyPr/>
        <a:lstStyle/>
        <a:p>
          <a:endParaRPr lang="en-US"/>
        </a:p>
      </dgm:t>
    </dgm:pt>
    <dgm:pt modelId="{9BC3695A-81EA-4448-A643-045759E0CF47}" type="sibTrans" cxnId="{40D55FBF-FD28-47AE-8F4C-E6CBDAEB019A}">
      <dgm:prSet/>
      <dgm:spPr/>
      <dgm:t>
        <a:bodyPr/>
        <a:lstStyle/>
        <a:p>
          <a:endParaRPr lang="en-US"/>
        </a:p>
      </dgm:t>
    </dgm:pt>
    <dgm:pt modelId="{6537DF66-EBC6-C145-9D50-4A032C447E3F}" type="pres">
      <dgm:prSet presAssocID="{72B62278-6899-420A-BC86-C0113489580B}" presName="linear" presStyleCnt="0">
        <dgm:presLayoutVars>
          <dgm:animLvl val="lvl"/>
          <dgm:resizeHandles val="exact"/>
        </dgm:presLayoutVars>
      </dgm:prSet>
      <dgm:spPr/>
    </dgm:pt>
    <dgm:pt modelId="{07BDE445-05B8-764B-B753-F8FA31C72A1A}" type="pres">
      <dgm:prSet presAssocID="{8D2C1D36-3326-4659-957F-0C366AC608FD}" presName="parentText" presStyleLbl="node1" presStyleIdx="0" presStyleCnt="2">
        <dgm:presLayoutVars>
          <dgm:chMax val="0"/>
          <dgm:bulletEnabled val="1"/>
        </dgm:presLayoutVars>
      </dgm:prSet>
      <dgm:spPr/>
    </dgm:pt>
    <dgm:pt modelId="{EA809B87-1333-2E40-8CDD-A6B1C4B5C356}" type="pres">
      <dgm:prSet presAssocID="{8D2C1D36-3326-4659-957F-0C366AC608FD}" presName="childText" presStyleLbl="revTx" presStyleIdx="0" presStyleCnt="1">
        <dgm:presLayoutVars>
          <dgm:bulletEnabled val="1"/>
        </dgm:presLayoutVars>
      </dgm:prSet>
      <dgm:spPr/>
    </dgm:pt>
    <dgm:pt modelId="{14228753-ED66-6A45-BD9A-99EF0FAEBE5D}" type="pres">
      <dgm:prSet presAssocID="{476349E0-05A5-4805-81B4-C906E287B95B}" presName="parentText" presStyleLbl="node1" presStyleIdx="1" presStyleCnt="2">
        <dgm:presLayoutVars>
          <dgm:chMax val="0"/>
          <dgm:bulletEnabled val="1"/>
        </dgm:presLayoutVars>
      </dgm:prSet>
      <dgm:spPr/>
    </dgm:pt>
  </dgm:ptLst>
  <dgm:cxnLst>
    <dgm:cxn modelId="{0DCF1603-D795-40C9-8D2C-F8426DCA3367}" srcId="{8D2C1D36-3326-4659-957F-0C366AC608FD}" destId="{2FFC048C-6887-4558-8BC3-AB7D67F5E73C}" srcOrd="2" destOrd="0" parTransId="{D73FF007-B53D-4DAC-AB4C-2B42EBF7E903}" sibTransId="{2D7CAEE3-A577-421A-9CCC-CF2C4798A4D7}"/>
    <dgm:cxn modelId="{5C7AA014-D3AE-104E-8900-A33DEFFA83DD}" type="presOf" srcId="{476349E0-05A5-4805-81B4-C906E287B95B}" destId="{14228753-ED66-6A45-BD9A-99EF0FAEBE5D}" srcOrd="0" destOrd="0" presId="urn:microsoft.com/office/officeart/2005/8/layout/vList2"/>
    <dgm:cxn modelId="{C7563F5A-044F-1145-8357-3F56F770DBA7}" type="presOf" srcId="{1A402DA0-D583-421A-A734-6A85A0DF2804}" destId="{EA809B87-1333-2E40-8CDD-A6B1C4B5C356}" srcOrd="0" destOrd="1" presId="urn:microsoft.com/office/officeart/2005/8/layout/vList2"/>
    <dgm:cxn modelId="{A2DC0D5B-BB5E-4FEB-8A69-DD87AE145806}" srcId="{8D2C1D36-3326-4659-957F-0C366AC608FD}" destId="{9C936B28-E63E-43A2-8A5F-0F1C32CB450F}" srcOrd="0" destOrd="0" parTransId="{F46E49DB-B049-47D2-BEC0-7B7D9142D10D}" sibTransId="{3C3F55D4-E988-405D-B5EE-29949A7B779C}"/>
    <dgm:cxn modelId="{FE992474-184F-664D-8112-6B3D4CF7827D}" type="presOf" srcId="{9C936B28-E63E-43A2-8A5F-0F1C32CB450F}" destId="{EA809B87-1333-2E40-8CDD-A6B1C4B5C356}" srcOrd="0" destOrd="0" presId="urn:microsoft.com/office/officeart/2005/8/layout/vList2"/>
    <dgm:cxn modelId="{10A5A792-68A1-493A-9F46-56CB5A939C57}" srcId="{8D2C1D36-3326-4659-957F-0C366AC608FD}" destId="{1A402DA0-D583-421A-A734-6A85A0DF2804}" srcOrd="1" destOrd="0" parTransId="{818D5B7F-92B3-4CC3-B9D7-B5210A4156C6}" sibTransId="{D4C00CD2-AAEE-46A3-B07C-7462E677C78A}"/>
    <dgm:cxn modelId="{9CCF01B4-8417-4B43-BF20-6E63AE7E6427}" type="presOf" srcId="{72B62278-6899-420A-BC86-C0113489580B}" destId="{6537DF66-EBC6-C145-9D50-4A032C447E3F}" srcOrd="0" destOrd="0" presId="urn:microsoft.com/office/officeart/2005/8/layout/vList2"/>
    <dgm:cxn modelId="{EA8B21B7-196C-DE4A-8DFE-CF3E185A9B38}" type="presOf" srcId="{8D2C1D36-3326-4659-957F-0C366AC608FD}" destId="{07BDE445-05B8-764B-B753-F8FA31C72A1A}" srcOrd="0" destOrd="0" presId="urn:microsoft.com/office/officeart/2005/8/layout/vList2"/>
    <dgm:cxn modelId="{40D55FBF-FD28-47AE-8F4C-E6CBDAEB019A}" srcId="{72B62278-6899-420A-BC86-C0113489580B}" destId="{476349E0-05A5-4805-81B4-C906E287B95B}" srcOrd="1" destOrd="0" parTransId="{AC930757-215D-4682-B5C4-CCFA52C7E464}" sibTransId="{9BC3695A-81EA-4448-A643-045759E0CF47}"/>
    <dgm:cxn modelId="{9D201BC5-BF01-409C-A3BE-0A69A1A90239}" srcId="{72B62278-6899-420A-BC86-C0113489580B}" destId="{8D2C1D36-3326-4659-957F-0C366AC608FD}" srcOrd="0" destOrd="0" parTransId="{002E11A7-AD34-42FD-A9C7-6CFE1167FD47}" sibTransId="{936A9F66-2F0E-4674-A300-8C407818774E}"/>
    <dgm:cxn modelId="{BA76CDDC-42BB-C34A-B6D5-7CC88FBBFAF6}" type="presOf" srcId="{2FFC048C-6887-4558-8BC3-AB7D67F5E73C}" destId="{EA809B87-1333-2E40-8CDD-A6B1C4B5C356}" srcOrd="0" destOrd="2" presId="urn:microsoft.com/office/officeart/2005/8/layout/vList2"/>
    <dgm:cxn modelId="{7001275A-B6BE-0040-9565-407DFF463472}" type="presParOf" srcId="{6537DF66-EBC6-C145-9D50-4A032C447E3F}" destId="{07BDE445-05B8-764B-B753-F8FA31C72A1A}" srcOrd="0" destOrd="0" presId="urn:microsoft.com/office/officeart/2005/8/layout/vList2"/>
    <dgm:cxn modelId="{D2BC1813-6B78-E049-9A00-4903D7F08CCB}" type="presParOf" srcId="{6537DF66-EBC6-C145-9D50-4A032C447E3F}" destId="{EA809B87-1333-2E40-8CDD-A6B1C4B5C356}" srcOrd="1" destOrd="0" presId="urn:microsoft.com/office/officeart/2005/8/layout/vList2"/>
    <dgm:cxn modelId="{DA3A6AC3-EBF4-F948-91C9-CBC7B939F69B}" type="presParOf" srcId="{6537DF66-EBC6-C145-9D50-4A032C447E3F}" destId="{14228753-ED66-6A45-BD9A-99EF0FAEBE5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D49755-5155-4C13-850E-15932F15A45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BB33D82-E2BB-4B42-BC8B-440D30D36270}">
      <dgm:prSet custT="1"/>
      <dgm:spPr/>
      <dgm:t>
        <a:bodyPr/>
        <a:lstStyle/>
        <a:p>
          <a:pPr>
            <a:lnSpc>
              <a:spcPct val="100000"/>
            </a:lnSpc>
          </a:pPr>
          <a:r>
            <a:rPr lang="en-US" sz="3200" dirty="0"/>
            <a:t>WHY 200.000 euros ?</a:t>
          </a:r>
        </a:p>
      </dgm:t>
    </dgm:pt>
    <dgm:pt modelId="{236AA968-D4CA-4C69-B899-9EB37410D76F}" type="parTrans" cxnId="{0D52F2AC-BAD4-4D10-9C56-C3F0DFB36F08}">
      <dgm:prSet/>
      <dgm:spPr/>
      <dgm:t>
        <a:bodyPr/>
        <a:lstStyle/>
        <a:p>
          <a:endParaRPr lang="en-US"/>
        </a:p>
      </dgm:t>
    </dgm:pt>
    <dgm:pt modelId="{3C7F9155-1323-4AEF-B8FE-254B999360F5}" type="sibTrans" cxnId="{0D52F2AC-BAD4-4D10-9C56-C3F0DFB36F08}">
      <dgm:prSet/>
      <dgm:spPr/>
      <dgm:t>
        <a:bodyPr/>
        <a:lstStyle/>
        <a:p>
          <a:endParaRPr lang="en-US"/>
        </a:p>
      </dgm:t>
    </dgm:pt>
    <dgm:pt modelId="{468FF374-830B-4421-8CCC-638DDBB83CE1}">
      <dgm:prSet custT="1"/>
      <dgm:spPr/>
      <dgm:t>
        <a:bodyPr/>
        <a:lstStyle/>
        <a:p>
          <a:pPr>
            <a:lnSpc>
              <a:spcPct val="100000"/>
            </a:lnSpc>
          </a:pPr>
          <a:r>
            <a:rPr lang="en-US" sz="3200" dirty="0"/>
            <a:t>How was it calculated?</a:t>
          </a:r>
        </a:p>
      </dgm:t>
    </dgm:pt>
    <dgm:pt modelId="{BB647681-EFC2-4C56-ADB6-0E057DC26F1A}" type="parTrans" cxnId="{5879120C-277A-4761-821D-6F4D51AB855A}">
      <dgm:prSet/>
      <dgm:spPr/>
      <dgm:t>
        <a:bodyPr/>
        <a:lstStyle/>
        <a:p>
          <a:endParaRPr lang="en-US"/>
        </a:p>
      </dgm:t>
    </dgm:pt>
    <dgm:pt modelId="{AB1EF46F-5CAE-46EC-8587-DABC72DBC976}" type="sibTrans" cxnId="{5879120C-277A-4761-821D-6F4D51AB855A}">
      <dgm:prSet/>
      <dgm:spPr/>
      <dgm:t>
        <a:bodyPr/>
        <a:lstStyle/>
        <a:p>
          <a:endParaRPr lang="en-US"/>
        </a:p>
      </dgm:t>
    </dgm:pt>
    <dgm:pt modelId="{6A595887-036F-4F9B-A5B4-AD5CE95FF773}" type="pres">
      <dgm:prSet presAssocID="{CDD49755-5155-4C13-850E-15932F15A451}" presName="root" presStyleCnt="0">
        <dgm:presLayoutVars>
          <dgm:dir/>
          <dgm:resizeHandles val="exact"/>
        </dgm:presLayoutVars>
      </dgm:prSet>
      <dgm:spPr/>
    </dgm:pt>
    <dgm:pt modelId="{A597FA14-BD14-4931-9C54-A3CF56604D37}" type="pres">
      <dgm:prSet presAssocID="{6BB33D82-E2BB-4B42-BC8B-440D30D36270}" presName="compNode" presStyleCnt="0"/>
      <dgm:spPr/>
    </dgm:pt>
    <dgm:pt modelId="{D2B7C22C-BB56-416A-8C0B-9E6AF34D26C8}" type="pres">
      <dgm:prSet presAssocID="{6BB33D82-E2BB-4B42-BC8B-440D30D36270}" presName="bgRect" presStyleLbl="bgShp" presStyleIdx="0" presStyleCnt="2"/>
      <dgm:spPr/>
    </dgm:pt>
    <dgm:pt modelId="{9F70C1CD-9062-4AF2-9160-BC4F306368DD}" type="pres">
      <dgm:prSet presAssocID="{6BB33D82-E2BB-4B42-BC8B-440D30D3627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ins"/>
        </a:ext>
      </dgm:extLst>
    </dgm:pt>
    <dgm:pt modelId="{66421AEF-999F-4FD6-B7BB-6CAD619ED45D}" type="pres">
      <dgm:prSet presAssocID="{6BB33D82-E2BB-4B42-BC8B-440D30D36270}" presName="spaceRect" presStyleCnt="0"/>
      <dgm:spPr/>
    </dgm:pt>
    <dgm:pt modelId="{64EEC7AE-D4D0-4525-A963-AD9721CC33CE}" type="pres">
      <dgm:prSet presAssocID="{6BB33D82-E2BB-4B42-BC8B-440D30D36270}" presName="parTx" presStyleLbl="revTx" presStyleIdx="0" presStyleCnt="2" custScaleX="105368">
        <dgm:presLayoutVars>
          <dgm:chMax val="0"/>
          <dgm:chPref val="0"/>
        </dgm:presLayoutVars>
      </dgm:prSet>
      <dgm:spPr/>
    </dgm:pt>
    <dgm:pt modelId="{6FA22A20-0AEB-406B-964D-0FD70749E08A}" type="pres">
      <dgm:prSet presAssocID="{3C7F9155-1323-4AEF-B8FE-254B999360F5}" presName="sibTrans" presStyleCnt="0"/>
      <dgm:spPr/>
    </dgm:pt>
    <dgm:pt modelId="{7977FB33-202F-4D7F-95B8-52B61D780462}" type="pres">
      <dgm:prSet presAssocID="{468FF374-830B-4421-8CCC-638DDBB83CE1}" presName="compNode" presStyleCnt="0"/>
      <dgm:spPr/>
    </dgm:pt>
    <dgm:pt modelId="{33D0BC13-CA80-41CC-BD79-024B2DD1329B}" type="pres">
      <dgm:prSet presAssocID="{468FF374-830B-4421-8CCC-638DDBB83CE1}" presName="bgRect" presStyleLbl="bgShp" presStyleIdx="1" presStyleCnt="2"/>
      <dgm:spPr/>
    </dgm:pt>
    <dgm:pt modelId="{1CC2624F-386C-4E28-9BD6-010725DF7A5D}" type="pres">
      <dgm:prSet presAssocID="{468FF374-830B-4421-8CCC-638DDBB83CE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42E21E54-41AB-4530-81D7-8BF0A167A869}" type="pres">
      <dgm:prSet presAssocID="{468FF374-830B-4421-8CCC-638DDBB83CE1}" presName="spaceRect" presStyleCnt="0"/>
      <dgm:spPr/>
    </dgm:pt>
    <dgm:pt modelId="{B567C783-5720-40C0-9F26-931BD01D051E}" type="pres">
      <dgm:prSet presAssocID="{468FF374-830B-4421-8CCC-638DDBB83CE1}" presName="parTx" presStyleLbl="revTx" presStyleIdx="1" presStyleCnt="2">
        <dgm:presLayoutVars>
          <dgm:chMax val="0"/>
          <dgm:chPref val="0"/>
        </dgm:presLayoutVars>
      </dgm:prSet>
      <dgm:spPr/>
    </dgm:pt>
  </dgm:ptLst>
  <dgm:cxnLst>
    <dgm:cxn modelId="{5879120C-277A-4761-821D-6F4D51AB855A}" srcId="{CDD49755-5155-4C13-850E-15932F15A451}" destId="{468FF374-830B-4421-8CCC-638DDBB83CE1}" srcOrd="1" destOrd="0" parTransId="{BB647681-EFC2-4C56-ADB6-0E057DC26F1A}" sibTransId="{AB1EF46F-5CAE-46EC-8587-DABC72DBC976}"/>
    <dgm:cxn modelId="{75866D0D-8623-422A-A932-C9C0949829FE}" type="presOf" srcId="{468FF374-830B-4421-8CCC-638DDBB83CE1}" destId="{B567C783-5720-40C0-9F26-931BD01D051E}" srcOrd="0" destOrd="0" presId="urn:microsoft.com/office/officeart/2018/2/layout/IconVerticalSolidList"/>
    <dgm:cxn modelId="{0D52F2AC-BAD4-4D10-9C56-C3F0DFB36F08}" srcId="{CDD49755-5155-4C13-850E-15932F15A451}" destId="{6BB33D82-E2BB-4B42-BC8B-440D30D36270}" srcOrd="0" destOrd="0" parTransId="{236AA968-D4CA-4C69-B899-9EB37410D76F}" sibTransId="{3C7F9155-1323-4AEF-B8FE-254B999360F5}"/>
    <dgm:cxn modelId="{0585DFE3-612D-4814-A36B-DC64F753BC91}" type="presOf" srcId="{6BB33D82-E2BB-4B42-BC8B-440D30D36270}" destId="{64EEC7AE-D4D0-4525-A963-AD9721CC33CE}" srcOrd="0" destOrd="0" presId="urn:microsoft.com/office/officeart/2018/2/layout/IconVerticalSolidList"/>
    <dgm:cxn modelId="{E8DCD3E8-F2D3-442A-8B53-D9297220178B}" type="presOf" srcId="{CDD49755-5155-4C13-850E-15932F15A451}" destId="{6A595887-036F-4F9B-A5B4-AD5CE95FF773}" srcOrd="0" destOrd="0" presId="urn:microsoft.com/office/officeart/2018/2/layout/IconVerticalSolidList"/>
    <dgm:cxn modelId="{7FC21444-910B-4975-915F-CEC458792826}" type="presParOf" srcId="{6A595887-036F-4F9B-A5B4-AD5CE95FF773}" destId="{A597FA14-BD14-4931-9C54-A3CF56604D37}" srcOrd="0" destOrd="0" presId="urn:microsoft.com/office/officeart/2018/2/layout/IconVerticalSolidList"/>
    <dgm:cxn modelId="{BD03FCB4-785F-45A9-8CD3-13C16B9B2630}" type="presParOf" srcId="{A597FA14-BD14-4931-9C54-A3CF56604D37}" destId="{D2B7C22C-BB56-416A-8C0B-9E6AF34D26C8}" srcOrd="0" destOrd="0" presId="urn:microsoft.com/office/officeart/2018/2/layout/IconVerticalSolidList"/>
    <dgm:cxn modelId="{C82B76A4-D3A7-41F2-8A8B-38301B3C39BB}" type="presParOf" srcId="{A597FA14-BD14-4931-9C54-A3CF56604D37}" destId="{9F70C1CD-9062-4AF2-9160-BC4F306368DD}" srcOrd="1" destOrd="0" presId="urn:microsoft.com/office/officeart/2018/2/layout/IconVerticalSolidList"/>
    <dgm:cxn modelId="{F731C264-2A72-46F3-9F42-2B8224991C53}" type="presParOf" srcId="{A597FA14-BD14-4931-9C54-A3CF56604D37}" destId="{66421AEF-999F-4FD6-B7BB-6CAD619ED45D}" srcOrd="2" destOrd="0" presId="urn:microsoft.com/office/officeart/2018/2/layout/IconVerticalSolidList"/>
    <dgm:cxn modelId="{8E555EE4-3631-45B9-96D1-7FE1EF1A2F97}" type="presParOf" srcId="{A597FA14-BD14-4931-9C54-A3CF56604D37}" destId="{64EEC7AE-D4D0-4525-A963-AD9721CC33CE}" srcOrd="3" destOrd="0" presId="urn:microsoft.com/office/officeart/2018/2/layout/IconVerticalSolidList"/>
    <dgm:cxn modelId="{40EA4757-72D0-4BA8-A516-DDD14C65059B}" type="presParOf" srcId="{6A595887-036F-4F9B-A5B4-AD5CE95FF773}" destId="{6FA22A20-0AEB-406B-964D-0FD70749E08A}" srcOrd="1" destOrd="0" presId="urn:microsoft.com/office/officeart/2018/2/layout/IconVerticalSolidList"/>
    <dgm:cxn modelId="{D05777E0-9E50-401A-B89A-C0D9CD758B77}" type="presParOf" srcId="{6A595887-036F-4F9B-A5B4-AD5CE95FF773}" destId="{7977FB33-202F-4D7F-95B8-52B61D780462}" srcOrd="2" destOrd="0" presId="urn:microsoft.com/office/officeart/2018/2/layout/IconVerticalSolidList"/>
    <dgm:cxn modelId="{13D892D0-AEF7-48D2-94B3-BAEFB0E32DA8}" type="presParOf" srcId="{7977FB33-202F-4D7F-95B8-52B61D780462}" destId="{33D0BC13-CA80-41CC-BD79-024B2DD1329B}" srcOrd="0" destOrd="0" presId="urn:microsoft.com/office/officeart/2018/2/layout/IconVerticalSolidList"/>
    <dgm:cxn modelId="{8B461700-431B-4609-BEAE-6F48AB8D0760}" type="presParOf" srcId="{7977FB33-202F-4D7F-95B8-52B61D780462}" destId="{1CC2624F-386C-4E28-9BD6-010725DF7A5D}" srcOrd="1" destOrd="0" presId="urn:microsoft.com/office/officeart/2018/2/layout/IconVerticalSolidList"/>
    <dgm:cxn modelId="{3363AD74-55CF-4711-AF28-BDC5606A5839}" type="presParOf" srcId="{7977FB33-202F-4D7F-95B8-52B61D780462}" destId="{42E21E54-41AB-4530-81D7-8BF0A167A869}" srcOrd="2" destOrd="0" presId="urn:microsoft.com/office/officeart/2018/2/layout/IconVerticalSolidList"/>
    <dgm:cxn modelId="{4550EC0B-6E15-43EC-9304-7B75EF0F0B52}" type="presParOf" srcId="{7977FB33-202F-4D7F-95B8-52B61D780462}" destId="{B567C783-5720-40C0-9F26-931BD01D051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609F56C-6D5A-426F-AF24-54AB3594AE52}"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F38C81C-1668-43A3-B25B-D56A909C4C72}">
      <dgm:prSet custT="1"/>
      <dgm:spPr/>
      <dgm:t>
        <a:bodyPr/>
        <a:lstStyle/>
        <a:p>
          <a:pPr>
            <a:defRPr cap="all"/>
          </a:pPr>
          <a:r>
            <a:rPr lang="en-GB" sz="2000" dirty="0"/>
            <a:t>Strict necessity of the HGP rule</a:t>
          </a:r>
          <a:endParaRPr lang="en-US" sz="2000" dirty="0"/>
        </a:p>
      </dgm:t>
    </dgm:pt>
    <dgm:pt modelId="{731C9265-4113-44C7-9AEB-4F92A967BA6A}" type="parTrans" cxnId="{FB18EB35-E233-489C-A6F0-F0D3770D0379}">
      <dgm:prSet/>
      <dgm:spPr/>
      <dgm:t>
        <a:bodyPr/>
        <a:lstStyle/>
        <a:p>
          <a:endParaRPr lang="en-US"/>
        </a:p>
      </dgm:t>
    </dgm:pt>
    <dgm:pt modelId="{D333F502-D6BF-48CD-9B3C-D552887C5DCB}" type="sibTrans" cxnId="{FB18EB35-E233-489C-A6F0-F0D3770D0379}">
      <dgm:prSet/>
      <dgm:spPr/>
      <dgm:t>
        <a:bodyPr/>
        <a:lstStyle/>
        <a:p>
          <a:endParaRPr lang="en-US"/>
        </a:p>
      </dgm:t>
    </dgm:pt>
    <dgm:pt modelId="{B5DA5241-D32D-41B1-83C2-4DDEDFD25030}">
      <dgm:prSet custT="1"/>
      <dgm:spPr/>
      <dgm:t>
        <a:bodyPr/>
        <a:lstStyle/>
        <a:p>
          <a:pPr>
            <a:defRPr cap="all"/>
          </a:pPr>
          <a:r>
            <a:rPr lang="en-GB" sz="1800" dirty="0"/>
            <a:t>ALTERNATIVE MEASURES (training compensation and financial mechanisms in particular for smaller clubs)</a:t>
          </a:r>
          <a:endParaRPr lang="en-US" sz="1800" dirty="0"/>
        </a:p>
      </dgm:t>
    </dgm:pt>
    <dgm:pt modelId="{F38DF2EE-2212-4DF5-9313-3D51F47DBCE2}" type="parTrans" cxnId="{8BE5B7BC-B0DD-4EA1-BD58-8E3D2D682EFA}">
      <dgm:prSet/>
      <dgm:spPr/>
      <dgm:t>
        <a:bodyPr/>
        <a:lstStyle/>
        <a:p>
          <a:endParaRPr lang="en-US"/>
        </a:p>
      </dgm:t>
    </dgm:pt>
    <dgm:pt modelId="{6288BD3C-1F6E-43AD-B45F-C4306764FC33}" type="sibTrans" cxnId="{8BE5B7BC-B0DD-4EA1-BD58-8E3D2D682EFA}">
      <dgm:prSet/>
      <dgm:spPr/>
      <dgm:t>
        <a:bodyPr/>
        <a:lstStyle/>
        <a:p>
          <a:endParaRPr lang="en-US"/>
        </a:p>
      </dgm:t>
    </dgm:pt>
    <dgm:pt modelId="{738838CD-C9C0-448E-B5A5-4880D6127AAA}" type="pres">
      <dgm:prSet presAssocID="{6609F56C-6D5A-426F-AF24-54AB3594AE52}" presName="root" presStyleCnt="0">
        <dgm:presLayoutVars>
          <dgm:dir/>
          <dgm:resizeHandles val="exact"/>
        </dgm:presLayoutVars>
      </dgm:prSet>
      <dgm:spPr/>
    </dgm:pt>
    <dgm:pt modelId="{54A6AC3B-EB02-4A7D-9A2F-38B34AF32C9C}" type="pres">
      <dgm:prSet presAssocID="{3F38C81C-1668-43A3-B25B-D56A909C4C72}" presName="compNode" presStyleCnt="0"/>
      <dgm:spPr/>
    </dgm:pt>
    <dgm:pt modelId="{E24AF787-D238-4F6D-8E7D-9613C905A6A1}" type="pres">
      <dgm:prSet presAssocID="{3F38C81C-1668-43A3-B25B-D56A909C4C72}" presName="iconBgRect" presStyleLbl="bgShp" presStyleIdx="0" presStyleCnt="2"/>
      <dgm:spPr>
        <a:prstGeom prst="round2DiagRect">
          <a:avLst>
            <a:gd name="adj1" fmla="val 29727"/>
            <a:gd name="adj2" fmla="val 0"/>
          </a:avLst>
        </a:prstGeom>
      </dgm:spPr>
    </dgm:pt>
    <dgm:pt modelId="{8D4D09C4-56D0-4B71-A8AC-B08F57C15D10}" type="pres">
      <dgm:prSet presAssocID="{3F38C81C-1668-43A3-B25B-D56A909C4C7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o sign"/>
        </a:ext>
      </dgm:extLst>
    </dgm:pt>
    <dgm:pt modelId="{8CF3241E-23D9-4D22-AB1B-20C4B1C928D0}" type="pres">
      <dgm:prSet presAssocID="{3F38C81C-1668-43A3-B25B-D56A909C4C72}" presName="spaceRect" presStyleCnt="0"/>
      <dgm:spPr/>
    </dgm:pt>
    <dgm:pt modelId="{26F1D4ED-3D68-4D10-99B5-AB06E9A6AB4B}" type="pres">
      <dgm:prSet presAssocID="{3F38C81C-1668-43A3-B25B-D56A909C4C72}" presName="textRect" presStyleLbl="revTx" presStyleIdx="0" presStyleCnt="2" custScaleX="123525">
        <dgm:presLayoutVars>
          <dgm:chMax val="1"/>
          <dgm:chPref val="1"/>
        </dgm:presLayoutVars>
      </dgm:prSet>
      <dgm:spPr/>
    </dgm:pt>
    <dgm:pt modelId="{6FAF6BB8-7CD0-4D33-92A3-DFDE174CC5D6}" type="pres">
      <dgm:prSet presAssocID="{D333F502-D6BF-48CD-9B3C-D552887C5DCB}" presName="sibTrans" presStyleCnt="0"/>
      <dgm:spPr/>
    </dgm:pt>
    <dgm:pt modelId="{E01119BA-0F64-4AB4-A571-F52D108E7C04}" type="pres">
      <dgm:prSet presAssocID="{B5DA5241-D32D-41B1-83C2-4DDEDFD25030}" presName="compNode" presStyleCnt="0"/>
      <dgm:spPr/>
    </dgm:pt>
    <dgm:pt modelId="{CF48D88A-2BF8-465D-AC8A-2073B454C12A}" type="pres">
      <dgm:prSet presAssocID="{B5DA5241-D32D-41B1-83C2-4DDEDFD25030}" presName="iconBgRect" presStyleLbl="bgShp" presStyleIdx="1" presStyleCnt="2"/>
      <dgm:spPr>
        <a:prstGeom prst="round2DiagRect">
          <a:avLst>
            <a:gd name="adj1" fmla="val 29727"/>
            <a:gd name="adj2" fmla="val 0"/>
          </a:avLst>
        </a:prstGeom>
      </dgm:spPr>
    </dgm:pt>
    <dgm:pt modelId="{B2C7FFC8-94BD-49A9-A654-9158941D6B27}" type="pres">
      <dgm:prSet presAssocID="{B5DA5241-D32D-41B1-83C2-4DDEDFD2503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F6E3F2C0-16D9-447D-AC8D-125DDA17F6BD}" type="pres">
      <dgm:prSet presAssocID="{B5DA5241-D32D-41B1-83C2-4DDEDFD25030}" presName="spaceRect" presStyleCnt="0"/>
      <dgm:spPr/>
    </dgm:pt>
    <dgm:pt modelId="{7AC413A4-5ECD-4370-B08D-7BCF43480837}" type="pres">
      <dgm:prSet presAssocID="{B5DA5241-D32D-41B1-83C2-4DDEDFD25030}" presName="textRect" presStyleLbl="revTx" presStyleIdx="1" presStyleCnt="2" custScaleX="125290">
        <dgm:presLayoutVars>
          <dgm:chMax val="1"/>
          <dgm:chPref val="1"/>
        </dgm:presLayoutVars>
      </dgm:prSet>
      <dgm:spPr/>
    </dgm:pt>
  </dgm:ptLst>
  <dgm:cxnLst>
    <dgm:cxn modelId="{E0EFAB26-A23F-4197-A7F6-331F499EBF9D}" type="presOf" srcId="{6609F56C-6D5A-426F-AF24-54AB3594AE52}" destId="{738838CD-C9C0-448E-B5A5-4880D6127AAA}" srcOrd="0" destOrd="0" presId="urn:microsoft.com/office/officeart/2018/5/layout/IconLeafLabelList"/>
    <dgm:cxn modelId="{FB18EB35-E233-489C-A6F0-F0D3770D0379}" srcId="{6609F56C-6D5A-426F-AF24-54AB3594AE52}" destId="{3F38C81C-1668-43A3-B25B-D56A909C4C72}" srcOrd="0" destOrd="0" parTransId="{731C9265-4113-44C7-9AEB-4F92A967BA6A}" sibTransId="{D333F502-D6BF-48CD-9B3C-D552887C5DCB}"/>
    <dgm:cxn modelId="{BC9A5778-A23F-44D3-ADC5-7D10A22A0B82}" type="presOf" srcId="{B5DA5241-D32D-41B1-83C2-4DDEDFD25030}" destId="{7AC413A4-5ECD-4370-B08D-7BCF43480837}" srcOrd="0" destOrd="0" presId="urn:microsoft.com/office/officeart/2018/5/layout/IconLeafLabelList"/>
    <dgm:cxn modelId="{AB296E88-5939-4075-BBE7-CE5ED13CDDDD}" type="presOf" srcId="{3F38C81C-1668-43A3-B25B-D56A909C4C72}" destId="{26F1D4ED-3D68-4D10-99B5-AB06E9A6AB4B}" srcOrd="0" destOrd="0" presId="urn:microsoft.com/office/officeart/2018/5/layout/IconLeafLabelList"/>
    <dgm:cxn modelId="{8BE5B7BC-B0DD-4EA1-BD58-8E3D2D682EFA}" srcId="{6609F56C-6D5A-426F-AF24-54AB3594AE52}" destId="{B5DA5241-D32D-41B1-83C2-4DDEDFD25030}" srcOrd="1" destOrd="0" parTransId="{F38DF2EE-2212-4DF5-9313-3D51F47DBCE2}" sibTransId="{6288BD3C-1F6E-43AD-B45F-C4306764FC33}"/>
    <dgm:cxn modelId="{A5AB9576-F36D-4992-8154-B7891FD9D0FD}" type="presParOf" srcId="{738838CD-C9C0-448E-B5A5-4880D6127AAA}" destId="{54A6AC3B-EB02-4A7D-9A2F-38B34AF32C9C}" srcOrd="0" destOrd="0" presId="urn:microsoft.com/office/officeart/2018/5/layout/IconLeafLabelList"/>
    <dgm:cxn modelId="{BB2D0983-BB0B-4007-9EF2-37E28CF6E0C8}" type="presParOf" srcId="{54A6AC3B-EB02-4A7D-9A2F-38B34AF32C9C}" destId="{E24AF787-D238-4F6D-8E7D-9613C905A6A1}" srcOrd="0" destOrd="0" presId="urn:microsoft.com/office/officeart/2018/5/layout/IconLeafLabelList"/>
    <dgm:cxn modelId="{89AB5BBB-52CE-474F-B1CB-4985BA64E03F}" type="presParOf" srcId="{54A6AC3B-EB02-4A7D-9A2F-38B34AF32C9C}" destId="{8D4D09C4-56D0-4B71-A8AC-B08F57C15D10}" srcOrd="1" destOrd="0" presId="urn:microsoft.com/office/officeart/2018/5/layout/IconLeafLabelList"/>
    <dgm:cxn modelId="{7D29E23F-6F2A-473C-B229-84E64E0CE476}" type="presParOf" srcId="{54A6AC3B-EB02-4A7D-9A2F-38B34AF32C9C}" destId="{8CF3241E-23D9-4D22-AB1B-20C4B1C928D0}" srcOrd="2" destOrd="0" presId="urn:microsoft.com/office/officeart/2018/5/layout/IconLeafLabelList"/>
    <dgm:cxn modelId="{BED907A0-99BC-43A8-BE88-44F22203B0A1}" type="presParOf" srcId="{54A6AC3B-EB02-4A7D-9A2F-38B34AF32C9C}" destId="{26F1D4ED-3D68-4D10-99B5-AB06E9A6AB4B}" srcOrd="3" destOrd="0" presId="urn:microsoft.com/office/officeart/2018/5/layout/IconLeafLabelList"/>
    <dgm:cxn modelId="{EE499F88-3CAD-4E05-AC66-5276BFBDD013}" type="presParOf" srcId="{738838CD-C9C0-448E-B5A5-4880D6127AAA}" destId="{6FAF6BB8-7CD0-4D33-92A3-DFDE174CC5D6}" srcOrd="1" destOrd="0" presId="urn:microsoft.com/office/officeart/2018/5/layout/IconLeafLabelList"/>
    <dgm:cxn modelId="{7CF1F1E2-C9AD-4D93-B745-2CDEF828365B}" type="presParOf" srcId="{738838CD-C9C0-448E-B5A5-4880D6127AAA}" destId="{E01119BA-0F64-4AB4-A571-F52D108E7C04}" srcOrd="2" destOrd="0" presId="urn:microsoft.com/office/officeart/2018/5/layout/IconLeafLabelList"/>
    <dgm:cxn modelId="{D36571E1-2761-4536-926E-6FD6AA973DC4}" type="presParOf" srcId="{E01119BA-0F64-4AB4-A571-F52D108E7C04}" destId="{CF48D88A-2BF8-465D-AC8A-2073B454C12A}" srcOrd="0" destOrd="0" presId="urn:microsoft.com/office/officeart/2018/5/layout/IconLeafLabelList"/>
    <dgm:cxn modelId="{800F1109-A93B-4C2E-AA20-20A7A48004F2}" type="presParOf" srcId="{E01119BA-0F64-4AB4-A571-F52D108E7C04}" destId="{B2C7FFC8-94BD-49A9-A654-9158941D6B27}" srcOrd="1" destOrd="0" presId="urn:microsoft.com/office/officeart/2018/5/layout/IconLeafLabelList"/>
    <dgm:cxn modelId="{12E3032E-607A-4B17-B974-40C2F3C56D4A}" type="presParOf" srcId="{E01119BA-0F64-4AB4-A571-F52D108E7C04}" destId="{F6E3F2C0-16D9-447D-AC8D-125DDA17F6BD}" srcOrd="2" destOrd="0" presId="urn:microsoft.com/office/officeart/2018/5/layout/IconLeafLabelList"/>
    <dgm:cxn modelId="{50AE71BF-CFE2-48E2-B0A7-A457934D0444}" type="presParOf" srcId="{E01119BA-0F64-4AB4-A571-F52D108E7C04}" destId="{7AC413A4-5ECD-4370-B08D-7BCF43480837}"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3A7A7A-B118-4B10-807B-EEF4A05F43C4}"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04E92010-779B-4773-AD04-0762ECB6AB76}">
      <dgm:prSet custT="1"/>
      <dgm:spPr/>
      <dgm:t>
        <a:bodyPr/>
        <a:lstStyle/>
        <a:p>
          <a:r>
            <a:rPr lang="nl-BE" sz="3200" dirty="0"/>
            <a:t>EU law applies to Sport in so far it constitutes an economic activity (ECJ case law)</a:t>
          </a:r>
          <a:endParaRPr lang="en-US" sz="3200" dirty="0"/>
        </a:p>
      </dgm:t>
    </dgm:pt>
    <dgm:pt modelId="{275004B3-90F9-4C99-A9D3-A6207CEFEF5B}" type="parTrans" cxnId="{5E4DE417-C163-47E5-88F5-7315AEA7E86B}">
      <dgm:prSet/>
      <dgm:spPr/>
      <dgm:t>
        <a:bodyPr/>
        <a:lstStyle/>
        <a:p>
          <a:endParaRPr lang="en-US"/>
        </a:p>
      </dgm:t>
    </dgm:pt>
    <dgm:pt modelId="{37DDE7E5-3309-4654-AA35-2039FF93F7BD}" type="sibTrans" cxnId="{5E4DE417-C163-47E5-88F5-7315AEA7E86B}">
      <dgm:prSet/>
      <dgm:spPr/>
      <dgm:t>
        <a:bodyPr/>
        <a:lstStyle/>
        <a:p>
          <a:endParaRPr lang="en-US"/>
        </a:p>
      </dgm:t>
    </dgm:pt>
    <dgm:pt modelId="{EEF9E764-62D5-4D89-8D36-AF469507EF81}">
      <dgm:prSet/>
      <dgm:spPr/>
      <dgm:t>
        <a:bodyPr/>
        <a:lstStyle/>
        <a:p>
          <a:r>
            <a:rPr lang="nl-BE" dirty="0"/>
            <a:t>No Activities “purely” social, artistic or sporting ......</a:t>
          </a:r>
          <a:endParaRPr lang="en-US" dirty="0"/>
        </a:p>
      </dgm:t>
    </dgm:pt>
    <dgm:pt modelId="{FB4B1861-7363-4BBB-9DB8-3F483C59B377}" type="parTrans" cxnId="{F6F566C2-3DEA-4F0E-9F03-AA9925DD6052}">
      <dgm:prSet/>
      <dgm:spPr/>
      <dgm:t>
        <a:bodyPr/>
        <a:lstStyle/>
        <a:p>
          <a:endParaRPr lang="en-US"/>
        </a:p>
      </dgm:t>
    </dgm:pt>
    <dgm:pt modelId="{9C3EF685-84F0-4458-9B8B-8CA8AF89C69A}" type="sibTrans" cxnId="{F6F566C2-3DEA-4F0E-9F03-AA9925DD6052}">
      <dgm:prSet/>
      <dgm:spPr/>
      <dgm:t>
        <a:bodyPr/>
        <a:lstStyle/>
        <a:p>
          <a:endParaRPr lang="en-US"/>
        </a:p>
      </dgm:t>
    </dgm:pt>
    <dgm:pt modelId="{51662978-CB5C-4886-85B8-3DA1BE6EF4B0}">
      <dgm:prSet/>
      <dgm:spPr/>
      <dgm:t>
        <a:bodyPr/>
        <a:lstStyle/>
        <a:p>
          <a:r>
            <a:rPr lang="nl-BE" dirty="0"/>
            <a:t>but then “MECA MEDICA” judgement  of 18 July 2006...</a:t>
          </a:r>
          <a:endParaRPr lang="en-US" dirty="0"/>
        </a:p>
      </dgm:t>
    </dgm:pt>
    <dgm:pt modelId="{C1991DE3-B698-43D3-B9C0-C09F1524CE74}" type="parTrans" cxnId="{C69C50B0-6546-4919-BE57-3E48C29C12F5}">
      <dgm:prSet/>
      <dgm:spPr/>
      <dgm:t>
        <a:bodyPr/>
        <a:lstStyle/>
        <a:p>
          <a:endParaRPr lang="en-US"/>
        </a:p>
      </dgm:t>
    </dgm:pt>
    <dgm:pt modelId="{859C1075-D2C3-41EB-B5C8-03CB0F66EE50}" type="sibTrans" cxnId="{C69C50B0-6546-4919-BE57-3E48C29C12F5}">
      <dgm:prSet/>
      <dgm:spPr/>
      <dgm:t>
        <a:bodyPr/>
        <a:lstStyle/>
        <a:p>
          <a:endParaRPr lang="en-US"/>
        </a:p>
      </dgm:t>
    </dgm:pt>
    <dgm:pt modelId="{B5D10205-F448-46B1-BFC4-B551697E464C}">
      <dgm:prSet/>
      <dgm:spPr/>
      <dgm:t>
        <a:bodyPr/>
        <a:lstStyle/>
        <a:p>
          <a:r>
            <a:rPr lang="nl-BE" dirty="0"/>
            <a:t>Test of “Necessity”</a:t>
          </a:r>
          <a:endParaRPr lang="en-US" dirty="0"/>
        </a:p>
      </dgm:t>
    </dgm:pt>
    <dgm:pt modelId="{6AAA33DD-FC64-4E7D-B8BE-EC52D1BE9B96}" type="parTrans" cxnId="{16563241-7421-4F5C-A208-A1C6E1C11600}">
      <dgm:prSet/>
      <dgm:spPr/>
      <dgm:t>
        <a:bodyPr/>
        <a:lstStyle/>
        <a:p>
          <a:endParaRPr lang="en-US"/>
        </a:p>
      </dgm:t>
    </dgm:pt>
    <dgm:pt modelId="{310ADBB5-A5DF-419D-B590-0A7E292B0949}" type="sibTrans" cxnId="{16563241-7421-4F5C-A208-A1C6E1C11600}">
      <dgm:prSet/>
      <dgm:spPr/>
      <dgm:t>
        <a:bodyPr/>
        <a:lstStyle/>
        <a:p>
          <a:endParaRPr lang="en-US"/>
        </a:p>
      </dgm:t>
    </dgm:pt>
    <dgm:pt modelId="{B385A33D-9473-4457-870D-96A835F8172C}">
      <dgm:prSet/>
      <dgm:spPr/>
      <dgm:t>
        <a:bodyPr/>
        <a:lstStyle/>
        <a:p>
          <a:r>
            <a:rPr lang="nl-BE" dirty="0"/>
            <a:t>Test of “Proportionality”</a:t>
          </a:r>
          <a:endParaRPr lang="en-US" dirty="0"/>
        </a:p>
      </dgm:t>
    </dgm:pt>
    <dgm:pt modelId="{2CAC95C5-5D28-48F0-B07B-2C34FB9A3BF0}" type="parTrans" cxnId="{5EE60E29-4296-40A1-88FB-ECA38447DB9A}">
      <dgm:prSet/>
      <dgm:spPr/>
      <dgm:t>
        <a:bodyPr/>
        <a:lstStyle/>
        <a:p>
          <a:endParaRPr lang="en-US"/>
        </a:p>
      </dgm:t>
    </dgm:pt>
    <dgm:pt modelId="{DA4E5C96-2A91-4E59-A68F-F72128C7279D}" type="sibTrans" cxnId="{5EE60E29-4296-40A1-88FB-ECA38447DB9A}">
      <dgm:prSet/>
      <dgm:spPr/>
      <dgm:t>
        <a:bodyPr/>
        <a:lstStyle/>
        <a:p>
          <a:endParaRPr lang="en-US"/>
        </a:p>
      </dgm:t>
    </dgm:pt>
    <dgm:pt modelId="{8707793B-F341-C348-9526-6C3F50706AE3}" type="pres">
      <dgm:prSet presAssocID="{7D3A7A7A-B118-4B10-807B-EEF4A05F43C4}" presName="Name0" presStyleCnt="0">
        <dgm:presLayoutVars>
          <dgm:dir/>
          <dgm:animLvl val="lvl"/>
          <dgm:resizeHandles val="exact"/>
        </dgm:presLayoutVars>
      </dgm:prSet>
      <dgm:spPr/>
    </dgm:pt>
    <dgm:pt modelId="{42448E9D-44FD-9743-9766-C6C2114B77BA}" type="pres">
      <dgm:prSet presAssocID="{04E92010-779B-4773-AD04-0762ECB6AB76}" presName="linNode" presStyleCnt="0"/>
      <dgm:spPr/>
    </dgm:pt>
    <dgm:pt modelId="{E43888B8-2CD4-9744-8286-3139EA6F0AD8}" type="pres">
      <dgm:prSet presAssocID="{04E92010-779B-4773-AD04-0762ECB6AB76}" presName="parentText" presStyleLbl="node1" presStyleIdx="0" presStyleCnt="5" custScaleX="277778">
        <dgm:presLayoutVars>
          <dgm:chMax val="1"/>
          <dgm:bulletEnabled val="1"/>
        </dgm:presLayoutVars>
      </dgm:prSet>
      <dgm:spPr/>
    </dgm:pt>
    <dgm:pt modelId="{6070CAA7-4DDF-5145-9E0D-B95FE5D547DE}" type="pres">
      <dgm:prSet presAssocID="{37DDE7E5-3309-4654-AA35-2039FF93F7BD}" presName="sp" presStyleCnt="0"/>
      <dgm:spPr/>
    </dgm:pt>
    <dgm:pt modelId="{EF4B317E-B2F0-4C49-B3E4-5BB007C65D8C}" type="pres">
      <dgm:prSet presAssocID="{EEF9E764-62D5-4D89-8D36-AF469507EF81}" presName="linNode" presStyleCnt="0"/>
      <dgm:spPr/>
    </dgm:pt>
    <dgm:pt modelId="{5A60E0C4-5719-E14F-902D-C3E7440E2E4C}" type="pres">
      <dgm:prSet presAssocID="{EEF9E764-62D5-4D89-8D36-AF469507EF81}" presName="parentText" presStyleLbl="node1" presStyleIdx="1" presStyleCnt="5" custScaleX="277778">
        <dgm:presLayoutVars>
          <dgm:chMax val="1"/>
          <dgm:bulletEnabled val="1"/>
        </dgm:presLayoutVars>
      </dgm:prSet>
      <dgm:spPr/>
    </dgm:pt>
    <dgm:pt modelId="{140D0E06-3330-F248-A45C-A60A4DB87C1C}" type="pres">
      <dgm:prSet presAssocID="{9C3EF685-84F0-4458-9B8B-8CA8AF89C69A}" presName="sp" presStyleCnt="0"/>
      <dgm:spPr/>
    </dgm:pt>
    <dgm:pt modelId="{7CC3FC06-044D-1542-B989-D60DD15D8072}" type="pres">
      <dgm:prSet presAssocID="{51662978-CB5C-4886-85B8-3DA1BE6EF4B0}" presName="linNode" presStyleCnt="0"/>
      <dgm:spPr/>
    </dgm:pt>
    <dgm:pt modelId="{90A15C00-CAA2-4D4E-8FC1-72EC2CD3D045}" type="pres">
      <dgm:prSet presAssocID="{51662978-CB5C-4886-85B8-3DA1BE6EF4B0}" presName="parentText" presStyleLbl="node1" presStyleIdx="2" presStyleCnt="5" custScaleX="277778" custLinFactNeighborX="-2704" custLinFactNeighborY="2071">
        <dgm:presLayoutVars>
          <dgm:chMax val="1"/>
          <dgm:bulletEnabled val="1"/>
        </dgm:presLayoutVars>
      </dgm:prSet>
      <dgm:spPr/>
    </dgm:pt>
    <dgm:pt modelId="{02BAF0A6-7858-F24B-B1F3-A64D26318624}" type="pres">
      <dgm:prSet presAssocID="{859C1075-D2C3-41EB-B5C8-03CB0F66EE50}" presName="sp" presStyleCnt="0"/>
      <dgm:spPr/>
    </dgm:pt>
    <dgm:pt modelId="{292FA1A1-C476-4B44-9261-DBD6BD181D3F}" type="pres">
      <dgm:prSet presAssocID="{B5D10205-F448-46B1-BFC4-B551697E464C}" presName="linNode" presStyleCnt="0"/>
      <dgm:spPr/>
    </dgm:pt>
    <dgm:pt modelId="{863C6A36-129C-CC47-B63E-99A955B3D17A}" type="pres">
      <dgm:prSet presAssocID="{B5D10205-F448-46B1-BFC4-B551697E464C}" presName="parentText" presStyleLbl="node1" presStyleIdx="3" presStyleCnt="5" custScaleX="277778">
        <dgm:presLayoutVars>
          <dgm:chMax val="1"/>
          <dgm:bulletEnabled val="1"/>
        </dgm:presLayoutVars>
      </dgm:prSet>
      <dgm:spPr/>
    </dgm:pt>
    <dgm:pt modelId="{E4180163-41B4-4C4F-8756-EAF0E294EDE6}" type="pres">
      <dgm:prSet presAssocID="{310ADBB5-A5DF-419D-B590-0A7E292B0949}" presName="sp" presStyleCnt="0"/>
      <dgm:spPr/>
    </dgm:pt>
    <dgm:pt modelId="{4A4D4059-964E-5445-ADA8-964EF42FC0F9}" type="pres">
      <dgm:prSet presAssocID="{B385A33D-9473-4457-870D-96A835F8172C}" presName="linNode" presStyleCnt="0"/>
      <dgm:spPr/>
    </dgm:pt>
    <dgm:pt modelId="{5C7BBA72-9D1B-8944-820F-018D1367E696}" type="pres">
      <dgm:prSet presAssocID="{B385A33D-9473-4457-870D-96A835F8172C}" presName="parentText" presStyleLbl="node1" presStyleIdx="4" presStyleCnt="5" custScaleX="277778">
        <dgm:presLayoutVars>
          <dgm:chMax val="1"/>
          <dgm:bulletEnabled val="1"/>
        </dgm:presLayoutVars>
      </dgm:prSet>
      <dgm:spPr/>
    </dgm:pt>
  </dgm:ptLst>
  <dgm:cxnLst>
    <dgm:cxn modelId="{A0A2310A-5A23-934B-91E5-E6BECBFA5256}" type="presOf" srcId="{51662978-CB5C-4886-85B8-3DA1BE6EF4B0}" destId="{90A15C00-CAA2-4D4E-8FC1-72EC2CD3D045}" srcOrd="0" destOrd="0" presId="urn:microsoft.com/office/officeart/2005/8/layout/vList5"/>
    <dgm:cxn modelId="{5E4DE417-C163-47E5-88F5-7315AEA7E86B}" srcId="{7D3A7A7A-B118-4B10-807B-EEF4A05F43C4}" destId="{04E92010-779B-4773-AD04-0762ECB6AB76}" srcOrd="0" destOrd="0" parTransId="{275004B3-90F9-4C99-A9D3-A6207CEFEF5B}" sibTransId="{37DDE7E5-3309-4654-AA35-2039FF93F7BD}"/>
    <dgm:cxn modelId="{5EE60E29-4296-40A1-88FB-ECA38447DB9A}" srcId="{7D3A7A7A-B118-4B10-807B-EEF4A05F43C4}" destId="{B385A33D-9473-4457-870D-96A835F8172C}" srcOrd="4" destOrd="0" parTransId="{2CAC95C5-5D28-48F0-B07B-2C34FB9A3BF0}" sibTransId="{DA4E5C96-2A91-4E59-A68F-F72128C7279D}"/>
    <dgm:cxn modelId="{16563241-7421-4F5C-A208-A1C6E1C11600}" srcId="{7D3A7A7A-B118-4B10-807B-EEF4A05F43C4}" destId="{B5D10205-F448-46B1-BFC4-B551697E464C}" srcOrd="3" destOrd="0" parTransId="{6AAA33DD-FC64-4E7D-B8BE-EC52D1BE9B96}" sibTransId="{310ADBB5-A5DF-419D-B590-0A7E292B0949}"/>
    <dgm:cxn modelId="{E58BBCA4-ABFB-9C47-9FE3-51AD4CA04D7F}" type="presOf" srcId="{B5D10205-F448-46B1-BFC4-B551697E464C}" destId="{863C6A36-129C-CC47-B63E-99A955B3D17A}" srcOrd="0" destOrd="0" presId="urn:microsoft.com/office/officeart/2005/8/layout/vList5"/>
    <dgm:cxn modelId="{C69C50B0-6546-4919-BE57-3E48C29C12F5}" srcId="{7D3A7A7A-B118-4B10-807B-EEF4A05F43C4}" destId="{51662978-CB5C-4886-85B8-3DA1BE6EF4B0}" srcOrd="2" destOrd="0" parTransId="{C1991DE3-B698-43D3-B9C0-C09F1524CE74}" sibTransId="{859C1075-D2C3-41EB-B5C8-03CB0F66EE50}"/>
    <dgm:cxn modelId="{7C699DB1-7EBB-8D4D-A394-C57FCB10A1EF}" type="presOf" srcId="{7D3A7A7A-B118-4B10-807B-EEF4A05F43C4}" destId="{8707793B-F341-C348-9526-6C3F50706AE3}" srcOrd="0" destOrd="0" presId="urn:microsoft.com/office/officeart/2005/8/layout/vList5"/>
    <dgm:cxn modelId="{DAA60FBC-FE8A-9040-9794-B71967E97EDF}" type="presOf" srcId="{04E92010-779B-4773-AD04-0762ECB6AB76}" destId="{E43888B8-2CD4-9744-8286-3139EA6F0AD8}" srcOrd="0" destOrd="0" presId="urn:microsoft.com/office/officeart/2005/8/layout/vList5"/>
    <dgm:cxn modelId="{E6967EBC-7745-E341-9774-9F8929C354B1}" type="presOf" srcId="{EEF9E764-62D5-4D89-8D36-AF469507EF81}" destId="{5A60E0C4-5719-E14F-902D-C3E7440E2E4C}" srcOrd="0" destOrd="0" presId="urn:microsoft.com/office/officeart/2005/8/layout/vList5"/>
    <dgm:cxn modelId="{F6F566C2-3DEA-4F0E-9F03-AA9925DD6052}" srcId="{7D3A7A7A-B118-4B10-807B-EEF4A05F43C4}" destId="{EEF9E764-62D5-4D89-8D36-AF469507EF81}" srcOrd="1" destOrd="0" parTransId="{FB4B1861-7363-4BBB-9DB8-3F483C59B377}" sibTransId="{9C3EF685-84F0-4458-9B8B-8CA8AF89C69A}"/>
    <dgm:cxn modelId="{EAC110C5-B874-C245-ADDA-B1D1D1E15486}" type="presOf" srcId="{B385A33D-9473-4457-870D-96A835F8172C}" destId="{5C7BBA72-9D1B-8944-820F-018D1367E696}" srcOrd="0" destOrd="0" presId="urn:microsoft.com/office/officeart/2005/8/layout/vList5"/>
    <dgm:cxn modelId="{DEAABC67-4964-F441-85E7-0A6A8D0E2952}" type="presParOf" srcId="{8707793B-F341-C348-9526-6C3F50706AE3}" destId="{42448E9D-44FD-9743-9766-C6C2114B77BA}" srcOrd="0" destOrd="0" presId="urn:microsoft.com/office/officeart/2005/8/layout/vList5"/>
    <dgm:cxn modelId="{182A6073-EB8B-1D45-AF8A-CDCC0FEB628B}" type="presParOf" srcId="{42448E9D-44FD-9743-9766-C6C2114B77BA}" destId="{E43888B8-2CD4-9744-8286-3139EA6F0AD8}" srcOrd="0" destOrd="0" presId="urn:microsoft.com/office/officeart/2005/8/layout/vList5"/>
    <dgm:cxn modelId="{1B057135-BD57-5F4F-B8A2-DC17FE8E83C3}" type="presParOf" srcId="{8707793B-F341-C348-9526-6C3F50706AE3}" destId="{6070CAA7-4DDF-5145-9E0D-B95FE5D547DE}" srcOrd="1" destOrd="0" presId="urn:microsoft.com/office/officeart/2005/8/layout/vList5"/>
    <dgm:cxn modelId="{5F0B7BEC-F78C-3941-807D-83D1F7CFE0D0}" type="presParOf" srcId="{8707793B-F341-C348-9526-6C3F50706AE3}" destId="{EF4B317E-B2F0-4C49-B3E4-5BB007C65D8C}" srcOrd="2" destOrd="0" presId="urn:microsoft.com/office/officeart/2005/8/layout/vList5"/>
    <dgm:cxn modelId="{40C10ED8-E12B-3247-BC26-A843CCD2BC39}" type="presParOf" srcId="{EF4B317E-B2F0-4C49-B3E4-5BB007C65D8C}" destId="{5A60E0C4-5719-E14F-902D-C3E7440E2E4C}" srcOrd="0" destOrd="0" presId="urn:microsoft.com/office/officeart/2005/8/layout/vList5"/>
    <dgm:cxn modelId="{86700C3F-723A-524D-9618-B1493F3468B0}" type="presParOf" srcId="{8707793B-F341-C348-9526-6C3F50706AE3}" destId="{140D0E06-3330-F248-A45C-A60A4DB87C1C}" srcOrd="3" destOrd="0" presId="urn:microsoft.com/office/officeart/2005/8/layout/vList5"/>
    <dgm:cxn modelId="{301EABD4-E11C-4B4F-A41C-ACD871538B07}" type="presParOf" srcId="{8707793B-F341-C348-9526-6C3F50706AE3}" destId="{7CC3FC06-044D-1542-B989-D60DD15D8072}" srcOrd="4" destOrd="0" presId="urn:microsoft.com/office/officeart/2005/8/layout/vList5"/>
    <dgm:cxn modelId="{97277DA9-1C2E-E84E-B78A-ECD94EEBFF2B}" type="presParOf" srcId="{7CC3FC06-044D-1542-B989-D60DD15D8072}" destId="{90A15C00-CAA2-4D4E-8FC1-72EC2CD3D045}" srcOrd="0" destOrd="0" presId="urn:microsoft.com/office/officeart/2005/8/layout/vList5"/>
    <dgm:cxn modelId="{7607AA0F-6F18-EE44-96F3-9095AF8FDB46}" type="presParOf" srcId="{8707793B-F341-C348-9526-6C3F50706AE3}" destId="{02BAF0A6-7858-F24B-B1F3-A64D26318624}" srcOrd="5" destOrd="0" presId="urn:microsoft.com/office/officeart/2005/8/layout/vList5"/>
    <dgm:cxn modelId="{0B952AFA-4610-5841-8E74-75933C839453}" type="presParOf" srcId="{8707793B-F341-C348-9526-6C3F50706AE3}" destId="{292FA1A1-C476-4B44-9261-DBD6BD181D3F}" srcOrd="6" destOrd="0" presId="urn:microsoft.com/office/officeart/2005/8/layout/vList5"/>
    <dgm:cxn modelId="{5942EC06-A733-BE45-8A1C-45B2BB12CA34}" type="presParOf" srcId="{292FA1A1-C476-4B44-9261-DBD6BD181D3F}" destId="{863C6A36-129C-CC47-B63E-99A955B3D17A}" srcOrd="0" destOrd="0" presId="urn:microsoft.com/office/officeart/2005/8/layout/vList5"/>
    <dgm:cxn modelId="{242309E9-AD8E-D146-B496-0A59DA008090}" type="presParOf" srcId="{8707793B-F341-C348-9526-6C3F50706AE3}" destId="{E4180163-41B4-4C4F-8756-EAF0E294EDE6}" srcOrd="7" destOrd="0" presId="urn:microsoft.com/office/officeart/2005/8/layout/vList5"/>
    <dgm:cxn modelId="{6E898FBB-3000-CE4E-9DE3-8CE919A9DFB3}" type="presParOf" srcId="{8707793B-F341-C348-9526-6C3F50706AE3}" destId="{4A4D4059-964E-5445-ADA8-964EF42FC0F9}" srcOrd="8" destOrd="0" presId="urn:microsoft.com/office/officeart/2005/8/layout/vList5"/>
    <dgm:cxn modelId="{C02B2F07-8E0C-8143-AC24-7C0E3BBC00FD}" type="presParOf" srcId="{4A4D4059-964E-5445-ADA8-964EF42FC0F9}" destId="{5C7BBA72-9D1B-8944-820F-018D1367E696}"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1B5557-2435-45BC-86E0-86B481DD3FFA}"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FF7284E5-C26A-4731-B6C4-4D018C24ED79}">
      <dgm:prSet/>
      <dgm:spPr/>
      <dgm:t>
        <a:bodyPr/>
        <a:lstStyle/>
        <a:p>
          <a:r>
            <a:rPr lang="nl-NL"/>
            <a:t>No assessment in abstract</a:t>
          </a:r>
          <a:endParaRPr lang="en-US" dirty="0"/>
        </a:p>
      </dgm:t>
    </dgm:pt>
    <dgm:pt modelId="{E77C3787-6439-4BC8-8B1C-172C17F475A4}" type="parTrans" cxnId="{E2E020B4-562F-4D4B-972D-14975397F549}">
      <dgm:prSet/>
      <dgm:spPr/>
      <dgm:t>
        <a:bodyPr/>
        <a:lstStyle/>
        <a:p>
          <a:endParaRPr lang="en-US"/>
        </a:p>
      </dgm:t>
    </dgm:pt>
    <dgm:pt modelId="{D89E2FAA-90E6-4130-9DE5-52A913359A59}" type="sibTrans" cxnId="{E2E020B4-562F-4D4B-972D-14975397F549}">
      <dgm:prSet/>
      <dgm:spPr/>
      <dgm:t>
        <a:bodyPr/>
        <a:lstStyle/>
        <a:p>
          <a:endParaRPr lang="en-US"/>
        </a:p>
      </dgm:t>
    </dgm:pt>
    <dgm:pt modelId="{124A9DF9-C00B-4AE9-8487-4FA7F3EEBE75}">
      <dgm:prSet/>
      <dgm:spPr/>
      <dgm:t>
        <a:bodyPr/>
        <a:lstStyle/>
        <a:p>
          <a:r>
            <a:rPr lang="nl-NL"/>
            <a:t>Account must be taken of a:</a:t>
          </a:r>
          <a:endParaRPr lang="en-US"/>
        </a:p>
      </dgm:t>
    </dgm:pt>
    <dgm:pt modelId="{E6984A8B-A849-49C8-88B1-6D57743D517B}" type="parTrans" cxnId="{A15D57D5-82B7-4899-B52B-255026FE7148}">
      <dgm:prSet/>
      <dgm:spPr/>
      <dgm:t>
        <a:bodyPr/>
        <a:lstStyle/>
        <a:p>
          <a:endParaRPr lang="en-US"/>
        </a:p>
      </dgm:t>
    </dgm:pt>
    <dgm:pt modelId="{125921DB-DBDF-44A6-B33B-2606EA90BA0D}" type="sibTrans" cxnId="{A15D57D5-82B7-4899-B52B-255026FE7148}">
      <dgm:prSet/>
      <dgm:spPr/>
      <dgm:t>
        <a:bodyPr/>
        <a:lstStyle/>
        <a:p>
          <a:endParaRPr lang="en-US"/>
        </a:p>
      </dgm:t>
    </dgm:pt>
    <dgm:pt modelId="{00E5EE0C-CA25-45FE-9860-6CF83E105177}">
      <dgm:prSet/>
      <dgm:spPr/>
      <dgm:t>
        <a:bodyPr/>
        <a:lstStyle/>
        <a:p>
          <a:r>
            <a:rPr lang="ja-JP"/>
            <a:t>“</a:t>
          </a:r>
          <a:r>
            <a:rPr lang="nl-NL" dirty="0" err="1">
              <a:solidFill>
                <a:srgbClr val="FF0000"/>
              </a:solidFill>
            </a:rPr>
            <a:t>the</a:t>
          </a:r>
          <a:r>
            <a:rPr lang="nl-NL" dirty="0">
              <a:solidFill>
                <a:srgbClr val="FF0000"/>
              </a:solidFill>
            </a:rPr>
            <a:t> overall context</a:t>
          </a:r>
          <a:r>
            <a:rPr lang="ja-JP"/>
            <a:t>”</a:t>
          </a:r>
          <a:r>
            <a:rPr lang="nl-NL" dirty="0"/>
            <a:t> in </a:t>
          </a:r>
          <a:r>
            <a:rPr lang="nl-NL" dirty="0" err="1"/>
            <a:t>which</a:t>
          </a:r>
          <a:r>
            <a:rPr lang="nl-NL" dirty="0"/>
            <a:t> </a:t>
          </a:r>
          <a:r>
            <a:rPr lang="nl-NL" dirty="0" err="1"/>
            <a:t>the</a:t>
          </a:r>
          <a:r>
            <a:rPr lang="nl-NL" dirty="0"/>
            <a:t> </a:t>
          </a:r>
          <a:r>
            <a:rPr lang="nl-NL" dirty="0" err="1"/>
            <a:t>decision</a:t>
          </a:r>
          <a:r>
            <a:rPr lang="nl-NL" dirty="0"/>
            <a:t> of </a:t>
          </a:r>
          <a:r>
            <a:rPr lang="nl-NL" dirty="0" err="1"/>
            <a:t>the</a:t>
          </a:r>
          <a:r>
            <a:rPr lang="nl-NL" dirty="0"/>
            <a:t> </a:t>
          </a:r>
          <a:r>
            <a:rPr lang="nl-NL" dirty="0" err="1"/>
            <a:t>association</a:t>
          </a:r>
          <a:r>
            <a:rPr lang="nl-NL" dirty="0"/>
            <a:t> of </a:t>
          </a:r>
          <a:r>
            <a:rPr lang="nl-NL" dirty="0" err="1"/>
            <a:t>undertakings</a:t>
          </a:r>
          <a:r>
            <a:rPr lang="nl-NL" dirty="0"/>
            <a:t> was taken or </a:t>
          </a:r>
          <a:r>
            <a:rPr lang="nl-NL" dirty="0" err="1"/>
            <a:t>produces</a:t>
          </a:r>
          <a:r>
            <a:rPr lang="nl-NL" dirty="0"/>
            <a:t> </a:t>
          </a:r>
          <a:r>
            <a:rPr lang="nl-NL" dirty="0" err="1"/>
            <a:t>its</a:t>
          </a:r>
          <a:r>
            <a:rPr lang="nl-NL" dirty="0"/>
            <a:t> </a:t>
          </a:r>
          <a:r>
            <a:rPr lang="nl-NL" dirty="0" err="1"/>
            <a:t>effects</a:t>
          </a:r>
          <a:r>
            <a:rPr lang="nl-NL" dirty="0"/>
            <a:t>.</a:t>
          </a:r>
          <a:endParaRPr lang="en-US" dirty="0"/>
        </a:p>
      </dgm:t>
    </dgm:pt>
    <dgm:pt modelId="{3F489A15-0642-4E59-8DE0-8117AC282F90}" type="parTrans" cxnId="{35E76655-779F-40DE-B34D-98DAC9605A60}">
      <dgm:prSet/>
      <dgm:spPr/>
      <dgm:t>
        <a:bodyPr/>
        <a:lstStyle/>
        <a:p>
          <a:endParaRPr lang="en-US"/>
        </a:p>
      </dgm:t>
    </dgm:pt>
    <dgm:pt modelId="{DB221986-A01D-4D93-A587-FE107D271B41}" type="sibTrans" cxnId="{35E76655-779F-40DE-B34D-98DAC9605A60}">
      <dgm:prSet/>
      <dgm:spPr/>
      <dgm:t>
        <a:bodyPr/>
        <a:lstStyle/>
        <a:p>
          <a:endParaRPr lang="en-US"/>
        </a:p>
      </dgm:t>
    </dgm:pt>
    <dgm:pt modelId="{39C5C115-0E56-4E70-AC2A-F09D1E9D7C95}">
      <dgm:prSet/>
      <dgm:spPr/>
      <dgm:t>
        <a:bodyPr/>
        <a:lstStyle/>
        <a:p>
          <a:r>
            <a:rPr lang="nl-NL" dirty="0" err="1"/>
            <a:t>Its</a:t>
          </a:r>
          <a:r>
            <a:rPr lang="nl-NL" dirty="0"/>
            <a:t> </a:t>
          </a:r>
          <a:r>
            <a:rPr lang="nl-NL" dirty="0" err="1">
              <a:solidFill>
                <a:srgbClr val="FF0000"/>
              </a:solidFill>
            </a:rPr>
            <a:t>objectives</a:t>
          </a:r>
          <a:r>
            <a:rPr lang="nl-NL" dirty="0"/>
            <a:t>: </a:t>
          </a:r>
          <a:r>
            <a:rPr lang="nl-NL" u="sng" dirty="0" err="1"/>
            <a:t>measures</a:t>
          </a:r>
          <a:r>
            <a:rPr lang="nl-NL" u="sng" dirty="0"/>
            <a:t> inherent in </a:t>
          </a:r>
          <a:r>
            <a:rPr lang="nl-NL" u="sng" dirty="0" err="1"/>
            <a:t>the</a:t>
          </a:r>
          <a:r>
            <a:rPr lang="nl-NL" u="sng" dirty="0"/>
            <a:t> </a:t>
          </a:r>
          <a:r>
            <a:rPr lang="nl-NL" u="sng" dirty="0" err="1"/>
            <a:t>pursuit</a:t>
          </a:r>
          <a:r>
            <a:rPr lang="nl-NL" u="sng" dirty="0"/>
            <a:t> of </a:t>
          </a:r>
          <a:r>
            <a:rPr lang="nl-NL" u="sng" dirty="0" err="1"/>
            <a:t>those</a:t>
          </a:r>
          <a:r>
            <a:rPr lang="nl-NL" u="sng" dirty="0"/>
            <a:t> </a:t>
          </a:r>
          <a:r>
            <a:rPr lang="nl-NL" u="sng" dirty="0" err="1"/>
            <a:t>objectives</a:t>
          </a:r>
          <a:r>
            <a:rPr lang="nl-NL" u="sng" dirty="0"/>
            <a:t> </a:t>
          </a:r>
          <a:r>
            <a:rPr lang="nl-NL" u="sng" dirty="0" err="1"/>
            <a:t>and</a:t>
          </a:r>
          <a:r>
            <a:rPr lang="nl-NL" u="sng" dirty="0"/>
            <a:t>  </a:t>
          </a:r>
          <a:r>
            <a:rPr lang="nl-NL" u="sng" dirty="0" err="1"/>
            <a:t>proportionate</a:t>
          </a:r>
          <a:r>
            <a:rPr lang="nl-NL" u="sng" dirty="0"/>
            <a:t> </a:t>
          </a:r>
          <a:r>
            <a:rPr lang="nl-NL" u="sng" dirty="0" err="1"/>
            <a:t>to</a:t>
          </a:r>
          <a:r>
            <a:rPr lang="nl-NL" u="sng" dirty="0"/>
            <a:t> </a:t>
          </a:r>
          <a:r>
            <a:rPr lang="nl-NL" u="sng" dirty="0" err="1"/>
            <a:t>them</a:t>
          </a:r>
          <a:r>
            <a:rPr lang="nl-NL" dirty="0"/>
            <a:t>. </a:t>
          </a:r>
          <a:endParaRPr lang="en-US" dirty="0"/>
        </a:p>
      </dgm:t>
    </dgm:pt>
    <dgm:pt modelId="{F0BF0FF7-BB77-4119-AFAD-AF5CBC82F46F}" type="parTrans" cxnId="{1DE1E727-96D7-4A20-BE30-596445E8C271}">
      <dgm:prSet/>
      <dgm:spPr/>
      <dgm:t>
        <a:bodyPr/>
        <a:lstStyle/>
        <a:p>
          <a:endParaRPr lang="en-US"/>
        </a:p>
      </dgm:t>
    </dgm:pt>
    <dgm:pt modelId="{D87377DB-443F-4A01-9D7C-A3ECA44ECA28}" type="sibTrans" cxnId="{1DE1E727-96D7-4A20-BE30-596445E8C271}">
      <dgm:prSet/>
      <dgm:spPr/>
      <dgm:t>
        <a:bodyPr/>
        <a:lstStyle/>
        <a:p>
          <a:endParaRPr lang="en-US"/>
        </a:p>
      </dgm:t>
    </dgm:pt>
    <dgm:pt modelId="{FA9C9DF8-FD9A-4CEF-BB89-4B2928358386}">
      <dgm:prSet/>
      <dgm:spPr/>
      <dgm:t>
        <a:bodyPr/>
        <a:lstStyle/>
        <a:p>
          <a:r>
            <a:rPr lang="nl-BE" dirty="0">
              <a:solidFill>
                <a:srgbClr val="FF0000"/>
              </a:solidFill>
            </a:rPr>
            <a:t>Proportionality of measures </a:t>
          </a:r>
          <a:r>
            <a:rPr lang="nl-BE" dirty="0"/>
            <a:t>(quid sportive sanctions?)</a:t>
          </a:r>
          <a:endParaRPr lang="en-US" dirty="0"/>
        </a:p>
      </dgm:t>
    </dgm:pt>
    <dgm:pt modelId="{DB3C02D4-C013-4BB7-ABEF-329AFCC3AA47}" type="parTrans" cxnId="{52095BCE-542F-4CD1-B6C9-4B3B80720CBA}">
      <dgm:prSet/>
      <dgm:spPr/>
      <dgm:t>
        <a:bodyPr/>
        <a:lstStyle/>
        <a:p>
          <a:endParaRPr lang="en-US"/>
        </a:p>
      </dgm:t>
    </dgm:pt>
    <dgm:pt modelId="{D89CBECE-C5FC-47E5-9EE5-D4E47305CA22}" type="sibTrans" cxnId="{52095BCE-542F-4CD1-B6C9-4B3B80720CBA}">
      <dgm:prSet/>
      <dgm:spPr/>
      <dgm:t>
        <a:bodyPr/>
        <a:lstStyle/>
        <a:p>
          <a:endParaRPr lang="en-US"/>
        </a:p>
      </dgm:t>
    </dgm:pt>
    <dgm:pt modelId="{2BFB8A48-ED81-3E42-8163-2857695527F6}" type="pres">
      <dgm:prSet presAssocID="{5F1B5557-2435-45BC-86E0-86B481DD3FFA}" presName="linear" presStyleCnt="0">
        <dgm:presLayoutVars>
          <dgm:dir/>
          <dgm:animLvl val="lvl"/>
          <dgm:resizeHandles val="exact"/>
        </dgm:presLayoutVars>
      </dgm:prSet>
      <dgm:spPr/>
    </dgm:pt>
    <dgm:pt modelId="{67EE2A5B-3B96-514C-AB57-A9E9E71FA91B}" type="pres">
      <dgm:prSet presAssocID="{FF7284E5-C26A-4731-B6C4-4D018C24ED79}" presName="parentLin" presStyleCnt="0"/>
      <dgm:spPr/>
    </dgm:pt>
    <dgm:pt modelId="{E879E4E1-9142-2F4D-925C-9B545358FF48}" type="pres">
      <dgm:prSet presAssocID="{FF7284E5-C26A-4731-B6C4-4D018C24ED79}" presName="parentLeftMargin" presStyleLbl="node1" presStyleIdx="0" presStyleCnt="2"/>
      <dgm:spPr/>
    </dgm:pt>
    <dgm:pt modelId="{D9CBC259-703B-6848-BDB2-9898BF70CC0D}" type="pres">
      <dgm:prSet presAssocID="{FF7284E5-C26A-4731-B6C4-4D018C24ED79}" presName="parentText" presStyleLbl="node1" presStyleIdx="0" presStyleCnt="2">
        <dgm:presLayoutVars>
          <dgm:chMax val="0"/>
          <dgm:bulletEnabled val="1"/>
        </dgm:presLayoutVars>
      </dgm:prSet>
      <dgm:spPr/>
    </dgm:pt>
    <dgm:pt modelId="{458E292D-59F8-8147-994B-5975EAD27087}" type="pres">
      <dgm:prSet presAssocID="{FF7284E5-C26A-4731-B6C4-4D018C24ED79}" presName="negativeSpace" presStyleCnt="0"/>
      <dgm:spPr/>
    </dgm:pt>
    <dgm:pt modelId="{14A50BBC-D56A-BA4E-B06D-7F0DAF1F5E84}" type="pres">
      <dgm:prSet presAssocID="{FF7284E5-C26A-4731-B6C4-4D018C24ED79}" presName="childText" presStyleLbl="conFgAcc1" presStyleIdx="0" presStyleCnt="2">
        <dgm:presLayoutVars>
          <dgm:bulletEnabled val="1"/>
        </dgm:presLayoutVars>
      </dgm:prSet>
      <dgm:spPr/>
    </dgm:pt>
    <dgm:pt modelId="{4143E0CE-ABB4-6C48-BDC4-E5E49B364B53}" type="pres">
      <dgm:prSet presAssocID="{D89E2FAA-90E6-4130-9DE5-52A913359A59}" presName="spaceBetweenRectangles" presStyleCnt="0"/>
      <dgm:spPr/>
    </dgm:pt>
    <dgm:pt modelId="{3D5C0003-0496-6545-83C3-7688A6DE5A29}" type="pres">
      <dgm:prSet presAssocID="{124A9DF9-C00B-4AE9-8487-4FA7F3EEBE75}" presName="parentLin" presStyleCnt="0"/>
      <dgm:spPr/>
    </dgm:pt>
    <dgm:pt modelId="{6D1891FE-E0A0-DA49-9CCD-AF0A9F6401FB}" type="pres">
      <dgm:prSet presAssocID="{124A9DF9-C00B-4AE9-8487-4FA7F3EEBE75}" presName="parentLeftMargin" presStyleLbl="node1" presStyleIdx="0" presStyleCnt="2"/>
      <dgm:spPr/>
    </dgm:pt>
    <dgm:pt modelId="{32EDD296-661F-424A-B326-4B9A5E3EEC3E}" type="pres">
      <dgm:prSet presAssocID="{124A9DF9-C00B-4AE9-8487-4FA7F3EEBE75}" presName="parentText" presStyleLbl="node1" presStyleIdx="1" presStyleCnt="2">
        <dgm:presLayoutVars>
          <dgm:chMax val="0"/>
          <dgm:bulletEnabled val="1"/>
        </dgm:presLayoutVars>
      </dgm:prSet>
      <dgm:spPr/>
    </dgm:pt>
    <dgm:pt modelId="{F4E998A7-BFB4-914E-AD23-92813F9CCA4C}" type="pres">
      <dgm:prSet presAssocID="{124A9DF9-C00B-4AE9-8487-4FA7F3EEBE75}" presName="negativeSpace" presStyleCnt="0"/>
      <dgm:spPr/>
    </dgm:pt>
    <dgm:pt modelId="{908B7554-9C42-FE48-A0C8-C14F2CE60AA9}" type="pres">
      <dgm:prSet presAssocID="{124A9DF9-C00B-4AE9-8487-4FA7F3EEBE75}" presName="childText" presStyleLbl="conFgAcc1" presStyleIdx="1" presStyleCnt="2">
        <dgm:presLayoutVars>
          <dgm:bulletEnabled val="1"/>
        </dgm:presLayoutVars>
      </dgm:prSet>
      <dgm:spPr/>
    </dgm:pt>
  </dgm:ptLst>
  <dgm:cxnLst>
    <dgm:cxn modelId="{2A799123-7DB3-9C43-889D-AF9B3CD468B3}" type="presOf" srcId="{39C5C115-0E56-4E70-AC2A-F09D1E9D7C95}" destId="{908B7554-9C42-FE48-A0C8-C14F2CE60AA9}" srcOrd="0" destOrd="1" presId="urn:microsoft.com/office/officeart/2005/8/layout/list1"/>
    <dgm:cxn modelId="{1DE1E727-96D7-4A20-BE30-596445E8C271}" srcId="{124A9DF9-C00B-4AE9-8487-4FA7F3EEBE75}" destId="{39C5C115-0E56-4E70-AC2A-F09D1E9D7C95}" srcOrd="1" destOrd="0" parTransId="{F0BF0FF7-BB77-4119-AFAD-AF5CBC82F46F}" sibTransId="{D87377DB-443F-4A01-9D7C-A3ECA44ECA28}"/>
    <dgm:cxn modelId="{E2C33930-3CD2-0A49-B6EA-CD9FC60DE102}" type="presOf" srcId="{124A9DF9-C00B-4AE9-8487-4FA7F3EEBE75}" destId="{6D1891FE-E0A0-DA49-9CCD-AF0A9F6401FB}" srcOrd="0" destOrd="0" presId="urn:microsoft.com/office/officeart/2005/8/layout/list1"/>
    <dgm:cxn modelId="{15E38D4A-2DB1-FE49-A418-8A3547E5B4C6}" type="presOf" srcId="{FF7284E5-C26A-4731-B6C4-4D018C24ED79}" destId="{E879E4E1-9142-2F4D-925C-9B545358FF48}" srcOrd="0" destOrd="0" presId="urn:microsoft.com/office/officeart/2005/8/layout/list1"/>
    <dgm:cxn modelId="{35E76655-779F-40DE-B34D-98DAC9605A60}" srcId="{124A9DF9-C00B-4AE9-8487-4FA7F3EEBE75}" destId="{00E5EE0C-CA25-45FE-9860-6CF83E105177}" srcOrd="0" destOrd="0" parTransId="{3F489A15-0642-4E59-8DE0-8117AC282F90}" sibTransId="{DB221986-A01D-4D93-A587-FE107D271B41}"/>
    <dgm:cxn modelId="{A520E277-E48B-5641-B8D1-8F25E1FCD3E1}" type="presOf" srcId="{FF7284E5-C26A-4731-B6C4-4D018C24ED79}" destId="{D9CBC259-703B-6848-BDB2-9898BF70CC0D}" srcOrd="1" destOrd="0" presId="urn:microsoft.com/office/officeart/2005/8/layout/list1"/>
    <dgm:cxn modelId="{BD0E289B-FE22-2942-BCDE-182E273BCD2C}" type="presOf" srcId="{00E5EE0C-CA25-45FE-9860-6CF83E105177}" destId="{908B7554-9C42-FE48-A0C8-C14F2CE60AA9}" srcOrd="0" destOrd="0" presId="urn:microsoft.com/office/officeart/2005/8/layout/list1"/>
    <dgm:cxn modelId="{A1B80FA1-F53B-8449-A591-A3387C211A06}" type="presOf" srcId="{FA9C9DF8-FD9A-4CEF-BB89-4B2928358386}" destId="{908B7554-9C42-FE48-A0C8-C14F2CE60AA9}" srcOrd="0" destOrd="2" presId="urn:microsoft.com/office/officeart/2005/8/layout/list1"/>
    <dgm:cxn modelId="{E2E020B4-562F-4D4B-972D-14975397F549}" srcId="{5F1B5557-2435-45BC-86E0-86B481DD3FFA}" destId="{FF7284E5-C26A-4731-B6C4-4D018C24ED79}" srcOrd="0" destOrd="0" parTransId="{E77C3787-6439-4BC8-8B1C-172C17F475A4}" sibTransId="{D89E2FAA-90E6-4130-9DE5-52A913359A59}"/>
    <dgm:cxn modelId="{52095BCE-542F-4CD1-B6C9-4B3B80720CBA}" srcId="{124A9DF9-C00B-4AE9-8487-4FA7F3EEBE75}" destId="{FA9C9DF8-FD9A-4CEF-BB89-4B2928358386}" srcOrd="2" destOrd="0" parTransId="{DB3C02D4-C013-4BB7-ABEF-329AFCC3AA47}" sibTransId="{D89CBECE-C5FC-47E5-9EE5-D4E47305CA22}"/>
    <dgm:cxn modelId="{B5F7F2D4-DE8C-E44B-9385-050532962B8C}" type="presOf" srcId="{5F1B5557-2435-45BC-86E0-86B481DD3FFA}" destId="{2BFB8A48-ED81-3E42-8163-2857695527F6}" srcOrd="0" destOrd="0" presId="urn:microsoft.com/office/officeart/2005/8/layout/list1"/>
    <dgm:cxn modelId="{A15D57D5-82B7-4899-B52B-255026FE7148}" srcId="{5F1B5557-2435-45BC-86E0-86B481DD3FFA}" destId="{124A9DF9-C00B-4AE9-8487-4FA7F3EEBE75}" srcOrd="1" destOrd="0" parTransId="{E6984A8B-A849-49C8-88B1-6D57743D517B}" sibTransId="{125921DB-DBDF-44A6-B33B-2606EA90BA0D}"/>
    <dgm:cxn modelId="{E2DE6FEB-963B-C846-8C13-588C5C7E0DDA}" type="presOf" srcId="{124A9DF9-C00B-4AE9-8487-4FA7F3EEBE75}" destId="{32EDD296-661F-424A-B326-4B9A5E3EEC3E}" srcOrd="1" destOrd="0" presId="urn:microsoft.com/office/officeart/2005/8/layout/list1"/>
    <dgm:cxn modelId="{4854F99E-0398-1D42-B8A3-D03762EB6D27}" type="presParOf" srcId="{2BFB8A48-ED81-3E42-8163-2857695527F6}" destId="{67EE2A5B-3B96-514C-AB57-A9E9E71FA91B}" srcOrd="0" destOrd="0" presId="urn:microsoft.com/office/officeart/2005/8/layout/list1"/>
    <dgm:cxn modelId="{0744789F-35E8-5642-B684-BBD55C68625E}" type="presParOf" srcId="{67EE2A5B-3B96-514C-AB57-A9E9E71FA91B}" destId="{E879E4E1-9142-2F4D-925C-9B545358FF48}" srcOrd="0" destOrd="0" presId="urn:microsoft.com/office/officeart/2005/8/layout/list1"/>
    <dgm:cxn modelId="{0A6DF857-C564-604D-8616-15E8B76AF51A}" type="presParOf" srcId="{67EE2A5B-3B96-514C-AB57-A9E9E71FA91B}" destId="{D9CBC259-703B-6848-BDB2-9898BF70CC0D}" srcOrd="1" destOrd="0" presId="urn:microsoft.com/office/officeart/2005/8/layout/list1"/>
    <dgm:cxn modelId="{97ED4E15-347E-EC4F-8A65-A12F54EA3F51}" type="presParOf" srcId="{2BFB8A48-ED81-3E42-8163-2857695527F6}" destId="{458E292D-59F8-8147-994B-5975EAD27087}" srcOrd="1" destOrd="0" presId="urn:microsoft.com/office/officeart/2005/8/layout/list1"/>
    <dgm:cxn modelId="{6CF77E6E-B313-124F-8983-C175F4F6601E}" type="presParOf" srcId="{2BFB8A48-ED81-3E42-8163-2857695527F6}" destId="{14A50BBC-D56A-BA4E-B06D-7F0DAF1F5E84}" srcOrd="2" destOrd="0" presId="urn:microsoft.com/office/officeart/2005/8/layout/list1"/>
    <dgm:cxn modelId="{5164BCEF-410A-394D-9F5E-342A4C3DDA8F}" type="presParOf" srcId="{2BFB8A48-ED81-3E42-8163-2857695527F6}" destId="{4143E0CE-ABB4-6C48-BDC4-E5E49B364B53}" srcOrd="3" destOrd="0" presId="urn:microsoft.com/office/officeart/2005/8/layout/list1"/>
    <dgm:cxn modelId="{A2348662-8785-3F4D-A42A-6B62F0387246}" type="presParOf" srcId="{2BFB8A48-ED81-3E42-8163-2857695527F6}" destId="{3D5C0003-0496-6545-83C3-7688A6DE5A29}" srcOrd="4" destOrd="0" presId="urn:microsoft.com/office/officeart/2005/8/layout/list1"/>
    <dgm:cxn modelId="{CF38D1D2-1087-A549-AD4C-6D88F6614EC0}" type="presParOf" srcId="{3D5C0003-0496-6545-83C3-7688A6DE5A29}" destId="{6D1891FE-E0A0-DA49-9CCD-AF0A9F6401FB}" srcOrd="0" destOrd="0" presId="urn:microsoft.com/office/officeart/2005/8/layout/list1"/>
    <dgm:cxn modelId="{CA4E902B-C72C-2640-9839-9F261B562D8C}" type="presParOf" srcId="{3D5C0003-0496-6545-83C3-7688A6DE5A29}" destId="{32EDD296-661F-424A-B326-4B9A5E3EEC3E}" srcOrd="1" destOrd="0" presId="urn:microsoft.com/office/officeart/2005/8/layout/list1"/>
    <dgm:cxn modelId="{663C1E4C-D3E8-4E47-B1F7-40E4353A6E7C}" type="presParOf" srcId="{2BFB8A48-ED81-3E42-8163-2857695527F6}" destId="{F4E998A7-BFB4-914E-AD23-92813F9CCA4C}" srcOrd="5" destOrd="0" presId="urn:microsoft.com/office/officeart/2005/8/layout/list1"/>
    <dgm:cxn modelId="{B92F2C8D-EE9B-6540-A93A-350437FB866C}" type="presParOf" srcId="{2BFB8A48-ED81-3E42-8163-2857695527F6}" destId="{908B7554-9C42-FE48-A0C8-C14F2CE60AA9}"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D9DDBC3-8A76-464B-81CF-BBB9DED665E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011FFD5-5670-463B-BBDA-1E93D9F4D899}">
      <dgm:prSet/>
      <dgm:spPr/>
      <dgm:t>
        <a:bodyPr/>
        <a:lstStyle/>
        <a:p>
          <a:r>
            <a:rPr lang="en-US"/>
            <a:t>IOC = association of undertakings (NOCS)</a:t>
          </a:r>
        </a:p>
      </dgm:t>
    </dgm:pt>
    <dgm:pt modelId="{38F69D00-ACE6-4A13-AC9B-80F0223FF9C3}" type="parTrans" cxnId="{FC7A7AFE-0162-4259-984B-C1F4443A9DE8}">
      <dgm:prSet/>
      <dgm:spPr/>
      <dgm:t>
        <a:bodyPr/>
        <a:lstStyle/>
        <a:p>
          <a:endParaRPr lang="en-US"/>
        </a:p>
      </dgm:t>
    </dgm:pt>
    <dgm:pt modelId="{81716FEC-F7B9-4128-B8F0-F45C984AEA2B}" type="sibTrans" cxnId="{FC7A7AFE-0162-4259-984B-C1F4443A9DE8}">
      <dgm:prSet/>
      <dgm:spPr/>
      <dgm:t>
        <a:bodyPr/>
        <a:lstStyle/>
        <a:p>
          <a:endParaRPr lang="en-US"/>
        </a:p>
      </dgm:t>
    </dgm:pt>
    <dgm:pt modelId="{FD955AFC-8205-4DCC-8F44-D55BCC4020F0}">
      <dgm:prSet/>
      <dgm:spPr/>
      <dgm:t>
        <a:bodyPr/>
        <a:lstStyle/>
        <a:p>
          <a:r>
            <a:rPr lang="en-US" b="1"/>
            <a:t>OVERALL CONTEXT </a:t>
          </a:r>
          <a:r>
            <a:rPr lang="en-US"/>
            <a:t>: Doping rules have a legitimate objective (fight against doping – fair play – protection of the athletes’ health)</a:t>
          </a:r>
        </a:p>
      </dgm:t>
    </dgm:pt>
    <dgm:pt modelId="{1ACD627C-7BD1-4930-ACB6-A6A19292BEB6}" type="parTrans" cxnId="{B10C8066-0115-48FE-A2A8-0519FE01DAC9}">
      <dgm:prSet/>
      <dgm:spPr/>
      <dgm:t>
        <a:bodyPr/>
        <a:lstStyle/>
        <a:p>
          <a:endParaRPr lang="en-US"/>
        </a:p>
      </dgm:t>
    </dgm:pt>
    <dgm:pt modelId="{31C7FD7B-6F19-4F46-B9CB-A05B2E3FAB21}" type="sibTrans" cxnId="{B10C8066-0115-48FE-A2A8-0519FE01DAC9}">
      <dgm:prSet/>
      <dgm:spPr/>
      <dgm:t>
        <a:bodyPr/>
        <a:lstStyle/>
        <a:p>
          <a:endParaRPr lang="en-US"/>
        </a:p>
      </dgm:t>
    </dgm:pt>
    <dgm:pt modelId="{7F95B684-55C2-43D5-B5A7-55A77220BE29}">
      <dgm:prSet/>
      <dgm:spPr/>
      <dgm:t>
        <a:bodyPr/>
        <a:lstStyle/>
        <a:p>
          <a:r>
            <a:rPr lang="en-US"/>
            <a:t>NEVERTHELESS sanctions must be proportionate to the (sports) offence committed</a:t>
          </a:r>
        </a:p>
      </dgm:t>
    </dgm:pt>
    <dgm:pt modelId="{D890CB20-B443-4B6B-A52A-FC73558E0EFC}" type="parTrans" cxnId="{446D9ECD-E8C8-4D50-97F6-1A5681944269}">
      <dgm:prSet/>
      <dgm:spPr/>
      <dgm:t>
        <a:bodyPr/>
        <a:lstStyle/>
        <a:p>
          <a:endParaRPr lang="en-US"/>
        </a:p>
      </dgm:t>
    </dgm:pt>
    <dgm:pt modelId="{2361ACBC-90B6-4A3D-9A53-300A4D10951B}" type="sibTrans" cxnId="{446D9ECD-E8C8-4D50-97F6-1A5681944269}">
      <dgm:prSet/>
      <dgm:spPr/>
      <dgm:t>
        <a:bodyPr/>
        <a:lstStyle/>
        <a:p>
          <a:endParaRPr lang="en-US"/>
        </a:p>
      </dgm:t>
    </dgm:pt>
    <dgm:pt modelId="{0378F0B5-A6EE-4648-AE29-0F007F95E635}" type="pres">
      <dgm:prSet presAssocID="{7D9DDBC3-8A76-464B-81CF-BBB9DED665EE}" presName="linear" presStyleCnt="0">
        <dgm:presLayoutVars>
          <dgm:animLvl val="lvl"/>
          <dgm:resizeHandles val="exact"/>
        </dgm:presLayoutVars>
      </dgm:prSet>
      <dgm:spPr/>
    </dgm:pt>
    <dgm:pt modelId="{A8331AFC-8070-9643-B066-5A89ABC605AB}" type="pres">
      <dgm:prSet presAssocID="{7011FFD5-5670-463B-BBDA-1E93D9F4D899}" presName="parentText" presStyleLbl="node1" presStyleIdx="0" presStyleCnt="3">
        <dgm:presLayoutVars>
          <dgm:chMax val="0"/>
          <dgm:bulletEnabled val="1"/>
        </dgm:presLayoutVars>
      </dgm:prSet>
      <dgm:spPr/>
    </dgm:pt>
    <dgm:pt modelId="{448E4E49-FA85-4A49-A7DE-F9868573FBE9}" type="pres">
      <dgm:prSet presAssocID="{81716FEC-F7B9-4128-B8F0-F45C984AEA2B}" presName="spacer" presStyleCnt="0"/>
      <dgm:spPr/>
    </dgm:pt>
    <dgm:pt modelId="{E1F0003C-475E-A64A-8767-FEBB5B299220}" type="pres">
      <dgm:prSet presAssocID="{FD955AFC-8205-4DCC-8F44-D55BCC4020F0}" presName="parentText" presStyleLbl="node1" presStyleIdx="1" presStyleCnt="3">
        <dgm:presLayoutVars>
          <dgm:chMax val="0"/>
          <dgm:bulletEnabled val="1"/>
        </dgm:presLayoutVars>
      </dgm:prSet>
      <dgm:spPr/>
    </dgm:pt>
    <dgm:pt modelId="{B2AC0DB7-6ED2-7444-A05B-D8ED73BFFFBB}" type="pres">
      <dgm:prSet presAssocID="{31C7FD7B-6F19-4F46-B9CB-A05B2E3FAB21}" presName="spacer" presStyleCnt="0"/>
      <dgm:spPr/>
    </dgm:pt>
    <dgm:pt modelId="{ED8BC9B5-9570-514D-AA77-E57E674C731E}" type="pres">
      <dgm:prSet presAssocID="{7F95B684-55C2-43D5-B5A7-55A77220BE29}" presName="parentText" presStyleLbl="node1" presStyleIdx="2" presStyleCnt="3">
        <dgm:presLayoutVars>
          <dgm:chMax val="0"/>
          <dgm:bulletEnabled val="1"/>
        </dgm:presLayoutVars>
      </dgm:prSet>
      <dgm:spPr/>
    </dgm:pt>
  </dgm:ptLst>
  <dgm:cxnLst>
    <dgm:cxn modelId="{09FBC625-57E1-BC49-B9E6-034B89CF9568}" type="presOf" srcId="{7011FFD5-5670-463B-BBDA-1E93D9F4D899}" destId="{A8331AFC-8070-9643-B066-5A89ABC605AB}" srcOrd="0" destOrd="0" presId="urn:microsoft.com/office/officeart/2005/8/layout/vList2"/>
    <dgm:cxn modelId="{9ECED864-10EF-B348-9837-99BB0DBD7AD3}" type="presOf" srcId="{FD955AFC-8205-4DCC-8F44-D55BCC4020F0}" destId="{E1F0003C-475E-A64A-8767-FEBB5B299220}" srcOrd="0" destOrd="0" presId="urn:microsoft.com/office/officeart/2005/8/layout/vList2"/>
    <dgm:cxn modelId="{B10C8066-0115-48FE-A2A8-0519FE01DAC9}" srcId="{7D9DDBC3-8A76-464B-81CF-BBB9DED665EE}" destId="{FD955AFC-8205-4DCC-8F44-D55BCC4020F0}" srcOrd="1" destOrd="0" parTransId="{1ACD627C-7BD1-4930-ACB6-A6A19292BEB6}" sibTransId="{31C7FD7B-6F19-4F46-B9CB-A05B2E3FAB21}"/>
    <dgm:cxn modelId="{69400871-776D-7340-83D8-8E39F74A6342}" type="presOf" srcId="{7D9DDBC3-8A76-464B-81CF-BBB9DED665EE}" destId="{0378F0B5-A6EE-4648-AE29-0F007F95E635}" srcOrd="0" destOrd="0" presId="urn:microsoft.com/office/officeart/2005/8/layout/vList2"/>
    <dgm:cxn modelId="{446D9ECD-E8C8-4D50-97F6-1A5681944269}" srcId="{7D9DDBC3-8A76-464B-81CF-BBB9DED665EE}" destId="{7F95B684-55C2-43D5-B5A7-55A77220BE29}" srcOrd="2" destOrd="0" parTransId="{D890CB20-B443-4B6B-A52A-FC73558E0EFC}" sibTransId="{2361ACBC-90B6-4A3D-9A53-300A4D10951B}"/>
    <dgm:cxn modelId="{BD26B1E8-0C77-D841-8BC2-17659FE04BE0}" type="presOf" srcId="{7F95B684-55C2-43D5-B5A7-55A77220BE29}" destId="{ED8BC9B5-9570-514D-AA77-E57E674C731E}" srcOrd="0" destOrd="0" presId="urn:microsoft.com/office/officeart/2005/8/layout/vList2"/>
    <dgm:cxn modelId="{FC7A7AFE-0162-4259-984B-C1F4443A9DE8}" srcId="{7D9DDBC3-8A76-464B-81CF-BBB9DED665EE}" destId="{7011FFD5-5670-463B-BBDA-1E93D9F4D899}" srcOrd="0" destOrd="0" parTransId="{38F69D00-ACE6-4A13-AC9B-80F0223FF9C3}" sibTransId="{81716FEC-F7B9-4128-B8F0-F45C984AEA2B}"/>
    <dgm:cxn modelId="{E2ED68DD-533E-CF40-B11A-F98110FB91D7}" type="presParOf" srcId="{0378F0B5-A6EE-4648-AE29-0F007F95E635}" destId="{A8331AFC-8070-9643-B066-5A89ABC605AB}" srcOrd="0" destOrd="0" presId="urn:microsoft.com/office/officeart/2005/8/layout/vList2"/>
    <dgm:cxn modelId="{CD7FE4DB-D521-8248-9B63-D78A29A7B4A2}" type="presParOf" srcId="{0378F0B5-A6EE-4648-AE29-0F007F95E635}" destId="{448E4E49-FA85-4A49-A7DE-F9868573FBE9}" srcOrd="1" destOrd="0" presId="urn:microsoft.com/office/officeart/2005/8/layout/vList2"/>
    <dgm:cxn modelId="{7EE6A994-366B-7949-A5B6-697C0B34C3A7}" type="presParOf" srcId="{0378F0B5-A6EE-4648-AE29-0F007F95E635}" destId="{E1F0003C-475E-A64A-8767-FEBB5B299220}" srcOrd="2" destOrd="0" presId="urn:microsoft.com/office/officeart/2005/8/layout/vList2"/>
    <dgm:cxn modelId="{49840482-1372-CA44-8588-DAC121E78EE7}" type="presParOf" srcId="{0378F0B5-A6EE-4648-AE29-0F007F95E635}" destId="{B2AC0DB7-6ED2-7444-A05B-D8ED73BFFFBB}" srcOrd="3" destOrd="0" presId="urn:microsoft.com/office/officeart/2005/8/layout/vList2"/>
    <dgm:cxn modelId="{EBE8F166-AB3F-DC49-9E79-ADB4BA1C3224}" type="presParOf" srcId="{0378F0B5-A6EE-4648-AE29-0F007F95E635}" destId="{ED8BC9B5-9570-514D-AA77-E57E674C731E}"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CC2808-07CB-4FE3-A1AE-5DB290EAB32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963104CC-519B-4B8A-B5A1-51153587E4B7}">
      <dgm:prSet/>
      <dgm:spPr/>
      <dgm:t>
        <a:bodyPr/>
        <a:lstStyle/>
        <a:p>
          <a:r>
            <a:rPr lang="en-US" u="sng"/>
            <a:t>NO BLANKET EXEMPTION</a:t>
          </a:r>
          <a:r>
            <a:rPr lang="en-US"/>
            <a:t> from EU competition law</a:t>
          </a:r>
        </a:p>
      </dgm:t>
    </dgm:pt>
    <dgm:pt modelId="{E0EB10F9-D0D6-46B5-A89F-BB8557BF0A8B}" type="parTrans" cxnId="{C7BE89EE-3A96-4112-BB4D-E130400C78A8}">
      <dgm:prSet/>
      <dgm:spPr/>
      <dgm:t>
        <a:bodyPr/>
        <a:lstStyle/>
        <a:p>
          <a:endParaRPr lang="en-US"/>
        </a:p>
      </dgm:t>
    </dgm:pt>
    <dgm:pt modelId="{D3F64C9B-EC80-46D5-BE1E-D38E8EA1265A}" type="sibTrans" cxnId="{C7BE89EE-3A96-4112-BB4D-E130400C78A8}">
      <dgm:prSet/>
      <dgm:spPr/>
      <dgm:t>
        <a:bodyPr/>
        <a:lstStyle/>
        <a:p>
          <a:endParaRPr lang="en-US"/>
        </a:p>
      </dgm:t>
    </dgm:pt>
    <dgm:pt modelId="{D10DACAC-5B79-411A-A91C-6F4F8B619BF4}">
      <dgm:prSet/>
      <dgm:spPr/>
      <dgm:t>
        <a:bodyPr/>
        <a:lstStyle/>
        <a:p>
          <a:r>
            <a:rPr lang="en-US" dirty="0"/>
            <a:t>All rules  on authorizations of third-party events must be based on objective, </a:t>
          </a:r>
          <a:r>
            <a:rPr lang="en-US" dirty="0" err="1"/>
            <a:t>transparent,non</a:t>
          </a:r>
          <a:r>
            <a:rPr lang="en-US" dirty="0"/>
            <a:t> discriminatory criteria </a:t>
          </a:r>
        </a:p>
      </dgm:t>
    </dgm:pt>
    <dgm:pt modelId="{81287190-245B-4D50-8DFD-0E2F0BB8172E}" type="parTrans" cxnId="{653B4371-56D4-4936-97B3-290C96B00CBD}">
      <dgm:prSet/>
      <dgm:spPr/>
      <dgm:t>
        <a:bodyPr/>
        <a:lstStyle/>
        <a:p>
          <a:endParaRPr lang="en-US"/>
        </a:p>
      </dgm:t>
    </dgm:pt>
    <dgm:pt modelId="{906A294B-1C49-4058-A773-E127102411A1}" type="sibTrans" cxnId="{653B4371-56D4-4936-97B3-290C96B00CBD}">
      <dgm:prSet/>
      <dgm:spPr/>
      <dgm:t>
        <a:bodyPr/>
        <a:lstStyle/>
        <a:p>
          <a:endParaRPr lang="en-US"/>
        </a:p>
      </dgm:t>
    </dgm:pt>
    <dgm:pt modelId="{A171FE47-818B-4EC5-821C-704F7EFAE3A8}">
      <dgm:prSet/>
      <dgm:spPr/>
      <dgm:t>
        <a:bodyPr/>
        <a:lstStyle/>
        <a:p>
          <a:r>
            <a:rPr lang="en-US" dirty="0"/>
            <a:t>Sanctions must be proportionate (MECA –Medina test).</a:t>
          </a:r>
        </a:p>
      </dgm:t>
    </dgm:pt>
    <dgm:pt modelId="{EA9A981E-D384-4E2F-B26F-C3D9CEF2EE98}" type="parTrans" cxnId="{F277D63E-EF48-41D1-9BDF-C02F23969612}">
      <dgm:prSet/>
      <dgm:spPr/>
      <dgm:t>
        <a:bodyPr/>
        <a:lstStyle/>
        <a:p>
          <a:endParaRPr lang="en-US"/>
        </a:p>
      </dgm:t>
    </dgm:pt>
    <dgm:pt modelId="{FAA049FA-BDCD-4965-8358-7E2243AAD1B2}" type="sibTrans" cxnId="{F277D63E-EF48-41D1-9BDF-C02F23969612}">
      <dgm:prSet/>
      <dgm:spPr/>
      <dgm:t>
        <a:bodyPr/>
        <a:lstStyle/>
        <a:p>
          <a:endParaRPr lang="en-US"/>
        </a:p>
      </dgm:t>
    </dgm:pt>
    <dgm:pt modelId="{3119A5C3-50E1-1648-A2C5-4B34842DA3B5}" type="pres">
      <dgm:prSet presAssocID="{10CC2808-07CB-4FE3-A1AE-5DB290EAB327}" presName="hierChild1" presStyleCnt="0">
        <dgm:presLayoutVars>
          <dgm:chPref val="1"/>
          <dgm:dir/>
          <dgm:animOne val="branch"/>
          <dgm:animLvl val="lvl"/>
          <dgm:resizeHandles/>
        </dgm:presLayoutVars>
      </dgm:prSet>
      <dgm:spPr/>
    </dgm:pt>
    <dgm:pt modelId="{F833F829-2553-CB42-A3D6-C619578C8844}" type="pres">
      <dgm:prSet presAssocID="{963104CC-519B-4B8A-B5A1-51153587E4B7}" presName="hierRoot1" presStyleCnt="0"/>
      <dgm:spPr/>
    </dgm:pt>
    <dgm:pt modelId="{357A67BC-36F0-9442-A7EF-A8E509057004}" type="pres">
      <dgm:prSet presAssocID="{963104CC-519B-4B8A-B5A1-51153587E4B7}" presName="composite" presStyleCnt="0"/>
      <dgm:spPr/>
    </dgm:pt>
    <dgm:pt modelId="{2A8722E7-F460-9F40-8F69-322FEA284FFC}" type="pres">
      <dgm:prSet presAssocID="{963104CC-519B-4B8A-B5A1-51153587E4B7}" presName="background" presStyleLbl="node0" presStyleIdx="0" presStyleCnt="3"/>
      <dgm:spPr/>
    </dgm:pt>
    <dgm:pt modelId="{57F50F61-4FE4-9D40-B0C3-97877D0B282F}" type="pres">
      <dgm:prSet presAssocID="{963104CC-519B-4B8A-B5A1-51153587E4B7}" presName="text" presStyleLbl="fgAcc0" presStyleIdx="0" presStyleCnt="3">
        <dgm:presLayoutVars>
          <dgm:chPref val="3"/>
        </dgm:presLayoutVars>
      </dgm:prSet>
      <dgm:spPr/>
    </dgm:pt>
    <dgm:pt modelId="{BD4C54BB-A8A2-6348-AF01-2092E83B6FC1}" type="pres">
      <dgm:prSet presAssocID="{963104CC-519B-4B8A-B5A1-51153587E4B7}" presName="hierChild2" presStyleCnt="0"/>
      <dgm:spPr/>
    </dgm:pt>
    <dgm:pt modelId="{AF8D01F5-8D3B-6D45-A214-43E9D5CD4F33}" type="pres">
      <dgm:prSet presAssocID="{D10DACAC-5B79-411A-A91C-6F4F8B619BF4}" presName="hierRoot1" presStyleCnt="0"/>
      <dgm:spPr/>
    </dgm:pt>
    <dgm:pt modelId="{711D8E89-F881-DB46-AFC8-0EAF5013367A}" type="pres">
      <dgm:prSet presAssocID="{D10DACAC-5B79-411A-A91C-6F4F8B619BF4}" presName="composite" presStyleCnt="0"/>
      <dgm:spPr/>
    </dgm:pt>
    <dgm:pt modelId="{148495EC-482F-394D-88B1-AC87C638FAAA}" type="pres">
      <dgm:prSet presAssocID="{D10DACAC-5B79-411A-A91C-6F4F8B619BF4}" presName="background" presStyleLbl="node0" presStyleIdx="1" presStyleCnt="3"/>
      <dgm:spPr/>
    </dgm:pt>
    <dgm:pt modelId="{3846EB91-D359-C743-B085-CCBDDDB75F5A}" type="pres">
      <dgm:prSet presAssocID="{D10DACAC-5B79-411A-A91C-6F4F8B619BF4}" presName="text" presStyleLbl="fgAcc0" presStyleIdx="1" presStyleCnt="3">
        <dgm:presLayoutVars>
          <dgm:chPref val="3"/>
        </dgm:presLayoutVars>
      </dgm:prSet>
      <dgm:spPr/>
    </dgm:pt>
    <dgm:pt modelId="{60935FF5-DC2F-DD48-8165-F61003BB6867}" type="pres">
      <dgm:prSet presAssocID="{D10DACAC-5B79-411A-A91C-6F4F8B619BF4}" presName="hierChild2" presStyleCnt="0"/>
      <dgm:spPr/>
    </dgm:pt>
    <dgm:pt modelId="{BF1DC528-7050-7246-9C00-7D99DFDEA63A}" type="pres">
      <dgm:prSet presAssocID="{A171FE47-818B-4EC5-821C-704F7EFAE3A8}" presName="hierRoot1" presStyleCnt="0"/>
      <dgm:spPr/>
    </dgm:pt>
    <dgm:pt modelId="{C2F4C60C-A556-8D4B-9D81-CC6DAE333C41}" type="pres">
      <dgm:prSet presAssocID="{A171FE47-818B-4EC5-821C-704F7EFAE3A8}" presName="composite" presStyleCnt="0"/>
      <dgm:spPr/>
    </dgm:pt>
    <dgm:pt modelId="{6EFCDAD8-E65D-6045-B2C1-EE7A5EE0D7A2}" type="pres">
      <dgm:prSet presAssocID="{A171FE47-818B-4EC5-821C-704F7EFAE3A8}" presName="background" presStyleLbl="node0" presStyleIdx="2" presStyleCnt="3"/>
      <dgm:spPr/>
    </dgm:pt>
    <dgm:pt modelId="{B98B8677-E692-5440-82A3-B60D7DD6E667}" type="pres">
      <dgm:prSet presAssocID="{A171FE47-818B-4EC5-821C-704F7EFAE3A8}" presName="text" presStyleLbl="fgAcc0" presStyleIdx="2" presStyleCnt="3">
        <dgm:presLayoutVars>
          <dgm:chPref val="3"/>
        </dgm:presLayoutVars>
      </dgm:prSet>
      <dgm:spPr/>
    </dgm:pt>
    <dgm:pt modelId="{83F54C64-AFDE-0F4C-8952-4908F553DDB2}" type="pres">
      <dgm:prSet presAssocID="{A171FE47-818B-4EC5-821C-704F7EFAE3A8}" presName="hierChild2" presStyleCnt="0"/>
      <dgm:spPr/>
    </dgm:pt>
  </dgm:ptLst>
  <dgm:cxnLst>
    <dgm:cxn modelId="{847E4026-16BB-724F-A0A4-A17795A30558}" type="presOf" srcId="{963104CC-519B-4B8A-B5A1-51153587E4B7}" destId="{57F50F61-4FE4-9D40-B0C3-97877D0B282F}" srcOrd="0" destOrd="0" presId="urn:microsoft.com/office/officeart/2005/8/layout/hierarchy1"/>
    <dgm:cxn modelId="{F277D63E-EF48-41D1-9BDF-C02F23969612}" srcId="{10CC2808-07CB-4FE3-A1AE-5DB290EAB327}" destId="{A171FE47-818B-4EC5-821C-704F7EFAE3A8}" srcOrd="2" destOrd="0" parTransId="{EA9A981E-D384-4E2F-B26F-C3D9CEF2EE98}" sibTransId="{FAA049FA-BDCD-4965-8358-7E2243AAD1B2}"/>
    <dgm:cxn modelId="{034C7552-BC9B-AC41-A476-110E5049562D}" type="presOf" srcId="{10CC2808-07CB-4FE3-A1AE-5DB290EAB327}" destId="{3119A5C3-50E1-1648-A2C5-4B34842DA3B5}" srcOrd="0" destOrd="0" presId="urn:microsoft.com/office/officeart/2005/8/layout/hierarchy1"/>
    <dgm:cxn modelId="{653B4371-56D4-4936-97B3-290C96B00CBD}" srcId="{10CC2808-07CB-4FE3-A1AE-5DB290EAB327}" destId="{D10DACAC-5B79-411A-A91C-6F4F8B619BF4}" srcOrd="1" destOrd="0" parTransId="{81287190-245B-4D50-8DFD-0E2F0BB8172E}" sibTransId="{906A294B-1C49-4058-A773-E127102411A1}"/>
    <dgm:cxn modelId="{5CAA2C78-2D2A-D943-897D-26CD273A8FC2}" type="presOf" srcId="{A171FE47-818B-4EC5-821C-704F7EFAE3A8}" destId="{B98B8677-E692-5440-82A3-B60D7DD6E667}" srcOrd="0" destOrd="0" presId="urn:microsoft.com/office/officeart/2005/8/layout/hierarchy1"/>
    <dgm:cxn modelId="{D96427D3-0538-FC4B-A09D-AA09715FE88D}" type="presOf" srcId="{D10DACAC-5B79-411A-A91C-6F4F8B619BF4}" destId="{3846EB91-D359-C743-B085-CCBDDDB75F5A}" srcOrd="0" destOrd="0" presId="urn:microsoft.com/office/officeart/2005/8/layout/hierarchy1"/>
    <dgm:cxn modelId="{C7BE89EE-3A96-4112-BB4D-E130400C78A8}" srcId="{10CC2808-07CB-4FE3-A1AE-5DB290EAB327}" destId="{963104CC-519B-4B8A-B5A1-51153587E4B7}" srcOrd="0" destOrd="0" parTransId="{E0EB10F9-D0D6-46B5-A89F-BB8557BF0A8B}" sibTransId="{D3F64C9B-EC80-46D5-BE1E-D38E8EA1265A}"/>
    <dgm:cxn modelId="{F849A263-FF3C-4140-822A-312A664306C2}" type="presParOf" srcId="{3119A5C3-50E1-1648-A2C5-4B34842DA3B5}" destId="{F833F829-2553-CB42-A3D6-C619578C8844}" srcOrd="0" destOrd="0" presId="urn:microsoft.com/office/officeart/2005/8/layout/hierarchy1"/>
    <dgm:cxn modelId="{7A2B044B-2C31-4046-BF42-93BB882608D6}" type="presParOf" srcId="{F833F829-2553-CB42-A3D6-C619578C8844}" destId="{357A67BC-36F0-9442-A7EF-A8E509057004}" srcOrd="0" destOrd="0" presId="urn:microsoft.com/office/officeart/2005/8/layout/hierarchy1"/>
    <dgm:cxn modelId="{8327823C-0F65-A242-81D5-35F565727BAF}" type="presParOf" srcId="{357A67BC-36F0-9442-A7EF-A8E509057004}" destId="{2A8722E7-F460-9F40-8F69-322FEA284FFC}" srcOrd="0" destOrd="0" presId="urn:microsoft.com/office/officeart/2005/8/layout/hierarchy1"/>
    <dgm:cxn modelId="{E0418D1F-0595-6546-8F93-DF77559633C6}" type="presParOf" srcId="{357A67BC-36F0-9442-A7EF-A8E509057004}" destId="{57F50F61-4FE4-9D40-B0C3-97877D0B282F}" srcOrd="1" destOrd="0" presId="urn:microsoft.com/office/officeart/2005/8/layout/hierarchy1"/>
    <dgm:cxn modelId="{40CE9F89-5C6A-FE4D-9DCB-7DF0A0FEE0C8}" type="presParOf" srcId="{F833F829-2553-CB42-A3D6-C619578C8844}" destId="{BD4C54BB-A8A2-6348-AF01-2092E83B6FC1}" srcOrd="1" destOrd="0" presId="urn:microsoft.com/office/officeart/2005/8/layout/hierarchy1"/>
    <dgm:cxn modelId="{8D18E303-83FC-1C46-8133-6004B48D39FF}" type="presParOf" srcId="{3119A5C3-50E1-1648-A2C5-4B34842DA3B5}" destId="{AF8D01F5-8D3B-6D45-A214-43E9D5CD4F33}" srcOrd="1" destOrd="0" presId="urn:microsoft.com/office/officeart/2005/8/layout/hierarchy1"/>
    <dgm:cxn modelId="{BBF020A9-D7FC-5642-AC1B-407253D1AD2B}" type="presParOf" srcId="{AF8D01F5-8D3B-6D45-A214-43E9D5CD4F33}" destId="{711D8E89-F881-DB46-AFC8-0EAF5013367A}" srcOrd="0" destOrd="0" presId="urn:microsoft.com/office/officeart/2005/8/layout/hierarchy1"/>
    <dgm:cxn modelId="{03610A62-2A11-AC48-B04B-030CC8E7A677}" type="presParOf" srcId="{711D8E89-F881-DB46-AFC8-0EAF5013367A}" destId="{148495EC-482F-394D-88B1-AC87C638FAAA}" srcOrd="0" destOrd="0" presId="urn:microsoft.com/office/officeart/2005/8/layout/hierarchy1"/>
    <dgm:cxn modelId="{015DAF60-1745-5D42-BCF1-8BFD01B307E8}" type="presParOf" srcId="{711D8E89-F881-DB46-AFC8-0EAF5013367A}" destId="{3846EB91-D359-C743-B085-CCBDDDB75F5A}" srcOrd="1" destOrd="0" presId="urn:microsoft.com/office/officeart/2005/8/layout/hierarchy1"/>
    <dgm:cxn modelId="{02987263-506A-7A4F-B7E9-2863B5FB0CB1}" type="presParOf" srcId="{AF8D01F5-8D3B-6D45-A214-43E9D5CD4F33}" destId="{60935FF5-DC2F-DD48-8165-F61003BB6867}" srcOrd="1" destOrd="0" presId="urn:microsoft.com/office/officeart/2005/8/layout/hierarchy1"/>
    <dgm:cxn modelId="{31ADC07E-412B-3440-9A4A-ADF56DC2DE91}" type="presParOf" srcId="{3119A5C3-50E1-1648-A2C5-4B34842DA3B5}" destId="{BF1DC528-7050-7246-9C00-7D99DFDEA63A}" srcOrd="2" destOrd="0" presId="urn:microsoft.com/office/officeart/2005/8/layout/hierarchy1"/>
    <dgm:cxn modelId="{84DF00B9-D6DC-5045-A93B-2D4B4EC87674}" type="presParOf" srcId="{BF1DC528-7050-7246-9C00-7D99DFDEA63A}" destId="{C2F4C60C-A556-8D4B-9D81-CC6DAE333C41}" srcOrd="0" destOrd="0" presId="urn:microsoft.com/office/officeart/2005/8/layout/hierarchy1"/>
    <dgm:cxn modelId="{0B4EE2FE-04E9-1E44-A4AF-3DC762460AAD}" type="presParOf" srcId="{C2F4C60C-A556-8D4B-9D81-CC6DAE333C41}" destId="{6EFCDAD8-E65D-6045-B2C1-EE7A5EE0D7A2}" srcOrd="0" destOrd="0" presId="urn:microsoft.com/office/officeart/2005/8/layout/hierarchy1"/>
    <dgm:cxn modelId="{7332F99D-45BE-5C4E-BFD3-006A6731BB6E}" type="presParOf" srcId="{C2F4C60C-A556-8D4B-9D81-CC6DAE333C41}" destId="{B98B8677-E692-5440-82A3-B60D7DD6E667}" srcOrd="1" destOrd="0" presId="urn:microsoft.com/office/officeart/2005/8/layout/hierarchy1"/>
    <dgm:cxn modelId="{BF74D33B-180E-D34E-A51F-B177F98E12C3}" type="presParOf" srcId="{BF1DC528-7050-7246-9C00-7D99DFDEA63A}" destId="{83F54C64-AFDE-0F4C-8952-4908F553DDB2}"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C93F1A-2543-402A-A95B-D3A5D700830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9422B775-5C60-4ABE-AECA-6523E74BD1F4}">
      <dgm:prSet/>
      <dgm:spPr/>
      <dgm:t>
        <a:bodyPr/>
        <a:lstStyle/>
        <a:p>
          <a:r>
            <a:rPr lang="en-US" i="1"/>
            <a:t>4.1. SPECIFICITY OF SPORT</a:t>
          </a:r>
          <a:endParaRPr lang="en-US"/>
        </a:p>
      </dgm:t>
    </dgm:pt>
    <dgm:pt modelId="{44CA0E4C-EA2A-482A-BE3C-14F4B4ECAF7F}" type="parTrans" cxnId="{70EBE242-1ABC-4CFC-A054-A57F55F677C0}">
      <dgm:prSet/>
      <dgm:spPr/>
      <dgm:t>
        <a:bodyPr/>
        <a:lstStyle/>
        <a:p>
          <a:endParaRPr lang="en-US"/>
        </a:p>
      </dgm:t>
    </dgm:pt>
    <dgm:pt modelId="{DE983CB6-6090-41C0-AB4F-EB81561FD36C}" type="sibTrans" cxnId="{70EBE242-1ABC-4CFC-A054-A57F55F677C0}">
      <dgm:prSet/>
      <dgm:spPr/>
      <dgm:t>
        <a:bodyPr/>
        <a:lstStyle/>
        <a:p>
          <a:endParaRPr lang="en-US"/>
        </a:p>
      </dgm:t>
    </dgm:pt>
    <dgm:pt modelId="{E3D34085-7217-4D22-8A82-13F902FAFF15}">
      <dgm:prSet custT="1"/>
      <dgm:spPr/>
      <dgm:t>
        <a:bodyPr/>
        <a:lstStyle/>
        <a:p>
          <a:r>
            <a:rPr lang="en-US" sz="3600" dirty="0"/>
            <a:t>Sport activity is subject to the application of EU law. </a:t>
          </a:r>
        </a:p>
      </dgm:t>
    </dgm:pt>
    <dgm:pt modelId="{0EE870C8-C749-4591-B3B5-CD9C34810AD0}" type="parTrans" cxnId="{C3C74936-6E43-4F70-AFE5-9925FD5CD730}">
      <dgm:prSet/>
      <dgm:spPr/>
      <dgm:t>
        <a:bodyPr/>
        <a:lstStyle/>
        <a:p>
          <a:endParaRPr lang="en-US"/>
        </a:p>
      </dgm:t>
    </dgm:pt>
    <dgm:pt modelId="{C201DCAF-A742-44C5-982B-2F93077AB11F}" type="sibTrans" cxnId="{C3C74936-6E43-4F70-AFE5-9925FD5CD730}">
      <dgm:prSet/>
      <dgm:spPr/>
      <dgm:t>
        <a:bodyPr/>
        <a:lstStyle/>
        <a:p>
          <a:endParaRPr lang="en-US"/>
        </a:p>
      </dgm:t>
    </dgm:pt>
    <dgm:pt modelId="{631066E1-08C0-4DEA-84AE-0688A7764462}">
      <dgm:prSet/>
      <dgm:spPr/>
      <dgm:t>
        <a:bodyPr/>
        <a:lstStyle/>
        <a:p>
          <a:r>
            <a:rPr lang="en-US" b="1" dirty="0"/>
            <a:t>At the same time, sport has certain specific characteristics, which are often referred to as the "specificity of sport"</a:t>
          </a:r>
        </a:p>
      </dgm:t>
    </dgm:pt>
    <dgm:pt modelId="{511ED502-E32C-4A5F-989E-F8009810E9BA}" type="parTrans" cxnId="{8EB0EC4C-FDFE-4A91-9397-3B853BA08028}">
      <dgm:prSet/>
      <dgm:spPr/>
      <dgm:t>
        <a:bodyPr/>
        <a:lstStyle/>
        <a:p>
          <a:endParaRPr lang="en-US"/>
        </a:p>
      </dgm:t>
    </dgm:pt>
    <dgm:pt modelId="{84356371-172B-4CD7-BEE8-C0CF1B2FD0A9}" type="sibTrans" cxnId="{8EB0EC4C-FDFE-4A91-9397-3B853BA08028}">
      <dgm:prSet/>
      <dgm:spPr/>
      <dgm:t>
        <a:bodyPr/>
        <a:lstStyle/>
        <a:p>
          <a:endParaRPr lang="en-US"/>
        </a:p>
      </dgm:t>
    </dgm:pt>
    <dgm:pt modelId="{15CFB0DF-5DA4-F349-8CE7-2A47BBDA1B68}" type="pres">
      <dgm:prSet presAssocID="{CAC93F1A-2543-402A-A95B-D3A5D700830F}" presName="vert0" presStyleCnt="0">
        <dgm:presLayoutVars>
          <dgm:dir/>
          <dgm:animOne val="branch"/>
          <dgm:animLvl val="lvl"/>
        </dgm:presLayoutVars>
      </dgm:prSet>
      <dgm:spPr/>
    </dgm:pt>
    <dgm:pt modelId="{E76E668B-0F7B-6A45-867F-EA9F5E9C95F4}" type="pres">
      <dgm:prSet presAssocID="{9422B775-5C60-4ABE-AECA-6523E74BD1F4}" presName="thickLine" presStyleLbl="alignNode1" presStyleIdx="0" presStyleCnt="3"/>
      <dgm:spPr/>
    </dgm:pt>
    <dgm:pt modelId="{D407638F-081B-A540-9DDB-C48B1E2A657A}" type="pres">
      <dgm:prSet presAssocID="{9422B775-5C60-4ABE-AECA-6523E74BD1F4}" presName="horz1" presStyleCnt="0"/>
      <dgm:spPr/>
    </dgm:pt>
    <dgm:pt modelId="{CC0DB104-423E-494D-A222-A0A0026C53A4}" type="pres">
      <dgm:prSet presAssocID="{9422B775-5C60-4ABE-AECA-6523E74BD1F4}" presName="tx1" presStyleLbl="revTx" presStyleIdx="0" presStyleCnt="3"/>
      <dgm:spPr/>
    </dgm:pt>
    <dgm:pt modelId="{E0B355EE-F941-AB4C-9CFF-0B4F077F3C04}" type="pres">
      <dgm:prSet presAssocID="{9422B775-5C60-4ABE-AECA-6523E74BD1F4}" presName="vert1" presStyleCnt="0"/>
      <dgm:spPr/>
    </dgm:pt>
    <dgm:pt modelId="{D7C8B199-0152-9E4C-AC2C-78F15E08863A}" type="pres">
      <dgm:prSet presAssocID="{E3D34085-7217-4D22-8A82-13F902FAFF15}" presName="thickLine" presStyleLbl="alignNode1" presStyleIdx="1" presStyleCnt="3"/>
      <dgm:spPr/>
    </dgm:pt>
    <dgm:pt modelId="{49E706D4-63FA-994D-AE29-E5716708811B}" type="pres">
      <dgm:prSet presAssocID="{E3D34085-7217-4D22-8A82-13F902FAFF15}" presName="horz1" presStyleCnt="0"/>
      <dgm:spPr/>
    </dgm:pt>
    <dgm:pt modelId="{668B6C36-9325-E94C-9B02-E5C1FA2528CA}" type="pres">
      <dgm:prSet presAssocID="{E3D34085-7217-4D22-8A82-13F902FAFF15}" presName="tx1" presStyleLbl="revTx" presStyleIdx="1" presStyleCnt="3"/>
      <dgm:spPr/>
    </dgm:pt>
    <dgm:pt modelId="{CA8017BD-7824-F94B-9A40-ECB29DA08B34}" type="pres">
      <dgm:prSet presAssocID="{E3D34085-7217-4D22-8A82-13F902FAFF15}" presName="vert1" presStyleCnt="0"/>
      <dgm:spPr/>
    </dgm:pt>
    <dgm:pt modelId="{CA1173E9-BD4E-0849-9CD3-1BA855A69BB8}" type="pres">
      <dgm:prSet presAssocID="{631066E1-08C0-4DEA-84AE-0688A7764462}" presName="thickLine" presStyleLbl="alignNode1" presStyleIdx="2" presStyleCnt="3"/>
      <dgm:spPr/>
    </dgm:pt>
    <dgm:pt modelId="{40845A27-A851-2649-9BB5-041D8A29DF5B}" type="pres">
      <dgm:prSet presAssocID="{631066E1-08C0-4DEA-84AE-0688A7764462}" presName="horz1" presStyleCnt="0"/>
      <dgm:spPr/>
    </dgm:pt>
    <dgm:pt modelId="{1482901C-CE44-3548-A0EC-DBD982C317F6}" type="pres">
      <dgm:prSet presAssocID="{631066E1-08C0-4DEA-84AE-0688A7764462}" presName="tx1" presStyleLbl="revTx" presStyleIdx="2" presStyleCnt="3"/>
      <dgm:spPr/>
    </dgm:pt>
    <dgm:pt modelId="{EFA9C819-8659-9C4C-ABDE-714A3625A3CF}" type="pres">
      <dgm:prSet presAssocID="{631066E1-08C0-4DEA-84AE-0688A7764462}" presName="vert1" presStyleCnt="0"/>
      <dgm:spPr/>
    </dgm:pt>
  </dgm:ptLst>
  <dgm:cxnLst>
    <dgm:cxn modelId="{C3C74936-6E43-4F70-AFE5-9925FD5CD730}" srcId="{CAC93F1A-2543-402A-A95B-D3A5D700830F}" destId="{E3D34085-7217-4D22-8A82-13F902FAFF15}" srcOrd="1" destOrd="0" parTransId="{0EE870C8-C749-4591-B3B5-CD9C34810AD0}" sibTransId="{C201DCAF-A742-44C5-982B-2F93077AB11F}"/>
    <dgm:cxn modelId="{0E28DF41-9F43-AB48-807E-8F9E7A0E9BF1}" type="presOf" srcId="{631066E1-08C0-4DEA-84AE-0688A7764462}" destId="{1482901C-CE44-3548-A0EC-DBD982C317F6}" srcOrd="0" destOrd="0" presId="urn:microsoft.com/office/officeart/2008/layout/LinedList"/>
    <dgm:cxn modelId="{70EBE242-1ABC-4CFC-A054-A57F55F677C0}" srcId="{CAC93F1A-2543-402A-A95B-D3A5D700830F}" destId="{9422B775-5C60-4ABE-AECA-6523E74BD1F4}" srcOrd="0" destOrd="0" parTransId="{44CA0E4C-EA2A-482A-BE3C-14F4B4ECAF7F}" sibTransId="{DE983CB6-6090-41C0-AB4F-EB81561FD36C}"/>
    <dgm:cxn modelId="{8EB0EC4C-FDFE-4A91-9397-3B853BA08028}" srcId="{CAC93F1A-2543-402A-A95B-D3A5D700830F}" destId="{631066E1-08C0-4DEA-84AE-0688A7764462}" srcOrd="2" destOrd="0" parTransId="{511ED502-E32C-4A5F-989E-F8009810E9BA}" sibTransId="{84356371-172B-4CD7-BEE8-C0CF1B2FD0A9}"/>
    <dgm:cxn modelId="{2D0F8054-7EA1-C54F-ADAF-8F711FE02836}" type="presOf" srcId="{9422B775-5C60-4ABE-AECA-6523E74BD1F4}" destId="{CC0DB104-423E-494D-A222-A0A0026C53A4}" srcOrd="0" destOrd="0" presId="urn:microsoft.com/office/officeart/2008/layout/LinedList"/>
    <dgm:cxn modelId="{D5A54872-2E59-BF4E-8983-C790E968E0D0}" type="presOf" srcId="{CAC93F1A-2543-402A-A95B-D3A5D700830F}" destId="{15CFB0DF-5DA4-F349-8CE7-2A47BBDA1B68}" srcOrd="0" destOrd="0" presId="urn:microsoft.com/office/officeart/2008/layout/LinedList"/>
    <dgm:cxn modelId="{14E154C6-03F0-9B4C-8910-9722D44BE6A5}" type="presOf" srcId="{E3D34085-7217-4D22-8A82-13F902FAFF15}" destId="{668B6C36-9325-E94C-9B02-E5C1FA2528CA}" srcOrd="0" destOrd="0" presId="urn:microsoft.com/office/officeart/2008/layout/LinedList"/>
    <dgm:cxn modelId="{BBA2967E-DB1B-E449-BD37-86A54AFA6915}" type="presParOf" srcId="{15CFB0DF-5DA4-F349-8CE7-2A47BBDA1B68}" destId="{E76E668B-0F7B-6A45-867F-EA9F5E9C95F4}" srcOrd="0" destOrd="0" presId="urn:microsoft.com/office/officeart/2008/layout/LinedList"/>
    <dgm:cxn modelId="{0DDE7CFF-E9F5-7840-B049-175C837B8758}" type="presParOf" srcId="{15CFB0DF-5DA4-F349-8CE7-2A47BBDA1B68}" destId="{D407638F-081B-A540-9DDB-C48B1E2A657A}" srcOrd="1" destOrd="0" presId="urn:microsoft.com/office/officeart/2008/layout/LinedList"/>
    <dgm:cxn modelId="{CB2B0A5A-EBB1-8E41-A0AE-C0920FF2B40E}" type="presParOf" srcId="{D407638F-081B-A540-9DDB-C48B1E2A657A}" destId="{CC0DB104-423E-494D-A222-A0A0026C53A4}" srcOrd="0" destOrd="0" presId="urn:microsoft.com/office/officeart/2008/layout/LinedList"/>
    <dgm:cxn modelId="{072C320C-F79C-0541-9C88-1BB131A218B6}" type="presParOf" srcId="{D407638F-081B-A540-9DDB-C48B1E2A657A}" destId="{E0B355EE-F941-AB4C-9CFF-0B4F077F3C04}" srcOrd="1" destOrd="0" presId="urn:microsoft.com/office/officeart/2008/layout/LinedList"/>
    <dgm:cxn modelId="{081CFBFB-01D7-D645-98F6-E4F2BF481183}" type="presParOf" srcId="{15CFB0DF-5DA4-F349-8CE7-2A47BBDA1B68}" destId="{D7C8B199-0152-9E4C-AC2C-78F15E08863A}" srcOrd="2" destOrd="0" presId="urn:microsoft.com/office/officeart/2008/layout/LinedList"/>
    <dgm:cxn modelId="{3030A53F-8E29-1640-8B83-B145C942D42E}" type="presParOf" srcId="{15CFB0DF-5DA4-F349-8CE7-2A47BBDA1B68}" destId="{49E706D4-63FA-994D-AE29-E5716708811B}" srcOrd="3" destOrd="0" presId="urn:microsoft.com/office/officeart/2008/layout/LinedList"/>
    <dgm:cxn modelId="{14BDCE27-B9B8-A145-94B7-0AD56ABC7C64}" type="presParOf" srcId="{49E706D4-63FA-994D-AE29-E5716708811B}" destId="{668B6C36-9325-E94C-9B02-E5C1FA2528CA}" srcOrd="0" destOrd="0" presId="urn:microsoft.com/office/officeart/2008/layout/LinedList"/>
    <dgm:cxn modelId="{2C4C64F8-75E2-5143-AA86-8D6092F668EF}" type="presParOf" srcId="{49E706D4-63FA-994D-AE29-E5716708811B}" destId="{CA8017BD-7824-F94B-9A40-ECB29DA08B34}" srcOrd="1" destOrd="0" presId="urn:microsoft.com/office/officeart/2008/layout/LinedList"/>
    <dgm:cxn modelId="{127EFBF9-90E6-3E40-8A40-05DB68B83815}" type="presParOf" srcId="{15CFB0DF-5DA4-F349-8CE7-2A47BBDA1B68}" destId="{CA1173E9-BD4E-0849-9CD3-1BA855A69BB8}" srcOrd="4" destOrd="0" presId="urn:microsoft.com/office/officeart/2008/layout/LinedList"/>
    <dgm:cxn modelId="{BB41ACCC-D2BA-2547-A24F-AF77F98D4E49}" type="presParOf" srcId="{15CFB0DF-5DA4-F349-8CE7-2A47BBDA1B68}" destId="{40845A27-A851-2649-9BB5-041D8A29DF5B}" srcOrd="5" destOrd="0" presId="urn:microsoft.com/office/officeart/2008/layout/LinedList"/>
    <dgm:cxn modelId="{DD8B0323-0EEC-3846-BF29-F194FD42CAA0}" type="presParOf" srcId="{40845A27-A851-2649-9BB5-041D8A29DF5B}" destId="{1482901C-CE44-3548-A0EC-DBD982C317F6}" srcOrd="0" destOrd="0" presId="urn:microsoft.com/office/officeart/2008/layout/LinedList"/>
    <dgm:cxn modelId="{6BC19DE7-5894-AA4A-9B39-043564F513B9}" type="presParOf" srcId="{40845A27-A851-2649-9BB5-041D8A29DF5B}" destId="{EFA9C819-8659-9C4C-ABDE-714A3625A3C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A1FEB7-5C33-41A5-9781-7161985FC96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F328698-167D-40ED-A617-6D7148E98B13}">
      <dgm:prSet/>
      <dgm:spPr/>
      <dgm:t>
        <a:bodyPr/>
        <a:lstStyle/>
        <a:p>
          <a:r>
            <a:rPr lang="en-US"/>
            <a:t>Pre-authorisation system for events of third-party organisers </a:t>
          </a:r>
        </a:p>
      </dgm:t>
    </dgm:pt>
    <dgm:pt modelId="{E20A9128-3664-4D81-8B01-647AE59917A9}" type="parTrans" cxnId="{86E26E8F-28FC-4245-B0F4-0D3BBF07AFC1}">
      <dgm:prSet/>
      <dgm:spPr/>
      <dgm:t>
        <a:bodyPr/>
        <a:lstStyle/>
        <a:p>
          <a:endParaRPr lang="en-US"/>
        </a:p>
      </dgm:t>
    </dgm:pt>
    <dgm:pt modelId="{CB1935D2-87FD-44F8-8561-F4A019ADF352}" type="sibTrans" cxnId="{86E26E8F-28FC-4245-B0F4-0D3BBF07AFC1}">
      <dgm:prSet/>
      <dgm:spPr/>
      <dgm:t>
        <a:bodyPr/>
        <a:lstStyle/>
        <a:p>
          <a:endParaRPr lang="en-US"/>
        </a:p>
      </dgm:t>
    </dgm:pt>
    <dgm:pt modelId="{FE769A78-E200-4D24-AD43-27A685D494C2}">
      <dgm:prSet/>
      <dgm:spPr/>
      <dgm:t>
        <a:bodyPr/>
        <a:lstStyle/>
        <a:p>
          <a:r>
            <a:rPr lang="en-US"/>
            <a:t>THE ISU eligibility rules : Suspension - Lifetime ban for participating in unauthorized events by ISU</a:t>
          </a:r>
        </a:p>
      </dgm:t>
    </dgm:pt>
    <dgm:pt modelId="{8B6530E0-129B-44E8-85FE-DEB41298A8BE}" type="parTrans" cxnId="{D36F7EC8-72A0-4B63-A618-E37ADB962D5B}">
      <dgm:prSet/>
      <dgm:spPr/>
      <dgm:t>
        <a:bodyPr/>
        <a:lstStyle/>
        <a:p>
          <a:endParaRPr lang="en-US"/>
        </a:p>
      </dgm:t>
    </dgm:pt>
    <dgm:pt modelId="{9886E1B9-0D84-4FEA-92AF-D2B959E7320D}" type="sibTrans" cxnId="{D36F7EC8-72A0-4B63-A618-E37ADB962D5B}">
      <dgm:prSet/>
      <dgm:spPr/>
      <dgm:t>
        <a:bodyPr/>
        <a:lstStyle/>
        <a:p>
          <a:endParaRPr lang="en-US"/>
        </a:p>
      </dgm:t>
    </dgm:pt>
    <dgm:pt modelId="{5E221E63-456F-094C-9544-1E096850853E}" type="pres">
      <dgm:prSet presAssocID="{C7A1FEB7-5C33-41A5-9781-7161985FC96E}" presName="linear" presStyleCnt="0">
        <dgm:presLayoutVars>
          <dgm:animLvl val="lvl"/>
          <dgm:resizeHandles val="exact"/>
        </dgm:presLayoutVars>
      </dgm:prSet>
      <dgm:spPr/>
    </dgm:pt>
    <dgm:pt modelId="{0AF6D1B0-6077-A942-8399-58EBDAB92792}" type="pres">
      <dgm:prSet presAssocID="{5F328698-167D-40ED-A617-6D7148E98B13}" presName="parentText" presStyleLbl="node1" presStyleIdx="0" presStyleCnt="2">
        <dgm:presLayoutVars>
          <dgm:chMax val="0"/>
          <dgm:bulletEnabled val="1"/>
        </dgm:presLayoutVars>
      </dgm:prSet>
      <dgm:spPr/>
    </dgm:pt>
    <dgm:pt modelId="{16A05A70-29B5-5D4E-A2D1-9ED7EBA4A1C6}" type="pres">
      <dgm:prSet presAssocID="{CB1935D2-87FD-44F8-8561-F4A019ADF352}" presName="spacer" presStyleCnt="0"/>
      <dgm:spPr/>
    </dgm:pt>
    <dgm:pt modelId="{3483889A-13B1-0F4A-BBE2-A203AFDA8AC4}" type="pres">
      <dgm:prSet presAssocID="{FE769A78-E200-4D24-AD43-27A685D494C2}" presName="parentText" presStyleLbl="node1" presStyleIdx="1" presStyleCnt="2">
        <dgm:presLayoutVars>
          <dgm:chMax val="0"/>
          <dgm:bulletEnabled val="1"/>
        </dgm:presLayoutVars>
      </dgm:prSet>
      <dgm:spPr/>
    </dgm:pt>
  </dgm:ptLst>
  <dgm:cxnLst>
    <dgm:cxn modelId="{4ED6C402-05BA-D64F-8DB8-8A8B2EA271FA}" type="presOf" srcId="{C7A1FEB7-5C33-41A5-9781-7161985FC96E}" destId="{5E221E63-456F-094C-9544-1E096850853E}" srcOrd="0" destOrd="0" presId="urn:microsoft.com/office/officeart/2005/8/layout/vList2"/>
    <dgm:cxn modelId="{86E26E8F-28FC-4245-B0F4-0D3BBF07AFC1}" srcId="{C7A1FEB7-5C33-41A5-9781-7161985FC96E}" destId="{5F328698-167D-40ED-A617-6D7148E98B13}" srcOrd="0" destOrd="0" parTransId="{E20A9128-3664-4D81-8B01-647AE59917A9}" sibTransId="{CB1935D2-87FD-44F8-8561-F4A019ADF352}"/>
    <dgm:cxn modelId="{0640D792-B75D-344C-938A-FA61C16EB3F1}" type="presOf" srcId="{FE769A78-E200-4D24-AD43-27A685D494C2}" destId="{3483889A-13B1-0F4A-BBE2-A203AFDA8AC4}" srcOrd="0" destOrd="0" presId="urn:microsoft.com/office/officeart/2005/8/layout/vList2"/>
    <dgm:cxn modelId="{D36F7EC8-72A0-4B63-A618-E37ADB962D5B}" srcId="{C7A1FEB7-5C33-41A5-9781-7161985FC96E}" destId="{FE769A78-E200-4D24-AD43-27A685D494C2}" srcOrd="1" destOrd="0" parTransId="{8B6530E0-129B-44E8-85FE-DEB41298A8BE}" sibTransId="{9886E1B9-0D84-4FEA-92AF-D2B959E7320D}"/>
    <dgm:cxn modelId="{15B661F5-E72A-0244-A2F5-E0848E5A0B16}" type="presOf" srcId="{5F328698-167D-40ED-A617-6D7148E98B13}" destId="{0AF6D1B0-6077-A942-8399-58EBDAB92792}" srcOrd="0" destOrd="0" presId="urn:microsoft.com/office/officeart/2005/8/layout/vList2"/>
    <dgm:cxn modelId="{AFD4A01F-B9F6-EC40-8122-3ACDE7D4AE59}" type="presParOf" srcId="{5E221E63-456F-094C-9544-1E096850853E}" destId="{0AF6D1B0-6077-A942-8399-58EBDAB92792}" srcOrd="0" destOrd="0" presId="urn:microsoft.com/office/officeart/2005/8/layout/vList2"/>
    <dgm:cxn modelId="{10CB1B3B-BF77-9342-98C3-48C7EDE52C2F}" type="presParOf" srcId="{5E221E63-456F-094C-9544-1E096850853E}" destId="{16A05A70-29B5-5D4E-A2D1-9ED7EBA4A1C6}" srcOrd="1" destOrd="0" presId="urn:microsoft.com/office/officeart/2005/8/layout/vList2"/>
    <dgm:cxn modelId="{865AB895-FFE1-F049-8F16-D4F1F38A28C9}" type="presParOf" srcId="{5E221E63-456F-094C-9544-1E096850853E}" destId="{3483889A-13B1-0F4A-BBE2-A203AFDA8AC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B3273-EBC0-8946-8505-96313DD682A1}">
      <dsp:nvSpPr>
        <dsp:cNvPr id="0" name=""/>
        <dsp:cNvSpPr/>
      </dsp:nvSpPr>
      <dsp:spPr>
        <a:xfrm>
          <a:off x="0" y="392693"/>
          <a:ext cx="10515600" cy="25798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541528" rIns="816127" bIns="170688" numCol="1" spcCol="1270" anchor="t" anchorCtr="0">
          <a:noAutofit/>
        </a:bodyPr>
        <a:lstStyle/>
        <a:p>
          <a:pPr marL="228600" lvl="1" indent="-228600" algn="l" defTabSz="1066800">
            <a:lnSpc>
              <a:spcPct val="90000"/>
            </a:lnSpc>
            <a:spcBef>
              <a:spcPct val="0"/>
            </a:spcBef>
            <a:spcAft>
              <a:spcPct val="15000"/>
            </a:spcAft>
            <a:buChar char="•"/>
          </a:pPr>
          <a:r>
            <a:rPr lang="nl-BE" sz="2400" kern="1200" dirty="0"/>
            <a:t>accept offers of employment actually made;</a:t>
          </a:r>
          <a:endParaRPr lang="en-US" sz="2400" kern="1200" dirty="0"/>
        </a:p>
        <a:p>
          <a:pPr marL="228600" lvl="1" indent="-228600" algn="l" defTabSz="1066800">
            <a:lnSpc>
              <a:spcPct val="90000"/>
            </a:lnSpc>
            <a:spcBef>
              <a:spcPct val="0"/>
            </a:spcBef>
            <a:spcAft>
              <a:spcPct val="15000"/>
            </a:spcAft>
            <a:buChar char="•"/>
          </a:pPr>
          <a:r>
            <a:rPr lang="nl-BE" sz="2400" kern="1200" dirty="0"/>
            <a:t>move freely within the territory of Member States for this purpose;</a:t>
          </a:r>
          <a:endParaRPr lang="en-US" sz="2400" kern="1200" dirty="0"/>
        </a:p>
        <a:p>
          <a:pPr marL="228600" lvl="1" indent="-228600" algn="l" defTabSz="1066800">
            <a:lnSpc>
              <a:spcPct val="90000"/>
            </a:lnSpc>
            <a:spcBef>
              <a:spcPct val="0"/>
            </a:spcBef>
            <a:spcAft>
              <a:spcPct val="15000"/>
            </a:spcAft>
            <a:buChar char="•"/>
          </a:pPr>
          <a:r>
            <a:rPr lang="nl-BE" sz="2400" kern="1200" dirty="0"/>
            <a:t>to stay in a Member State for the purpose of employment;</a:t>
          </a:r>
          <a:endParaRPr lang="en-US" sz="2400" kern="1200" dirty="0"/>
        </a:p>
        <a:p>
          <a:pPr marL="228600" lvl="1" indent="-228600" algn="l" defTabSz="1066800">
            <a:lnSpc>
              <a:spcPct val="90000"/>
            </a:lnSpc>
            <a:spcBef>
              <a:spcPct val="0"/>
            </a:spcBef>
            <a:spcAft>
              <a:spcPct val="15000"/>
            </a:spcAft>
            <a:buChar char="•"/>
          </a:pPr>
          <a:r>
            <a:rPr lang="nl-BE" sz="2400" kern="1200" dirty="0"/>
            <a:t>to remain in the territory of a Member State after having been employed in that State.</a:t>
          </a:r>
          <a:endParaRPr lang="en-US" sz="2400" kern="1200" dirty="0"/>
        </a:p>
      </dsp:txBody>
      <dsp:txXfrm>
        <a:off x="0" y="392693"/>
        <a:ext cx="10515600" cy="2579850"/>
      </dsp:txXfrm>
    </dsp:sp>
    <dsp:sp modelId="{6F6E723E-9501-2A46-B3E6-4031741C92D6}">
      <dsp:nvSpPr>
        <dsp:cNvPr id="0" name=""/>
        <dsp:cNvSpPr/>
      </dsp:nvSpPr>
      <dsp:spPr>
        <a:xfrm>
          <a:off x="525780" y="8933"/>
          <a:ext cx="7360920"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155700">
            <a:lnSpc>
              <a:spcPct val="90000"/>
            </a:lnSpc>
            <a:spcBef>
              <a:spcPct val="0"/>
            </a:spcBef>
            <a:spcAft>
              <a:spcPct val="35000"/>
            </a:spcAft>
            <a:buNone/>
          </a:pPr>
          <a:r>
            <a:rPr lang="nl-BE" sz="2600" kern="1200" dirty="0"/>
            <a:t>Art.45 TFEU :</a:t>
          </a:r>
          <a:r>
            <a:rPr lang="nl-BE" sz="2600" b="1" kern="1200" dirty="0"/>
            <a:t>Workers have the right to</a:t>
          </a:r>
          <a:r>
            <a:rPr lang="nl-BE" sz="2600" kern="1200" dirty="0"/>
            <a:t>:</a:t>
          </a:r>
          <a:endParaRPr lang="en-US" sz="2600" kern="1200" dirty="0"/>
        </a:p>
      </dsp:txBody>
      <dsp:txXfrm>
        <a:off x="563247" y="46400"/>
        <a:ext cx="7285986" cy="692586"/>
      </dsp:txXfrm>
    </dsp:sp>
    <dsp:sp modelId="{64560364-15E1-F04A-A4DE-697C7E65D7C2}">
      <dsp:nvSpPr>
        <dsp:cNvPr id="0" name=""/>
        <dsp:cNvSpPr/>
      </dsp:nvSpPr>
      <dsp:spPr>
        <a:xfrm>
          <a:off x="0" y="3496703"/>
          <a:ext cx="10515600" cy="6552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20BF88-E68F-9944-9D9E-DF6BDA8DBF08}">
      <dsp:nvSpPr>
        <dsp:cNvPr id="0" name=""/>
        <dsp:cNvSpPr/>
      </dsp:nvSpPr>
      <dsp:spPr>
        <a:xfrm>
          <a:off x="500620" y="3112943"/>
          <a:ext cx="10012402" cy="7675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nl-BE" sz="2400" kern="1200" dirty="0"/>
            <a:t>Art. 56 TFEU :Self-employed/professionals are free to provide their services</a:t>
          </a:r>
          <a:endParaRPr lang="en-US" sz="2400" kern="1200" dirty="0"/>
        </a:p>
      </dsp:txBody>
      <dsp:txXfrm>
        <a:off x="538087" y="3150410"/>
        <a:ext cx="9937468" cy="6925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FAB2D-8216-094D-89A0-9FE0E52D16AB}">
      <dsp:nvSpPr>
        <dsp:cNvPr id="0" name=""/>
        <dsp:cNvSpPr/>
      </dsp:nvSpPr>
      <dsp:spPr>
        <a:xfrm>
          <a:off x="0" y="48969"/>
          <a:ext cx="10515600" cy="1352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BE" sz="3400" kern="1200" dirty="0"/>
            <a:t>Framework of substantive, transparent, clear and precise criteria</a:t>
          </a:r>
          <a:endParaRPr lang="en-US" sz="3400" kern="1200" dirty="0"/>
        </a:p>
      </dsp:txBody>
      <dsp:txXfrm>
        <a:off x="66025" y="114994"/>
        <a:ext cx="10383550" cy="1220470"/>
      </dsp:txXfrm>
    </dsp:sp>
    <dsp:sp modelId="{A174BD97-DEF3-444B-91B2-EC05400F4EB9}">
      <dsp:nvSpPr>
        <dsp:cNvPr id="0" name=""/>
        <dsp:cNvSpPr/>
      </dsp:nvSpPr>
      <dsp:spPr>
        <a:xfrm>
          <a:off x="0" y="1499409"/>
          <a:ext cx="10515600" cy="13525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a:t>N</a:t>
          </a:r>
          <a:r>
            <a:rPr lang="en-BE" sz="3400" kern="1200"/>
            <a:t>o arbitrary use </a:t>
          </a:r>
          <a:endParaRPr lang="en-US" sz="3400" kern="1200"/>
        </a:p>
      </dsp:txBody>
      <dsp:txXfrm>
        <a:off x="66025" y="1565434"/>
        <a:ext cx="10383550" cy="1220470"/>
      </dsp:txXfrm>
    </dsp:sp>
    <dsp:sp modelId="{C00E1BB8-46E7-8B4D-8B1C-7DC9226E0111}">
      <dsp:nvSpPr>
        <dsp:cNvPr id="0" name=""/>
        <dsp:cNvSpPr/>
      </dsp:nvSpPr>
      <dsp:spPr>
        <a:xfrm>
          <a:off x="0" y="2949848"/>
          <a:ext cx="10515600" cy="13525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BE" sz="3400" kern="1200" dirty="0"/>
            <a:t>Criteria promoting sporting competitions based on equality of opportunity and merit</a:t>
          </a:r>
          <a:endParaRPr lang="en-US" sz="3400" kern="1200" dirty="0"/>
        </a:p>
      </dsp:txBody>
      <dsp:txXfrm>
        <a:off x="66025" y="3015873"/>
        <a:ext cx="10383550" cy="12204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E5523-7FA4-0341-8198-4F5E106B6450}">
      <dsp:nvSpPr>
        <dsp:cNvPr id="0" name=""/>
        <dsp:cNvSpPr/>
      </dsp:nvSpPr>
      <dsp:spPr>
        <a:xfrm>
          <a:off x="0" y="362153"/>
          <a:ext cx="6245265" cy="11536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Is able to exclude from the market any (even equally efficient) undertaking </a:t>
          </a:r>
          <a:endParaRPr lang="en-US" sz="2900" kern="1200" dirty="0"/>
        </a:p>
      </dsp:txBody>
      <dsp:txXfrm>
        <a:off x="56315" y="418468"/>
        <a:ext cx="6132635" cy="1040990"/>
      </dsp:txXfrm>
    </dsp:sp>
    <dsp:sp modelId="{FC401317-DDE1-FF4D-B7E6-55A7503B0DA0}">
      <dsp:nvSpPr>
        <dsp:cNvPr id="0" name=""/>
        <dsp:cNvSpPr/>
      </dsp:nvSpPr>
      <dsp:spPr>
        <a:xfrm>
          <a:off x="0" y="1599293"/>
          <a:ext cx="6245265" cy="115362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Deprive athletes from the opportunity to participate to those competitions</a:t>
          </a:r>
          <a:endParaRPr lang="en-US" sz="2900" kern="1200"/>
        </a:p>
      </dsp:txBody>
      <dsp:txXfrm>
        <a:off x="56315" y="1655608"/>
        <a:ext cx="6132635" cy="1040990"/>
      </dsp:txXfrm>
    </dsp:sp>
    <dsp:sp modelId="{84E307EB-9C2C-CA4B-925F-6E9B7CD03126}">
      <dsp:nvSpPr>
        <dsp:cNvPr id="0" name=""/>
        <dsp:cNvSpPr/>
      </dsp:nvSpPr>
      <dsp:spPr>
        <a:xfrm>
          <a:off x="0" y="2836433"/>
          <a:ext cx="6245265" cy="115362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Deprive spectators and viewers to attend/to watch those competitions</a:t>
          </a:r>
          <a:endParaRPr lang="en-US" sz="2900" kern="1200"/>
        </a:p>
      </dsp:txBody>
      <dsp:txXfrm>
        <a:off x="56315" y="2892748"/>
        <a:ext cx="6132635" cy="1040990"/>
      </dsp:txXfrm>
    </dsp:sp>
    <dsp:sp modelId="{1CDB49FE-D130-C940-BBFB-61604FB57F8E}">
      <dsp:nvSpPr>
        <dsp:cNvPr id="0" name=""/>
        <dsp:cNvSpPr/>
      </dsp:nvSpPr>
      <dsp:spPr>
        <a:xfrm>
          <a:off x="0" y="4073573"/>
          <a:ext cx="6245265" cy="11536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t>THUS, IT RESTRICTS COMPETITION BY OBJECT</a:t>
          </a:r>
          <a:endParaRPr lang="en-US" sz="2900" kern="1200" dirty="0"/>
        </a:p>
      </dsp:txBody>
      <dsp:txXfrm>
        <a:off x="56315" y="4129888"/>
        <a:ext cx="6132635" cy="10409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E61E3-E319-46AC-9185-B47BAC332253}">
      <dsp:nvSpPr>
        <dsp:cNvPr id="0" name=""/>
        <dsp:cNvSpPr/>
      </dsp:nvSpPr>
      <dsp:spPr>
        <a:xfrm>
          <a:off x="-82719" y="98392"/>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040EB-A48E-4420-9DB3-3F5CAA80A254}">
      <dsp:nvSpPr>
        <dsp:cNvPr id="0" name=""/>
        <dsp:cNvSpPr/>
      </dsp:nvSpPr>
      <dsp:spPr>
        <a:xfrm>
          <a:off x="136174" y="227138"/>
          <a:ext cx="398766" cy="3979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EA1398-0E5D-4E3F-9162-105C10C1ED8D}">
      <dsp:nvSpPr>
        <dsp:cNvPr id="0" name=""/>
        <dsp:cNvSpPr/>
      </dsp:nvSpPr>
      <dsp:spPr>
        <a:xfrm>
          <a:off x="561812" y="64324"/>
          <a:ext cx="4724983"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kern="1200" dirty="0"/>
            <a:t>European Superleague Company SL </a:t>
          </a:r>
          <a:endParaRPr lang="en-US" sz="2400" kern="1200" dirty="0"/>
        </a:p>
      </dsp:txBody>
      <dsp:txXfrm>
        <a:off x="561812" y="64324"/>
        <a:ext cx="4724983" cy="769546"/>
      </dsp:txXfrm>
    </dsp:sp>
    <dsp:sp modelId="{E5D49F0B-177A-49F5-AE4F-EA08CBD35CFF}">
      <dsp:nvSpPr>
        <dsp:cNvPr id="0" name=""/>
        <dsp:cNvSpPr/>
      </dsp:nvSpPr>
      <dsp:spPr>
        <a:xfrm>
          <a:off x="-82719" y="1026258"/>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247625-FCB9-4A30-8D91-B7BE7D774CFF}">
      <dsp:nvSpPr>
        <dsp:cNvPr id="0" name=""/>
        <dsp:cNvSpPr/>
      </dsp:nvSpPr>
      <dsp:spPr>
        <a:xfrm>
          <a:off x="136174" y="1189071"/>
          <a:ext cx="398766" cy="3979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6547A-6AF1-4A83-B859-000999ACC481}">
      <dsp:nvSpPr>
        <dsp:cNvPr id="0" name=""/>
        <dsp:cNvSpPr/>
      </dsp:nvSpPr>
      <dsp:spPr>
        <a:xfrm>
          <a:off x="753833" y="1026258"/>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b="1" kern="1200" dirty="0"/>
            <a:t>Nature</a:t>
          </a:r>
          <a:r>
            <a:rPr lang="en-BE" sz="2400" kern="1200" dirty="0"/>
            <a:t>: Private Company under Spanish Law (12 clubs)</a:t>
          </a:r>
          <a:endParaRPr lang="en-US" sz="2400" kern="1200" dirty="0"/>
        </a:p>
      </dsp:txBody>
      <dsp:txXfrm>
        <a:off x="753833" y="1026258"/>
        <a:ext cx="4340940" cy="769546"/>
      </dsp:txXfrm>
    </dsp:sp>
    <dsp:sp modelId="{D8AABFAC-567F-4397-9A8D-07ADE5D662A7}">
      <dsp:nvSpPr>
        <dsp:cNvPr id="0" name=""/>
        <dsp:cNvSpPr/>
      </dsp:nvSpPr>
      <dsp:spPr>
        <a:xfrm>
          <a:off x="-82719" y="1988192"/>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1EB393-6E99-4699-B8BE-9864586E9712}">
      <dsp:nvSpPr>
        <dsp:cNvPr id="0" name=""/>
        <dsp:cNvSpPr/>
      </dsp:nvSpPr>
      <dsp:spPr>
        <a:xfrm>
          <a:off x="136174" y="2151005"/>
          <a:ext cx="398766" cy="3979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80AFB-E02A-499F-82EE-05B63798E53A}">
      <dsp:nvSpPr>
        <dsp:cNvPr id="0" name=""/>
        <dsp:cNvSpPr/>
      </dsp:nvSpPr>
      <dsp:spPr>
        <a:xfrm>
          <a:off x="753833" y="1988192"/>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b="1" kern="1200" dirty="0"/>
            <a:t>Goal</a:t>
          </a:r>
          <a:r>
            <a:rPr lang="en-BE" sz="2400" kern="1200" dirty="0"/>
            <a:t>: new International interclub competitions</a:t>
          </a:r>
          <a:endParaRPr lang="en-US" sz="2400" kern="1200" dirty="0"/>
        </a:p>
      </dsp:txBody>
      <dsp:txXfrm>
        <a:off x="753833" y="1988192"/>
        <a:ext cx="4340940" cy="769546"/>
      </dsp:txXfrm>
    </dsp:sp>
    <dsp:sp modelId="{978F79A2-DA28-46DE-A8AA-46B69FA2DCFD}">
      <dsp:nvSpPr>
        <dsp:cNvPr id="0" name=""/>
        <dsp:cNvSpPr/>
      </dsp:nvSpPr>
      <dsp:spPr>
        <a:xfrm>
          <a:off x="-82719" y="2950125"/>
          <a:ext cx="5204077" cy="17568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70E504-D52B-483F-A77B-C80FEFEC9CAA}">
      <dsp:nvSpPr>
        <dsp:cNvPr id="0" name=""/>
        <dsp:cNvSpPr/>
      </dsp:nvSpPr>
      <dsp:spPr>
        <a:xfrm>
          <a:off x="136174" y="3629567"/>
          <a:ext cx="398766" cy="3979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E88917-DB5A-4E5E-9D3A-E14AAB63D49B}">
      <dsp:nvSpPr>
        <dsp:cNvPr id="0" name=""/>
        <dsp:cNvSpPr/>
      </dsp:nvSpPr>
      <dsp:spPr>
        <a:xfrm>
          <a:off x="526863" y="3479351"/>
          <a:ext cx="2341834"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1066800">
            <a:lnSpc>
              <a:spcPct val="100000"/>
            </a:lnSpc>
            <a:spcBef>
              <a:spcPct val="0"/>
            </a:spcBef>
            <a:spcAft>
              <a:spcPct val="35000"/>
            </a:spcAft>
            <a:buNone/>
          </a:pPr>
          <a:r>
            <a:rPr lang="en-BE" sz="2400" b="1" kern="1200" dirty="0"/>
            <a:t>Means</a:t>
          </a:r>
          <a:r>
            <a:rPr lang="en-BE" sz="2400" kern="1200" dirty="0"/>
            <a:t>: </a:t>
          </a:r>
          <a:endParaRPr lang="nl-BE" sz="2400" kern="1200" dirty="0"/>
        </a:p>
        <a:p>
          <a:pPr marL="0" lvl="0" indent="0" algn="l" defTabSz="1066800">
            <a:lnSpc>
              <a:spcPct val="100000"/>
            </a:lnSpc>
            <a:spcBef>
              <a:spcPct val="0"/>
            </a:spcBef>
            <a:spcAft>
              <a:spcPct val="35000"/>
            </a:spcAft>
            <a:buNone/>
          </a:pPr>
          <a:r>
            <a:rPr lang="en-BE" sz="2400" kern="1200" dirty="0"/>
            <a:t>3 companies for</a:t>
          </a:r>
          <a:r>
            <a:rPr lang="en-BE" sz="1600" kern="1200" dirty="0"/>
            <a:t>:</a:t>
          </a:r>
          <a:endParaRPr lang="en-US" sz="1600" kern="1200" dirty="0"/>
        </a:p>
      </dsp:txBody>
      <dsp:txXfrm>
        <a:off x="526863" y="3479351"/>
        <a:ext cx="2341834" cy="769546"/>
      </dsp:txXfrm>
    </dsp:sp>
    <dsp:sp modelId="{363EB800-410E-4BAD-8658-3CB854387316}">
      <dsp:nvSpPr>
        <dsp:cNvPr id="0" name=""/>
        <dsp:cNvSpPr/>
      </dsp:nvSpPr>
      <dsp:spPr>
        <a:xfrm>
          <a:off x="2941227" y="3466753"/>
          <a:ext cx="2307988"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889000">
            <a:lnSpc>
              <a:spcPct val="100000"/>
            </a:lnSpc>
            <a:spcBef>
              <a:spcPct val="0"/>
            </a:spcBef>
            <a:spcAft>
              <a:spcPct val="35000"/>
            </a:spcAft>
            <a:buNone/>
          </a:pPr>
          <a:r>
            <a:rPr lang="en-BE" sz="2000" b="1" kern="1200" dirty="0"/>
            <a:t>Management of the competition</a:t>
          </a:r>
          <a:endParaRPr lang="en-US" sz="2000" b="1" kern="1200" dirty="0"/>
        </a:p>
        <a:p>
          <a:pPr marL="0" lvl="0" indent="0" algn="l" defTabSz="800100">
            <a:lnSpc>
              <a:spcPct val="100000"/>
            </a:lnSpc>
            <a:spcBef>
              <a:spcPct val="0"/>
            </a:spcBef>
            <a:spcAft>
              <a:spcPct val="35000"/>
            </a:spcAft>
            <a:buNone/>
          </a:pPr>
          <a:r>
            <a:rPr lang="en-BE" sz="1800" b="1" kern="1200" dirty="0"/>
            <a:t>Exploitation of media rights</a:t>
          </a:r>
          <a:endParaRPr lang="en-US" sz="1800" b="1" kern="1200" dirty="0"/>
        </a:p>
        <a:p>
          <a:pPr marL="0" lvl="0" indent="0" algn="l" defTabSz="800100">
            <a:lnSpc>
              <a:spcPct val="100000"/>
            </a:lnSpc>
            <a:spcBef>
              <a:spcPct val="0"/>
            </a:spcBef>
            <a:spcAft>
              <a:spcPct val="35000"/>
            </a:spcAft>
            <a:buNone/>
          </a:pPr>
          <a:r>
            <a:rPr lang="en-BE" sz="1800" b="1" kern="1200" dirty="0"/>
            <a:t>Exploitation of </a:t>
          </a:r>
          <a:r>
            <a:rPr lang="en-BE" sz="2000" b="1" kern="1200" dirty="0"/>
            <a:t>other commercial rights</a:t>
          </a:r>
          <a:endParaRPr lang="en-US" sz="2000" b="1" kern="1200" dirty="0"/>
        </a:p>
      </dsp:txBody>
      <dsp:txXfrm>
        <a:off x="2941227" y="3466753"/>
        <a:ext cx="2307988" cy="769546"/>
      </dsp:txXfrm>
    </dsp:sp>
    <dsp:sp modelId="{33A34E1F-AB3B-418F-AD1C-350C6A5A1727}">
      <dsp:nvSpPr>
        <dsp:cNvPr id="0" name=""/>
        <dsp:cNvSpPr/>
      </dsp:nvSpPr>
      <dsp:spPr>
        <a:xfrm>
          <a:off x="-82719" y="4899383"/>
          <a:ext cx="5204077" cy="7236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028333-353A-4009-ABA2-F9CF8659FB19}">
      <dsp:nvSpPr>
        <dsp:cNvPr id="0" name=""/>
        <dsp:cNvSpPr/>
      </dsp:nvSpPr>
      <dsp:spPr>
        <a:xfrm>
          <a:off x="136174" y="5062196"/>
          <a:ext cx="398766" cy="3979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3A4BA-678D-4050-B79F-89E5624CCE10}">
      <dsp:nvSpPr>
        <dsp:cNvPr id="0" name=""/>
        <dsp:cNvSpPr/>
      </dsp:nvSpPr>
      <dsp:spPr>
        <a:xfrm>
          <a:off x="753833" y="4899383"/>
          <a:ext cx="4340940" cy="76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44" tIns="81444" rIns="81444" bIns="81444" numCol="1" spcCol="1270" anchor="ctr" anchorCtr="0">
          <a:noAutofit/>
        </a:bodyPr>
        <a:lstStyle/>
        <a:p>
          <a:pPr marL="0" lvl="0" indent="0" algn="l" defTabSz="889000">
            <a:lnSpc>
              <a:spcPct val="100000"/>
            </a:lnSpc>
            <a:spcBef>
              <a:spcPct val="0"/>
            </a:spcBef>
            <a:spcAft>
              <a:spcPct val="35000"/>
            </a:spcAft>
            <a:buNone/>
          </a:pPr>
          <a:r>
            <a:rPr lang="en-BE" sz="2000" kern="1200"/>
            <a:t>JP Morgan : financial support (4 billion EUR)</a:t>
          </a:r>
          <a:endParaRPr lang="en-US" sz="2000" kern="1200" dirty="0"/>
        </a:p>
      </dsp:txBody>
      <dsp:txXfrm>
        <a:off x="753833" y="4899383"/>
        <a:ext cx="4340940" cy="76954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31F29-5CCD-0D47-B0BE-11ADC470E770}">
      <dsp:nvSpPr>
        <dsp:cNvPr id="0" name=""/>
        <dsp:cNvSpPr/>
      </dsp:nvSpPr>
      <dsp:spPr>
        <a:xfrm>
          <a:off x="0" y="2620"/>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Art.102 TFEU on abuse dominant position</a:t>
          </a:r>
        </a:p>
      </dsp:txBody>
      <dsp:txXfrm>
        <a:off x="42191" y="44811"/>
        <a:ext cx="8145218" cy="779906"/>
      </dsp:txXfrm>
    </dsp:sp>
    <dsp:sp modelId="{A2A53227-819B-0441-999D-5AF676843BC8}">
      <dsp:nvSpPr>
        <dsp:cNvPr id="0" name=""/>
        <dsp:cNvSpPr/>
      </dsp:nvSpPr>
      <dsp:spPr>
        <a:xfrm>
          <a:off x="0" y="880001"/>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Art. 101 TFEU on free competition</a:t>
          </a:r>
        </a:p>
      </dsp:txBody>
      <dsp:txXfrm>
        <a:off x="42191" y="922192"/>
        <a:ext cx="8145218" cy="779906"/>
      </dsp:txXfrm>
    </dsp:sp>
    <dsp:sp modelId="{3D9EB098-9267-BE4B-B612-1DE97F5E55C8}">
      <dsp:nvSpPr>
        <dsp:cNvPr id="0" name=""/>
        <dsp:cNvSpPr/>
      </dsp:nvSpPr>
      <dsp:spPr>
        <a:xfrm>
          <a:off x="0" y="1764745"/>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Threat of sanctions:		</a:t>
          </a:r>
          <a:r>
            <a:rPr lang="en-US" sz="2400" kern="1200" dirty="0" err="1"/>
            <a:t>Artt</a:t>
          </a:r>
          <a:r>
            <a:rPr lang="en-US" sz="2400" kern="1200" dirty="0"/>
            <a:t>. 101 and 102 TFEU</a:t>
          </a:r>
        </a:p>
      </dsp:txBody>
      <dsp:txXfrm>
        <a:off x="42191" y="1806936"/>
        <a:ext cx="8145218" cy="779906"/>
      </dsp:txXfrm>
    </dsp:sp>
    <dsp:sp modelId="{5BD9DAF0-650A-F94C-B774-DF246B310D10}">
      <dsp:nvSpPr>
        <dsp:cNvPr id="0" name=""/>
        <dsp:cNvSpPr/>
      </dsp:nvSpPr>
      <dsp:spPr>
        <a:xfrm>
          <a:off x="0" y="2634763"/>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“Original Owners of rights”:	</a:t>
          </a:r>
          <a:r>
            <a:rPr lang="en-US" sz="2400" kern="1200" dirty="0" err="1"/>
            <a:t>Artt</a:t>
          </a:r>
          <a:r>
            <a:rPr lang="en-US" sz="2400" kern="1200" dirty="0"/>
            <a:t>. 101 and 102 TFEU</a:t>
          </a:r>
        </a:p>
      </dsp:txBody>
      <dsp:txXfrm>
        <a:off x="42191" y="2676954"/>
        <a:ext cx="8145218" cy="779906"/>
      </dsp:txXfrm>
    </dsp:sp>
    <dsp:sp modelId="{AA935650-35F3-494F-97B7-1AE5F322BF9D}">
      <dsp:nvSpPr>
        <dsp:cNvPr id="0" name=""/>
        <dsp:cNvSpPr/>
      </dsp:nvSpPr>
      <dsp:spPr>
        <a:xfrm>
          <a:off x="0" y="3512144"/>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“exception” :	Art.101 (3) and 102 TFEU</a:t>
          </a:r>
        </a:p>
      </dsp:txBody>
      <dsp:txXfrm>
        <a:off x="42191" y="3554335"/>
        <a:ext cx="8145218" cy="779906"/>
      </dsp:txXfrm>
    </dsp:sp>
    <dsp:sp modelId="{3ED9FB8D-A08A-8C4E-B892-FC357D28A813}">
      <dsp:nvSpPr>
        <dsp:cNvPr id="0" name=""/>
        <dsp:cNvSpPr/>
      </dsp:nvSpPr>
      <dsp:spPr>
        <a:xfrm>
          <a:off x="0" y="4389525"/>
          <a:ext cx="8229600" cy="8642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Prior Authorization: 		</a:t>
          </a:r>
          <a:r>
            <a:rPr lang="en-US" sz="2400" kern="1200" dirty="0" err="1"/>
            <a:t>Artt</a:t>
          </a:r>
          <a:r>
            <a:rPr lang="en-US" sz="2400" kern="1200" dirty="0"/>
            <a:t>. 45-49 -56 and 63 TFEU				(freedom of movement</a:t>
          </a:r>
          <a:r>
            <a:rPr lang="en-US" sz="1800" kern="1200" dirty="0"/>
            <a:t>)</a:t>
          </a:r>
        </a:p>
      </dsp:txBody>
      <dsp:txXfrm>
        <a:off x="42191" y="4431716"/>
        <a:ext cx="8145218" cy="7799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BDF9D-E780-874C-94FB-06FB0B106DA3}">
      <dsp:nvSpPr>
        <dsp:cNvPr id="0" name=""/>
        <dsp:cNvSpPr/>
      </dsp:nvSpPr>
      <dsp:spPr>
        <a:xfrm>
          <a:off x="0" y="0"/>
          <a:ext cx="6824811" cy="1829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UEFA – FIFA dominant position</a:t>
          </a:r>
        </a:p>
      </dsp:txBody>
      <dsp:txXfrm>
        <a:off x="89327" y="89327"/>
        <a:ext cx="6646157" cy="1651226"/>
      </dsp:txXfrm>
    </dsp:sp>
    <dsp:sp modelId="{6E91E64E-3955-4F45-B2B6-A078C53769CD}">
      <dsp:nvSpPr>
        <dsp:cNvPr id="0" name=""/>
        <dsp:cNvSpPr/>
      </dsp:nvSpPr>
      <dsp:spPr>
        <a:xfrm>
          <a:off x="0" y="1988141"/>
          <a:ext cx="6824811" cy="88062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“Special responsibility” : </a:t>
          </a:r>
        </a:p>
      </dsp:txBody>
      <dsp:txXfrm>
        <a:off x="42989" y="2031130"/>
        <a:ext cx="6738833" cy="794651"/>
      </dsp:txXfrm>
    </dsp:sp>
    <dsp:sp modelId="{1DABFC3B-2B11-FD45-BA3A-D9EC0CE2DD95}">
      <dsp:nvSpPr>
        <dsp:cNvPr id="0" name=""/>
        <dsp:cNvSpPr/>
      </dsp:nvSpPr>
      <dsp:spPr>
        <a:xfrm>
          <a:off x="0" y="2868770"/>
          <a:ext cx="6824811"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688"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sz="3600" kern="1200" dirty="0"/>
            <a:t>Prevent undistorted competition</a:t>
          </a:r>
        </a:p>
        <a:p>
          <a:pPr marL="285750" lvl="1" indent="-285750" algn="l" defTabSz="1600200">
            <a:lnSpc>
              <a:spcPct val="90000"/>
            </a:lnSpc>
            <a:spcBef>
              <a:spcPct val="0"/>
            </a:spcBef>
            <a:spcAft>
              <a:spcPct val="20000"/>
            </a:spcAft>
            <a:buChar char="•"/>
          </a:pPr>
          <a:r>
            <a:rPr lang="en-US" sz="3600" u="sng" kern="1200" dirty="0"/>
            <a:t>Not unduly deny access to the mark</a:t>
          </a:r>
          <a:r>
            <a:rPr lang="en-US" sz="3600" kern="1200" dirty="0"/>
            <a:t>et ( para.131)</a:t>
          </a:r>
        </a:p>
      </dsp:txBody>
      <dsp:txXfrm>
        <a:off x="0" y="2868770"/>
        <a:ext cx="6824811" cy="17139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B596F-1797-4D8A-AC40-0D640035A7F3}">
      <dsp:nvSpPr>
        <dsp:cNvPr id="0" name=""/>
        <dsp:cNvSpPr/>
      </dsp:nvSpPr>
      <dsp:spPr>
        <a:xfrm>
          <a:off x="1610873" y="95298"/>
          <a:ext cx="1554187" cy="1554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E1BEB-E185-42C8-82E4-0BD0DE822736}">
      <dsp:nvSpPr>
        <dsp:cNvPr id="0" name=""/>
        <dsp:cNvSpPr/>
      </dsp:nvSpPr>
      <dsp:spPr>
        <a:xfrm>
          <a:off x="661092" y="2051087"/>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BE" sz="5000" kern="1200"/>
            <a:t>REGULATORY </a:t>
          </a:r>
          <a:endParaRPr lang="en-US" sz="5000" kern="1200"/>
        </a:p>
      </dsp:txBody>
      <dsp:txXfrm>
        <a:off x="661092" y="2051087"/>
        <a:ext cx="3453750" cy="720000"/>
      </dsp:txXfrm>
    </dsp:sp>
    <dsp:sp modelId="{EAAA2E49-CFDD-4A94-B170-174738CFDBCB}">
      <dsp:nvSpPr>
        <dsp:cNvPr id="0" name=""/>
        <dsp:cNvSpPr/>
      </dsp:nvSpPr>
      <dsp:spPr>
        <a:xfrm>
          <a:off x="1610873" y="3634525"/>
          <a:ext cx="1554187" cy="1554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A081C-7132-4792-9A5E-457786D9609E}">
      <dsp:nvSpPr>
        <dsp:cNvPr id="0" name=""/>
        <dsp:cNvSpPr/>
      </dsp:nvSpPr>
      <dsp:spPr>
        <a:xfrm>
          <a:off x="661092" y="5590314"/>
          <a:ext cx="345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90000"/>
            </a:lnSpc>
            <a:spcBef>
              <a:spcPct val="0"/>
            </a:spcBef>
            <a:spcAft>
              <a:spcPct val="35000"/>
            </a:spcAft>
            <a:buNone/>
          </a:pPr>
          <a:r>
            <a:rPr lang="en-BE" sz="5000" kern="1200"/>
            <a:t>ECONOMIC</a:t>
          </a:r>
          <a:endParaRPr lang="en-US" sz="5000" kern="1200"/>
        </a:p>
      </dsp:txBody>
      <dsp:txXfrm>
        <a:off x="661092" y="5590314"/>
        <a:ext cx="3453750" cy="720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22B87-36BD-9148-938D-8D4F6EDB976D}">
      <dsp:nvSpPr>
        <dsp:cNvPr id="0" name=""/>
        <dsp:cNvSpPr/>
      </dsp:nvSpPr>
      <dsp:spPr>
        <a:xfrm>
          <a:off x="788729" y="1040"/>
          <a:ext cx="5760638" cy="206034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Common rules for homogeneity and coordination of competitions, equal opportunities and merits (para.144)</a:t>
          </a:r>
        </a:p>
      </dsp:txBody>
      <dsp:txXfrm>
        <a:off x="889307" y="101618"/>
        <a:ext cx="5559482" cy="1859186"/>
      </dsp:txXfrm>
    </dsp:sp>
    <dsp:sp modelId="{C8E53CAB-CFA8-5E46-9AD3-6D21F263DAC4}">
      <dsp:nvSpPr>
        <dsp:cNvPr id="0" name=""/>
        <dsp:cNvSpPr/>
      </dsp:nvSpPr>
      <dsp:spPr>
        <a:xfrm>
          <a:off x="788729" y="2097715"/>
          <a:ext cx="6309240" cy="72663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Prior authorization system (para.145)</a:t>
          </a:r>
        </a:p>
      </dsp:txBody>
      <dsp:txXfrm>
        <a:off x="824201" y="2133187"/>
        <a:ext cx="6238296" cy="655695"/>
      </dsp:txXfrm>
    </dsp:sp>
    <dsp:sp modelId="{4AECE545-D0F0-BA45-8F98-806740DB93AB}">
      <dsp:nvSpPr>
        <dsp:cNvPr id="0" name=""/>
        <dsp:cNvSpPr/>
      </dsp:nvSpPr>
      <dsp:spPr>
        <a:xfrm>
          <a:off x="788729" y="2860686"/>
          <a:ext cx="5472609" cy="72663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dirty="0"/>
            <a:t>Sanctions (para.146)</a:t>
          </a:r>
        </a:p>
      </dsp:txBody>
      <dsp:txXfrm>
        <a:off x="824201" y="2896158"/>
        <a:ext cx="5401665" cy="655695"/>
      </dsp:txXfrm>
    </dsp:sp>
    <dsp:sp modelId="{9EC99355-5995-BD49-BCD4-3666F6C27206}">
      <dsp:nvSpPr>
        <dsp:cNvPr id="0" name=""/>
        <dsp:cNvSpPr/>
      </dsp:nvSpPr>
      <dsp:spPr>
        <a:xfrm>
          <a:off x="788729" y="3623657"/>
          <a:ext cx="3826661" cy="72663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BUT…</a:t>
          </a:r>
        </a:p>
      </dsp:txBody>
      <dsp:txXfrm>
        <a:off x="824201" y="3659129"/>
        <a:ext cx="3755717" cy="65569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828C3-5168-7C44-ACDC-A6CBB9238238}">
      <dsp:nvSpPr>
        <dsp:cNvPr id="0" name=""/>
        <dsp:cNvSpPr/>
      </dsp:nvSpPr>
      <dsp:spPr>
        <a:xfrm>
          <a:off x="2138737" y="935381"/>
          <a:ext cx="461493" cy="91440"/>
        </a:xfrm>
        <a:custGeom>
          <a:avLst/>
          <a:gdLst/>
          <a:ahLst/>
          <a:cxnLst/>
          <a:rect l="0" t="0" r="0" b="0"/>
          <a:pathLst>
            <a:path>
              <a:moveTo>
                <a:pt x="0" y="45720"/>
              </a:moveTo>
              <a:lnTo>
                <a:pt x="46149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978641"/>
        <a:ext cx="24604" cy="4920"/>
      </dsp:txXfrm>
    </dsp:sp>
    <dsp:sp modelId="{32C395C3-46A6-BA4F-AEF7-1AFF5BFF2755}">
      <dsp:nvSpPr>
        <dsp:cNvPr id="0" name=""/>
        <dsp:cNvSpPr/>
      </dsp:nvSpPr>
      <dsp:spPr>
        <a:xfrm>
          <a:off x="1002" y="339241"/>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Undertaking and Association of Undertaking</a:t>
          </a:r>
        </a:p>
      </dsp:txBody>
      <dsp:txXfrm>
        <a:off x="1002" y="339241"/>
        <a:ext cx="2139535" cy="1283721"/>
      </dsp:txXfrm>
    </dsp:sp>
    <dsp:sp modelId="{C8AAD958-4174-7C4F-A765-0DFEC3588AF3}">
      <dsp:nvSpPr>
        <dsp:cNvPr id="0" name=""/>
        <dsp:cNvSpPr/>
      </dsp:nvSpPr>
      <dsp:spPr>
        <a:xfrm>
          <a:off x="1070769" y="1621162"/>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1849448"/>
        <a:ext cx="133862" cy="4920"/>
      </dsp:txXfrm>
    </dsp:sp>
    <dsp:sp modelId="{4579C5DA-3CD7-5B43-AE2D-F68452518C74}">
      <dsp:nvSpPr>
        <dsp:cNvPr id="0" name=""/>
        <dsp:cNvSpPr/>
      </dsp:nvSpPr>
      <dsp:spPr>
        <a:xfrm>
          <a:off x="2632630" y="339241"/>
          <a:ext cx="2139535" cy="12837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dirty="0"/>
            <a:t>Regulatory role: adopting rules for professional  football</a:t>
          </a:r>
        </a:p>
      </dsp:txBody>
      <dsp:txXfrm>
        <a:off x="2632630" y="339241"/>
        <a:ext cx="2139535" cy="1283721"/>
      </dsp:txXfrm>
    </dsp:sp>
    <dsp:sp modelId="{51D74756-799E-6C41-940F-58DD668892BE}">
      <dsp:nvSpPr>
        <dsp:cNvPr id="0" name=""/>
        <dsp:cNvSpPr/>
      </dsp:nvSpPr>
      <dsp:spPr>
        <a:xfrm>
          <a:off x="2138737" y="2711196"/>
          <a:ext cx="461493" cy="91440"/>
        </a:xfrm>
        <a:custGeom>
          <a:avLst/>
          <a:gdLst/>
          <a:ahLst/>
          <a:cxnLst/>
          <a:rect l="0" t="0" r="0" b="0"/>
          <a:pathLst>
            <a:path>
              <a:moveTo>
                <a:pt x="0" y="45720"/>
              </a:moveTo>
              <a:lnTo>
                <a:pt x="461493"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2754455"/>
        <a:ext cx="24604" cy="4920"/>
      </dsp:txXfrm>
    </dsp:sp>
    <dsp:sp modelId="{7A894BC1-1958-264E-B279-4FA9A0B98303}">
      <dsp:nvSpPr>
        <dsp:cNvPr id="0" name=""/>
        <dsp:cNvSpPr/>
      </dsp:nvSpPr>
      <dsp:spPr>
        <a:xfrm>
          <a:off x="1002" y="2115055"/>
          <a:ext cx="2139535" cy="12837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dirty="0"/>
            <a:t>Economic role: organizing sporting competitions</a:t>
          </a:r>
        </a:p>
      </dsp:txBody>
      <dsp:txXfrm>
        <a:off x="1002" y="2115055"/>
        <a:ext cx="2139535" cy="1283721"/>
      </dsp:txXfrm>
    </dsp:sp>
    <dsp:sp modelId="{CE76E6A4-048E-1E47-B268-F4CBED867795}">
      <dsp:nvSpPr>
        <dsp:cNvPr id="0" name=""/>
        <dsp:cNvSpPr/>
      </dsp:nvSpPr>
      <dsp:spPr>
        <a:xfrm>
          <a:off x="1070769" y="3396976"/>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3625262"/>
        <a:ext cx="133862" cy="4920"/>
      </dsp:txXfrm>
    </dsp:sp>
    <dsp:sp modelId="{BD828DFE-C52A-A742-AC52-F7D45BB2C616}">
      <dsp:nvSpPr>
        <dsp:cNvPr id="0" name=""/>
        <dsp:cNvSpPr/>
      </dsp:nvSpPr>
      <dsp:spPr>
        <a:xfrm>
          <a:off x="2632630" y="2115055"/>
          <a:ext cx="2139535" cy="12837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Giving the power to:</a:t>
          </a:r>
        </a:p>
      </dsp:txBody>
      <dsp:txXfrm>
        <a:off x="2632630" y="2115055"/>
        <a:ext cx="2139535" cy="1283721"/>
      </dsp:txXfrm>
    </dsp:sp>
    <dsp:sp modelId="{CE2B998A-305B-2246-828F-4F3704F9EC6A}">
      <dsp:nvSpPr>
        <dsp:cNvPr id="0" name=""/>
        <dsp:cNvSpPr/>
      </dsp:nvSpPr>
      <dsp:spPr>
        <a:xfrm>
          <a:off x="2138737" y="4487010"/>
          <a:ext cx="461493" cy="91440"/>
        </a:xfrm>
        <a:custGeom>
          <a:avLst/>
          <a:gdLst/>
          <a:ahLst/>
          <a:cxnLst/>
          <a:rect l="0" t="0" r="0" b="0"/>
          <a:pathLst>
            <a:path>
              <a:moveTo>
                <a:pt x="0" y="45720"/>
              </a:moveTo>
              <a:lnTo>
                <a:pt x="46149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4530269"/>
        <a:ext cx="24604" cy="4920"/>
      </dsp:txXfrm>
    </dsp:sp>
    <dsp:sp modelId="{46A39CD5-AD81-B64E-B66C-6DCEEB0C9D35}">
      <dsp:nvSpPr>
        <dsp:cNvPr id="0" name=""/>
        <dsp:cNvSpPr/>
      </dsp:nvSpPr>
      <dsp:spPr>
        <a:xfrm>
          <a:off x="1002" y="3890869"/>
          <a:ext cx="2139535" cy="12837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Authorise the setting up and organization of new competition</a:t>
          </a:r>
        </a:p>
      </dsp:txBody>
      <dsp:txXfrm>
        <a:off x="1002" y="3890869"/>
        <a:ext cx="2139535" cy="1283721"/>
      </dsp:txXfrm>
    </dsp:sp>
    <dsp:sp modelId="{DE4244B3-8FBD-8245-B55A-EB2FF1CB2C16}">
      <dsp:nvSpPr>
        <dsp:cNvPr id="0" name=""/>
        <dsp:cNvSpPr/>
      </dsp:nvSpPr>
      <dsp:spPr>
        <a:xfrm>
          <a:off x="2632630" y="3890869"/>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666750">
            <a:lnSpc>
              <a:spcPct val="90000"/>
            </a:lnSpc>
            <a:spcBef>
              <a:spcPct val="0"/>
            </a:spcBef>
            <a:spcAft>
              <a:spcPct val="35000"/>
            </a:spcAft>
            <a:buNone/>
          </a:pPr>
          <a:r>
            <a:rPr lang="en-US" sz="1500" kern="1200"/>
            <a:t>Control the participation of professional football clubs and players, on pain of sanction (171)</a:t>
          </a:r>
        </a:p>
      </dsp:txBody>
      <dsp:txXfrm>
        <a:off x="2632630" y="3890869"/>
        <a:ext cx="2139535" cy="128372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4112D-A93A-284C-9950-EC5C9AC724D7}">
      <dsp:nvSpPr>
        <dsp:cNvPr id="0" name=""/>
        <dsp:cNvSpPr/>
      </dsp:nvSpPr>
      <dsp:spPr>
        <a:xfrm>
          <a:off x="0" y="281091"/>
          <a:ext cx="4683949" cy="162004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SUBSTANTIVE CRITERIA </a:t>
          </a:r>
        </a:p>
      </dsp:txBody>
      <dsp:txXfrm>
        <a:off x="79084" y="360175"/>
        <a:ext cx="4525781" cy="1461873"/>
      </dsp:txXfrm>
    </dsp:sp>
    <dsp:sp modelId="{16D591C0-0DEE-6346-B992-5C2A79E5A6E8}">
      <dsp:nvSpPr>
        <dsp:cNvPr id="0" name=""/>
        <dsp:cNvSpPr/>
      </dsp:nvSpPr>
      <dsp:spPr>
        <a:xfrm>
          <a:off x="0" y="1984652"/>
          <a:ext cx="4683949" cy="1620041"/>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DETAILED PROCEDURAL RULES</a:t>
          </a:r>
        </a:p>
      </dsp:txBody>
      <dsp:txXfrm>
        <a:off x="79084" y="2063736"/>
        <a:ext cx="4525781" cy="1461873"/>
      </dsp:txXfrm>
    </dsp:sp>
    <dsp:sp modelId="{72D96136-AAF7-C142-A9E4-D0BAA665362B}">
      <dsp:nvSpPr>
        <dsp:cNvPr id="0" name=""/>
        <dsp:cNvSpPr/>
      </dsp:nvSpPr>
      <dsp:spPr>
        <a:xfrm>
          <a:off x="0" y="3688214"/>
          <a:ext cx="4683949" cy="162004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TRANSPARENCY, OBJECTIVITY, NON- DISCRIMINATION (para.175)</a:t>
          </a:r>
        </a:p>
      </dsp:txBody>
      <dsp:txXfrm>
        <a:off x="79084" y="3767298"/>
        <a:ext cx="4525781" cy="146187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335E4-C73A-E745-A18C-6B5544B1C714}">
      <dsp:nvSpPr>
        <dsp:cNvPr id="0" name=""/>
        <dsp:cNvSpPr/>
      </dsp:nvSpPr>
      <dsp:spPr>
        <a:xfrm>
          <a:off x="0" y="92736"/>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BURDEN OF PROOF ON FIFA AND UEFA</a:t>
          </a:r>
        </a:p>
      </dsp:txBody>
      <dsp:txXfrm>
        <a:off x="31185" y="123921"/>
        <a:ext cx="4856314" cy="576450"/>
      </dsp:txXfrm>
    </dsp:sp>
    <dsp:sp modelId="{E5E61C74-C39F-C041-8AAF-3803D4766BC0}">
      <dsp:nvSpPr>
        <dsp:cNvPr id="0" name=""/>
        <dsp:cNvSpPr/>
      </dsp:nvSpPr>
      <dsp:spPr>
        <a:xfrm>
          <a:off x="0" y="777636"/>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NATIONAL JUDGE will decide if </a:t>
          </a:r>
          <a:r>
            <a:rPr lang="en-US" sz="1600" kern="1200" dirty="0" err="1"/>
            <a:t>favourable</a:t>
          </a:r>
          <a:r>
            <a:rPr lang="en-US" sz="1600" kern="1200" dirty="0"/>
            <a:t> impact on </a:t>
          </a:r>
          <a:r>
            <a:rPr lang="en-US" sz="1600" b="1" kern="1200" dirty="0"/>
            <a:t>”users”:</a:t>
          </a:r>
        </a:p>
      </dsp:txBody>
      <dsp:txXfrm>
        <a:off x="31185" y="808821"/>
        <a:ext cx="4856314" cy="576450"/>
      </dsp:txXfrm>
    </dsp:sp>
    <dsp:sp modelId="{90272645-C0CD-B84B-8C29-87E2075338B8}">
      <dsp:nvSpPr>
        <dsp:cNvPr id="0" name=""/>
        <dsp:cNvSpPr/>
      </dsp:nvSpPr>
      <dsp:spPr>
        <a:xfrm>
          <a:off x="0" y="1422151"/>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National football associations</a:t>
          </a:r>
        </a:p>
      </dsp:txBody>
      <dsp:txXfrm>
        <a:off x="31185" y="1453336"/>
        <a:ext cx="4856314" cy="576450"/>
      </dsp:txXfrm>
    </dsp:sp>
    <dsp:sp modelId="{46D55FFA-702C-B64B-9873-50E624B78BD7}">
      <dsp:nvSpPr>
        <dsp:cNvPr id="0" name=""/>
        <dsp:cNvSpPr/>
      </dsp:nvSpPr>
      <dsp:spPr>
        <a:xfrm>
          <a:off x="0" y="2147436"/>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Professional or amateur clubs</a:t>
          </a:r>
        </a:p>
      </dsp:txBody>
      <dsp:txXfrm>
        <a:off x="31185" y="2178621"/>
        <a:ext cx="4856314" cy="576450"/>
      </dsp:txXfrm>
    </dsp:sp>
    <dsp:sp modelId="{E57E6A0D-3749-1A40-9906-B49361420F0B}">
      <dsp:nvSpPr>
        <dsp:cNvPr id="0" name=""/>
        <dsp:cNvSpPr/>
      </dsp:nvSpPr>
      <dsp:spPr>
        <a:xfrm>
          <a:off x="0" y="28323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Professional or amateur players</a:t>
          </a:r>
        </a:p>
      </dsp:txBody>
      <dsp:txXfrm>
        <a:off x="31185" y="2863522"/>
        <a:ext cx="4856314" cy="576450"/>
      </dsp:txXfrm>
    </dsp:sp>
    <dsp:sp modelId="{FF920D5C-B26F-7249-B5E8-07F2FDB16534}">
      <dsp:nvSpPr>
        <dsp:cNvPr id="0" name=""/>
        <dsp:cNvSpPr/>
      </dsp:nvSpPr>
      <dsp:spPr>
        <a:xfrm>
          <a:off x="0" y="35172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Young players</a:t>
          </a:r>
        </a:p>
      </dsp:txBody>
      <dsp:txXfrm>
        <a:off x="31185" y="3548422"/>
        <a:ext cx="4856314" cy="576450"/>
      </dsp:txXfrm>
    </dsp:sp>
    <dsp:sp modelId="{E55A0F59-1BFC-8941-8D9E-8017BDB150DF}">
      <dsp:nvSpPr>
        <dsp:cNvPr id="0" name=""/>
        <dsp:cNvSpPr/>
      </dsp:nvSpPr>
      <dsp:spPr>
        <a:xfrm>
          <a:off x="0" y="42021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Spectators and TV viewers</a:t>
          </a:r>
        </a:p>
      </dsp:txBody>
      <dsp:txXfrm>
        <a:off x="31185" y="4233322"/>
        <a:ext cx="4856314" cy="576450"/>
      </dsp:txXfrm>
    </dsp:sp>
    <dsp:sp modelId="{64D35896-53B8-7640-AF80-63CDEEE6D093}">
      <dsp:nvSpPr>
        <dsp:cNvPr id="0" name=""/>
        <dsp:cNvSpPr/>
      </dsp:nvSpPr>
      <dsp:spPr>
        <a:xfrm>
          <a:off x="0" y="4887037"/>
          <a:ext cx="4918684" cy="6388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BUT also ”solidarity contribution</a:t>
          </a:r>
          <a:r>
            <a:rPr lang="en-US" sz="1600" kern="1200" dirty="0"/>
            <a:t>”</a:t>
          </a:r>
        </a:p>
      </dsp:txBody>
      <dsp:txXfrm>
        <a:off x="31185" y="4918222"/>
        <a:ext cx="4856314" cy="576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0B57D-92F0-B94E-8BE0-38A7172965FF}">
      <dsp:nvSpPr>
        <dsp:cNvPr id="0" name=""/>
        <dsp:cNvSpPr/>
      </dsp:nvSpPr>
      <dsp:spPr>
        <a:xfrm>
          <a:off x="1427703" y="7931"/>
          <a:ext cx="7624079" cy="8360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Belgian Player  of RC Liège (Belgian Club)</a:t>
          </a:r>
        </a:p>
      </dsp:txBody>
      <dsp:txXfrm>
        <a:off x="1468516" y="48744"/>
        <a:ext cx="7542453" cy="754434"/>
      </dsp:txXfrm>
    </dsp:sp>
    <dsp:sp modelId="{5F993A25-2A34-B240-8EA9-6603D7FBBAC7}">
      <dsp:nvSpPr>
        <dsp:cNvPr id="0" name=""/>
        <dsp:cNvSpPr/>
      </dsp:nvSpPr>
      <dsp:spPr>
        <a:xfrm>
          <a:off x="1427703" y="885795"/>
          <a:ext cx="7527773" cy="836060"/>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Salary (120.000 BEF = </a:t>
          </a:r>
          <a:r>
            <a:rPr lang="en-US" sz="3600" b="0" kern="1200" dirty="0"/>
            <a:t>3000 euros</a:t>
          </a:r>
          <a:r>
            <a:rPr lang="en-US" sz="3600" kern="1200" dirty="0"/>
            <a:t>)</a:t>
          </a:r>
        </a:p>
      </dsp:txBody>
      <dsp:txXfrm>
        <a:off x="1468516" y="926608"/>
        <a:ext cx="7446147" cy="754434"/>
      </dsp:txXfrm>
    </dsp:sp>
    <dsp:sp modelId="{E9376943-6694-8B44-A15D-8FE9A577FF19}">
      <dsp:nvSpPr>
        <dsp:cNvPr id="0" name=""/>
        <dsp:cNvSpPr/>
      </dsp:nvSpPr>
      <dsp:spPr>
        <a:xfrm>
          <a:off x="1395903" y="1727557"/>
          <a:ext cx="7527773" cy="83606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End of contract =750 euros</a:t>
          </a:r>
        </a:p>
      </dsp:txBody>
      <dsp:txXfrm>
        <a:off x="1436716" y="1768370"/>
        <a:ext cx="7446147" cy="754434"/>
      </dsp:txXfrm>
    </dsp:sp>
    <dsp:sp modelId="{B35D26D8-33EB-774C-8F6A-BEBD41BD85F2}">
      <dsp:nvSpPr>
        <dsp:cNvPr id="0" name=""/>
        <dsp:cNvSpPr/>
      </dsp:nvSpPr>
      <dsp:spPr>
        <a:xfrm>
          <a:off x="1445760" y="2635502"/>
          <a:ext cx="7479620" cy="836060"/>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FC Dunkerque (French Club)</a:t>
          </a:r>
        </a:p>
      </dsp:txBody>
      <dsp:txXfrm>
        <a:off x="1486573" y="2676315"/>
        <a:ext cx="7397994" cy="754434"/>
      </dsp:txXfrm>
    </dsp:sp>
    <dsp:sp modelId="{21AF9A00-D147-944E-AACE-01B66D28A352}">
      <dsp:nvSpPr>
        <dsp:cNvPr id="0" name=""/>
        <dsp:cNvSpPr/>
      </dsp:nvSpPr>
      <dsp:spPr>
        <a:xfrm>
          <a:off x="1445760" y="3513365"/>
          <a:ext cx="7395427" cy="83606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Transfer fee…</a:t>
          </a:r>
        </a:p>
      </dsp:txBody>
      <dsp:txXfrm>
        <a:off x="1486573" y="3554178"/>
        <a:ext cx="7313801" cy="7544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FFF96-F2F3-AE40-BEE7-BF5513E6010F}">
      <dsp:nvSpPr>
        <dsp:cNvPr id="0" name=""/>
        <dsp:cNvSpPr/>
      </dsp:nvSpPr>
      <dsp:spPr>
        <a:xfrm>
          <a:off x="0" y="59213"/>
          <a:ext cx="4683949" cy="1034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No access to clubs in the marketing of those rights</a:t>
          </a:r>
        </a:p>
      </dsp:txBody>
      <dsp:txXfrm>
        <a:off x="50489" y="109702"/>
        <a:ext cx="4582971" cy="933302"/>
      </dsp:txXfrm>
    </dsp:sp>
    <dsp:sp modelId="{618B0B65-646E-5B4F-906F-98A78E7D4B87}">
      <dsp:nvSpPr>
        <dsp:cNvPr id="0" name=""/>
        <dsp:cNvSpPr/>
      </dsp:nvSpPr>
      <dsp:spPr>
        <a:xfrm>
          <a:off x="0" y="1168373"/>
          <a:ext cx="4683949" cy="103428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No access to third undertakings</a:t>
          </a:r>
        </a:p>
      </dsp:txBody>
      <dsp:txXfrm>
        <a:off x="50489" y="1218862"/>
        <a:ext cx="4582971" cy="933302"/>
      </dsp:txXfrm>
    </dsp:sp>
    <dsp:sp modelId="{0D9DE432-BA50-2243-9A86-CF8A2CAABA10}">
      <dsp:nvSpPr>
        <dsp:cNvPr id="0" name=""/>
        <dsp:cNvSpPr/>
      </dsp:nvSpPr>
      <dsp:spPr>
        <a:xfrm>
          <a:off x="0" y="2277533"/>
          <a:ext cx="4683949" cy="10342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Detrimental for consumers and TV users</a:t>
          </a:r>
        </a:p>
      </dsp:txBody>
      <dsp:txXfrm>
        <a:off x="50489" y="2328022"/>
        <a:ext cx="4582971" cy="933302"/>
      </dsp:txXfrm>
    </dsp:sp>
    <dsp:sp modelId="{608D393C-F088-154C-883E-E3E03F35339F}">
      <dsp:nvSpPr>
        <dsp:cNvPr id="0" name=""/>
        <dsp:cNvSpPr/>
      </dsp:nvSpPr>
      <dsp:spPr>
        <a:xfrm>
          <a:off x="0" y="3386693"/>
          <a:ext cx="4683949" cy="103428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Standardization of Buyers’ conduct</a:t>
          </a:r>
        </a:p>
      </dsp:txBody>
      <dsp:txXfrm>
        <a:off x="50489" y="3437182"/>
        <a:ext cx="4582971" cy="933302"/>
      </dsp:txXfrm>
    </dsp:sp>
    <dsp:sp modelId="{68B50D47-A88B-3C47-9346-2BF5E9E57317}">
      <dsp:nvSpPr>
        <dsp:cNvPr id="0" name=""/>
        <dsp:cNvSpPr/>
      </dsp:nvSpPr>
      <dsp:spPr>
        <a:xfrm>
          <a:off x="0" y="4495853"/>
          <a:ext cx="4683949" cy="10342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Less choice and less innovation</a:t>
          </a:r>
        </a:p>
      </dsp:txBody>
      <dsp:txXfrm>
        <a:off x="50489" y="4546342"/>
        <a:ext cx="4582971" cy="9333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5DD211-3B40-4F78-96F1-B2CE0BC4A726}">
      <dsp:nvSpPr>
        <dsp:cNvPr id="0" name=""/>
        <dsp:cNvSpPr/>
      </dsp:nvSpPr>
      <dsp:spPr>
        <a:xfrm>
          <a:off x="0" y="682"/>
          <a:ext cx="4683949"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A7BD01-5710-4EA8-B292-3C7585E68729}">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72854C-CEAF-4306-9447-887611B6EE86}">
      <dsp:nvSpPr>
        <dsp:cNvPr id="0" name=""/>
        <dsp:cNvSpPr/>
      </dsp:nvSpPr>
      <dsp:spPr>
        <a:xfrm>
          <a:off x="1844034" y="682"/>
          <a:ext cx="2839914"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BE" sz="2200" kern="1200" dirty="0"/>
            <a:t>GENUINE FINANCIAL SOLIDARITY (para.235)</a:t>
          </a:r>
          <a:endParaRPr lang="en-US" sz="2200" kern="1200" dirty="0"/>
        </a:p>
      </dsp:txBody>
      <dsp:txXfrm>
        <a:off x="1844034" y="682"/>
        <a:ext cx="2839914" cy="1596566"/>
      </dsp:txXfrm>
    </dsp:sp>
    <dsp:sp modelId="{DBFF96AC-FB78-4D9D-A049-7741242F6632}">
      <dsp:nvSpPr>
        <dsp:cNvPr id="0" name=""/>
        <dsp:cNvSpPr/>
      </dsp:nvSpPr>
      <dsp:spPr>
        <a:xfrm>
          <a:off x="0" y="1996390"/>
          <a:ext cx="4683949"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7EBA47-956C-4287-84E3-E7E8C3455896}">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FE8BBD-A8F6-42C1-9E8C-2343815E098B}">
      <dsp:nvSpPr>
        <dsp:cNvPr id="0" name=""/>
        <dsp:cNvSpPr/>
      </dsp:nvSpPr>
      <dsp:spPr>
        <a:xfrm>
          <a:off x="1844034" y="1996390"/>
          <a:ext cx="2839914"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BE" sz="2200" kern="1200" dirty="0"/>
            <a:t>BETTER PRODUCTION AND REDISTRIBUTION RIGHT</a:t>
          </a:r>
          <a:endParaRPr lang="en-US" sz="2200" kern="1200" dirty="0"/>
        </a:p>
      </dsp:txBody>
      <dsp:txXfrm>
        <a:off x="1844034" y="1996390"/>
        <a:ext cx="2839914" cy="1596566"/>
      </dsp:txXfrm>
    </dsp:sp>
    <dsp:sp modelId="{644840BA-64C2-4806-8204-6F811FC19F13}">
      <dsp:nvSpPr>
        <dsp:cNvPr id="0" name=""/>
        <dsp:cNvSpPr/>
      </dsp:nvSpPr>
      <dsp:spPr>
        <a:xfrm>
          <a:off x="0" y="3992098"/>
          <a:ext cx="4683949"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5CAA7D-54B5-42D7-B59F-D2274A14AAE4}">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97F92C-1AAC-4AB3-B913-7A9701C0DFA6}">
      <dsp:nvSpPr>
        <dsp:cNvPr id="0" name=""/>
        <dsp:cNvSpPr/>
      </dsp:nvSpPr>
      <dsp:spPr>
        <a:xfrm>
          <a:off x="1844034" y="3992098"/>
          <a:ext cx="2839914"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977900">
            <a:lnSpc>
              <a:spcPct val="90000"/>
            </a:lnSpc>
            <a:spcBef>
              <a:spcPct val="0"/>
            </a:spcBef>
            <a:spcAft>
              <a:spcPct val="35000"/>
            </a:spcAft>
            <a:buNone/>
          </a:pPr>
          <a:r>
            <a:rPr lang="en-BE" sz="2200" kern="1200" dirty="0"/>
            <a:t>CONCRETE EVIDENCE FOR THE NATIONAL JUDGE (para.236)</a:t>
          </a:r>
          <a:endParaRPr lang="en-US" sz="2200" kern="1200" dirty="0"/>
        </a:p>
      </dsp:txBody>
      <dsp:txXfrm>
        <a:off x="1844034" y="3992098"/>
        <a:ext cx="2839914" cy="159656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F0961-6CA9-D646-8B0C-EFB5B8C6BC69}">
      <dsp:nvSpPr>
        <dsp:cNvPr id="0" name=""/>
        <dsp:cNvSpPr/>
      </dsp:nvSpPr>
      <dsp:spPr>
        <a:xfrm>
          <a:off x="465929" y="2146335"/>
          <a:ext cx="2486938" cy="12434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BE" sz="1900" kern="1200"/>
            <a:t>Art.45 TFEU :</a:t>
          </a:r>
          <a:r>
            <a:rPr lang="nl-BE" sz="1900" b="1" kern="1200"/>
            <a:t>Workers have the right to</a:t>
          </a:r>
          <a:r>
            <a:rPr lang="nl-BE" sz="1900" kern="1200"/>
            <a:t>:</a:t>
          </a:r>
          <a:endParaRPr lang="en-US" sz="1900" kern="1200"/>
        </a:p>
      </dsp:txBody>
      <dsp:txXfrm>
        <a:off x="502349" y="2182755"/>
        <a:ext cx="2414098" cy="1170629"/>
      </dsp:txXfrm>
    </dsp:sp>
    <dsp:sp modelId="{6FE85E23-EB36-8748-AA35-AD59D6654CF4}">
      <dsp:nvSpPr>
        <dsp:cNvPr id="0" name=""/>
        <dsp:cNvSpPr/>
      </dsp:nvSpPr>
      <dsp:spPr>
        <a:xfrm rot="17692822">
          <a:off x="2268040" y="1675363"/>
          <a:ext cx="2364431" cy="40429"/>
        </a:xfrm>
        <a:custGeom>
          <a:avLst/>
          <a:gdLst/>
          <a:ahLst/>
          <a:cxnLst/>
          <a:rect l="0" t="0" r="0" b="0"/>
          <a:pathLst>
            <a:path>
              <a:moveTo>
                <a:pt x="0" y="20214"/>
              </a:moveTo>
              <a:lnTo>
                <a:pt x="2364431" y="20214"/>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391145" y="1636467"/>
        <a:ext cx="118221" cy="118221"/>
      </dsp:txXfrm>
    </dsp:sp>
    <dsp:sp modelId="{74388D85-BC99-EB45-A778-024C8E951082}">
      <dsp:nvSpPr>
        <dsp:cNvPr id="0" name=""/>
        <dsp:cNvSpPr/>
      </dsp:nvSpPr>
      <dsp:spPr>
        <a:xfrm>
          <a:off x="3947643" y="1351"/>
          <a:ext cx="2486938" cy="12434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BE" sz="1900" kern="1200"/>
            <a:t>accept offers of employment actually made;</a:t>
          </a:r>
          <a:endParaRPr lang="en-US" sz="1900" kern="1200"/>
        </a:p>
      </dsp:txBody>
      <dsp:txXfrm>
        <a:off x="3984063" y="37771"/>
        <a:ext cx="2414098" cy="1170629"/>
      </dsp:txXfrm>
    </dsp:sp>
    <dsp:sp modelId="{7CB7C8C6-442F-1D42-AE43-774A89EA5366}">
      <dsp:nvSpPr>
        <dsp:cNvPr id="0" name=""/>
        <dsp:cNvSpPr/>
      </dsp:nvSpPr>
      <dsp:spPr>
        <a:xfrm rot="19457599">
          <a:off x="2837721" y="2390358"/>
          <a:ext cx="1225069" cy="40429"/>
        </a:xfrm>
        <a:custGeom>
          <a:avLst/>
          <a:gdLst/>
          <a:ahLst/>
          <a:cxnLst/>
          <a:rect l="0" t="0" r="0" b="0"/>
          <a:pathLst>
            <a:path>
              <a:moveTo>
                <a:pt x="0" y="20214"/>
              </a:moveTo>
              <a:lnTo>
                <a:pt x="1225069" y="20214"/>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9629" y="2379946"/>
        <a:ext cx="61253" cy="61253"/>
      </dsp:txXfrm>
    </dsp:sp>
    <dsp:sp modelId="{A438F012-E15C-F84C-A949-522B45F0D8AD}">
      <dsp:nvSpPr>
        <dsp:cNvPr id="0" name=""/>
        <dsp:cNvSpPr/>
      </dsp:nvSpPr>
      <dsp:spPr>
        <a:xfrm>
          <a:off x="3947643" y="1431341"/>
          <a:ext cx="2486938" cy="12434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BE" sz="1900" kern="1200"/>
            <a:t>move freely within the territory of Member States for this purpose;</a:t>
          </a:r>
          <a:endParaRPr lang="en-US" sz="1900" kern="1200"/>
        </a:p>
      </dsp:txBody>
      <dsp:txXfrm>
        <a:off x="3984063" y="1467761"/>
        <a:ext cx="2414098" cy="1170629"/>
      </dsp:txXfrm>
    </dsp:sp>
    <dsp:sp modelId="{42CABBF4-AF67-E749-B15D-E90D3B3ED624}">
      <dsp:nvSpPr>
        <dsp:cNvPr id="0" name=""/>
        <dsp:cNvSpPr/>
      </dsp:nvSpPr>
      <dsp:spPr>
        <a:xfrm rot="2142401">
          <a:off x="2837721" y="3105353"/>
          <a:ext cx="1225069" cy="40429"/>
        </a:xfrm>
        <a:custGeom>
          <a:avLst/>
          <a:gdLst/>
          <a:ahLst/>
          <a:cxnLst/>
          <a:rect l="0" t="0" r="0" b="0"/>
          <a:pathLst>
            <a:path>
              <a:moveTo>
                <a:pt x="0" y="20214"/>
              </a:moveTo>
              <a:lnTo>
                <a:pt x="1225069" y="20214"/>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9629" y="3094941"/>
        <a:ext cx="61253" cy="61253"/>
      </dsp:txXfrm>
    </dsp:sp>
    <dsp:sp modelId="{FB14108B-6AB5-2E46-80AA-4CC963F82AD7}">
      <dsp:nvSpPr>
        <dsp:cNvPr id="0" name=""/>
        <dsp:cNvSpPr/>
      </dsp:nvSpPr>
      <dsp:spPr>
        <a:xfrm>
          <a:off x="3947643" y="2861330"/>
          <a:ext cx="2486938" cy="12434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BE" sz="1900" kern="1200"/>
            <a:t>to stay in a Member State for the purpose of employment;</a:t>
          </a:r>
          <a:endParaRPr lang="en-US" sz="1900" kern="1200"/>
        </a:p>
      </dsp:txBody>
      <dsp:txXfrm>
        <a:off x="3984063" y="2897750"/>
        <a:ext cx="2414098" cy="1170629"/>
      </dsp:txXfrm>
    </dsp:sp>
    <dsp:sp modelId="{91706B0D-F04F-0344-BD2C-96D15623346A}">
      <dsp:nvSpPr>
        <dsp:cNvPr id="0" name=""/>
        <dsp:cNvSpPr/>
      </dsp:nvSpPr>
      <dsp:spPr>
        <a:xfrm rot="3907178">
          <a:off x="2268040" y="3820347"/>
          <a:ext cx="2364431" cy="40429"/>
        </a:xfrm>
        <a:custGeom>
          <a:avLst/>
          <a:gdLst/>
          <a:ahLst/>
          <a:cxnLst/>
          <a:rect l="0" t="0" r="0" b="0"/>
          <a:pathLst>
            <a:path>
              <a:moveTo>
                <a:pt x="0" y="20214"/>
              </a:moveTo>
              <a:lnTo>
                <a:pt x="2364431" y="20214"/>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391145" y="3781451"/>
        <a:ext cx="118221" cy="118221"/>
      </dsp:txXfrm>
    </dsp:sp>
    <dsp:sp modelId="{7DD74E25-E4BC-F546-B4CE-E195B56ABCA7}">
      <dsp:nvSpPr>
        <dsp:cNvPr id="0" name=""/>
        <dsp:cNvSpPr/>
      </dsp:nvSpPr>
      <dsp:spPr>
        <a:xfrm>
          <a:off x="3947643" y="4291320"/>
          <a:ext cx="2486938" cy="12434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BE" sz="1900" kern="1200"/>
            <a:t>to remain in the territory of a Member State after having been employed in that State.</a:t>
          </a:r>
          <a:endParaRPr lang="en-US" sz="1900" kern="1200"/>
        </a:p>
      </dsp:txBody>
      <dsp:txXfrm>
        <a:off x="3984063" y="4327740"/>
        <a:ext cx="2414098" cy="1170629"/>
      </dsp:txXfrm>
    </dsp:sp>
    <dsp:sp modelId="{D4EC8328-6281-204A-AD4C-E929610037C3}">
      <dsp:nvSpPr>
        <dsp:cNvPr id="0" name=""/>
        <dsp:cNvSpPr/>
      </dsp:nvSpPr>
      <dsp:spPr>
        <a:xfrm>
          <a:off x="465929" y="3576325"/>
          <a:ext cx="2486938" cy="12434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BE" sz="1900" kern="1200"/>
            <a:t>Art. 56 TFEU :Self-employed/professionals are free to provide their services</a:t>
          </a:r>
          <a:endParaRPr lang="en-US" sz="1900" kern="1200"/>
        </a:p>
      </dsp:txBody>
      <dsp:txXfrm>
        <a:off x="502349" y="3612745"/>
        <a:ext cx="2414098" cy="117062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1C4AB-E7DA-614C-A4F0-ADC3E0E09DEC}">
      <dsp:nvSpPr>
        <dsp:cNvPr id="0" name=""/>
        <dsp:cNvSpPr/>
      </dsp:nvSpPr>
      <dsp:spPr>
        <a:xfrm>
          <a:off x="0" y="39687"/>
          <a:ext cx="3286125" cy="197167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BE" sz="1700" kern="1200"/>
            <a:t>HOMEGROWN PLAYERS: </a:t>
          </a:r>
          <a:endParaRPr lang="en-US" sz="1700" kern="1200"/>
        </a:p>
      </dsp:txBody>
      <dsp:txXfrm>
        <a:off x="0" y="39687"/>
        <a:ext cx="3286125" cy="1971675"/>
      </dsp:txXfrm>
    </dsp:sp>
    <dsp:sp modelId="{1E89C072-D5D4-1748-B44C-3CF28ED09316}">
      <dsp:nvSpPr>
        <dsp:cNvPr id="0" name=""/>
        <dsp:cNvSpPr/>
      </dsp:nvSpPr>
      <dsp:spPr>
        <a:xfrm>
          <a:off x="3614737" y="39687"/>
          <a:ext cx="3286125" cy="1971675"/>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BE" sz="1700" u="sng" kern="1200"/>
            <a:t>Regardless their nationality </a:t>
          </a:r>
          <a:r>
            <a:rPr lang="fr-BE" sz="1700" kern="1200"/>
            <a:t>have been trained by their club or by another club of the same national football association</a:t>
          </a:r>
          <a:endParaRPr lang="en-US" sz="1700" kern="1200"/>
        </a:p>
      </dsp:txBody>
      <dsp:txXfrm>
        <a:off x="3614737" y="39687"/>
        <a:ext cx="3286125" cy="1971675"/>
      </dsp:txXfrm>
    </dsp:sp>
    <dsp:sp modelId="{BD3BAB96-A859-614F-ACD7-D9EC70B31422}">
      <dsp:nvSpPr>
        <dsp:cNvPr id="0" name=""/>
        <dsp:cNvSpPr/>
      </dsp:nvSpPr>
      <dsp:spPr>
        <a:xfrm>
          <a:off x="7229475" y="39687"/>
          <a:ext cx="3286125" cy="1971675"/>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BE" sz="1700" kern="1200"/>
            <a:t>Trained by a club for 3 years when he is between 15 and 21 years old</a:t>
          </a:r>
          <a:endParaRPr lang="en-US" sz="1700" kern="1200"/>
        </a:p>
        <a:p>
          <a:pPr marL="114300" lvl="1" indent="-114300" algn="l" defTabSz="577850">
            <a:lnSpc>
              <a:spcPct val="90000"/>
            </a:lnSpc>
            <a:spcBef>
              <a:spcPct val="0"/>
            </a:spcBef>
            <a:spcAft>
              <a:spcPct val="15000"/>
            </a:spcAft>
            <a:buChar char="•"/>
          </a:pPr>
          <a:r>
            <a:rPr lang="fr-BE" sz="1300" kern="1200"/>
            <a:t>2006/2007 		4 out of 25 on the match sheet</a:t>
          </a:r>
          <a:endParaRPr lang="en-US" sz="1300" kern="1200"/>
        </a:p>
        <a:p>
          <a:pPr marL="114300" lvl="1" indent="-114300" algn="l" defTabSz="577850">
            <a:lnSpc>
              <a:spcPct val="90000"/>
            </a:lnSpc>
            <a:spcBef>
              <a:spcPct val="0"/>
            </a:spcBef>
            <a:spcAft>
              <a:spcPct val="15000"/>
            </a:spcAft>
            <a:buChar char="•"/>
          </a:pPr>
          <a:r>
            <a:rPr lang="fr-BE" sz="1300" kern="1200"/>
            <a:t>2007/2008		6 out of 25 on the match sheet</a:t>
          </a:r>
          <a:endParaRPr lang="en-US" sz="1300" kern="1200"/>
        </a:p>
        <a:p>
          <a:pPr marL="114300" lvl="1" indent="-114300" algn="l" defTabSz="577850">
            <a:lnSpc>
              <a:spcPct val="90000"/>
            </a:lnSpc>
            <a:spcBef>
              <a:spcPct val="0"/>
            </a:spcBef>
            <a:spcAft>
              <a:spcPct val="15000"/>
            </a:spcAft>
            <a:buChar char="•"/>
          </a:pPr>
          <a:r>
            <a:rPr lang="fr-BE" sz="1300" kern="1200"/>
            <a:t>2008/2009		8 out of 25 on the match sheet</a:t>
          </a:r>
          <a:endParaRPr lang="en-US" sz="1300" kern="1200"/>
        </a:p>
      </dsp:txBody>
      <dsp:txXfrm>
        <a:off x="7229475" y="39687"/>
        <a:ext cx="3286125" cy="1971675"/>
      </dsp:txXfrm>
    </dsp:sp>
    <dsp:sp modelId="{F135A03A-84D8-7847-B38C-90D769A6E124}">
      <dsp:nvSpPr>
        <dsp:cNvPr id="0" name=""/>
        <dsp:cNvSpPr/>
      </dsp:nvSpPr>
      <dsp:spPr>
        <a:xfrm>
          <a:off x="1807368" y="2339975"/>
          <a:ext cx="3286125" cy="1971675"/>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BE" sz="1700" kern="1200"/>
            <a:t>ACCEPTED UNTIL NOW BUT…</a:t>
          </a:r>
          <a:endParaRPr lang="en-US" sz="1700" kern="1200"/>
        </a:p>
      </dsp:txBody>
      <dsp:txXfrm>
        <a:off x="1807368" y="2339975"/>
        <a:ext cx="3286125" cy="1971675"/>
      </dsp:txXfrm>
    </dsp:sp>
    <dsp:sp modelId="{77D661D9-788F-8E4E-9DA7-474149406FD2}">
      <dsp:nvSpPr>
        <dsp:cNvPr id="0" name=""/>
        <dsp:cNvSpPr/>
      </dsp:nvSpPr>
      <dsp:spPr>
        <a:xfrm>
          <a:off x="5422106" y="2339975"/>
          <a:ext cx="3286125" cy="1971675"/>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BE" sz="1700" kern="1200"/>
            <a:t>FC ANTWERP AGAINT UEFA </a:t>
          </a:r>
          <a:endParaRPr lang="en-US" sz="1700" kern="1200"/>
        </a:p>
      </dsp:txBody>
      <dsp:txXfrm>
        <a:off x="5422106" y="2339975"/>
        <a:ext cx="3286125" cy="19716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E8464-FF11-BB48-8C9B-2067711B8695}">
      <dsp:nvSpPr>
        <dsp:cNvPr id="0" name=""/>
        <dsp:cNvSpPr/>
      </dsp:nvSpPr>
      <dsp:spPr>
        <a:xfrm>
          <a:off x="0" y="27353"/>
          <a:ext cx="6900512" cy="11123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BE" sz="2800" kern="1200"/>
            <a:t>“Squad Size Limit list”:</a:t>
          </a:r>
          <a:endParaRPr lang="en-US" sz="2800" kern="1200"/>
        </a:p>
      </dsp:txBody>
      <dsp:txXfrm>
        <a:off x="54298" y="81651"/>
        <a:ext cx="6791916" cy="1003708"/>
      </dsp:txXfrm>
    </dsp:sp>
    <dsp:sp modelId="{B77AE149-BB25-134D-8512-C59EB8C9F4FE}">
      <dsp:nvSpPr>
        <dsp:cNvPr id="0" name=""/>
        <dsp:cNvSpPr/>
      </dsp:nvSpPr>
      <dsp:spPr>
        <a:xfrm>
          <a:off x="0" y="1139658"/>
          <a:ext cx="6900512" cy="107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BE" sz="2200" kern="1200"/>
            <a:t>8 trained by a Belgian club before their 23rd birthday</a:t>
          </a:r>
          <a:endParaRPr lang="en-US" sz="2200" kern="1200"/>
        </a:p>
        <a:p>
          <a:pPr marL="228600" lvl="1" indent="-228600" algn="l" defTabSz="977900">
            <a:lnSpc>
              <a:spcPct val="90000"/>
            </a:lnSpc>
            <a:spcBef>
              <a:spcPct val="0"/>
            </a:spcBef>
            <a:spcAft>
              <a:spcPct val="20000"/>
            </a:spcAft>
            <a:buChar char="•"/>
          </a:pPr>
          <a:r>
            <a:rPr lang="en-BE" sz="2200" kern="1200"/>
            <a:t>3 of them trained by their own club for at least 3 full seasons before their 21st birthday</a:t>
          </a:r>
          <a:endParaRPr lang="en-US" sz="2200" kern="1200"/>
        </a:p>
      </dsp:txBody>
      <dsp:txXfrm>
        <a:off x="0" y="1139658"/>
        <a:ext cx="6900512" cy="1072260"/>
      </dsp:txXfrm>
    </dsp:sp>
    <dsp:sp modelId="{AC785BE3-A532-274F-90C2-1149C685A279}">
      <dsp:nvSpPr>
        <dsp:cNvPr id="0" name=""/>
        <dsp:cNvSpPr/>
      </dsp:nvSpPr>
      <dsp:spPr>
        <a:xfrm>
          <a:off x="0" y="2211918"/>
          <a:ext cx="6900512" cy="1112304"/>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BE" sz="2800" kern="1200"/>
            <a:t>“M</a:t>
          </a:r>
          <a:r>
            <a:rPr lang="en-GB" sz="2800" kern="1200"/>
            <a:t>a</a:t>
          </a:r>
          <a:r>
            <a:rPr lang="en-BE" sz="2800" kern="1200"/>
            <a:t>tch Sheet”:</a:t>
          </a:r>
          <a:endParaRPr lang="en-US" sz="2800" kern="1200"/>
        </a:p>
      </dsp:txBody>
      <dsp:txXfrm>
        <a:off x="54298" y="2266216"/>
        <a:ext cx="6791916" cy="1003708"/>
      </dsp:txXfrm>
    </dsp:sp>
    <dsp:sp modelId="{9520FAD0-9D12-E148-A136-B3C006622BAB}">
      <dsp:nvSpPr>
        <dsp:cNvPr id="0" name=""/>
        <dsp:cNvSpPr/>
      </dsp:nvSpPr>
      <dsp:spPr>
        <a:xfrm>
          <a:off x="0" y="3324222"/>
          <a:ext cx="6900512" cy="107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091"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BE" sz="2200" kern="1200"/>
            <a:t>6 trained by a Belgian club before their 23rd birthday</a:t>
          </a:r>
          <a:endParaRPr lang="en-US" sz="2200" kern="1200"/>
        </a:p>
        <a:p>
          <a:pPr marL="228600" lvl="1" indent="-228600" algn="l" defTabSz="977900">
            <a:lnSpc>
              <a:spcPct val="90000"/>
            </a:lnSpc>
            <a:spcBef>
              <a:spcPct val="0"/>
            </a:spcBef>
            <a:spcAft>
              <a:spcPct val="20000"/>
            </a:spcAft>
            <a:buChar char="•"/>
          </a:pPr>
          <a:r>
            <a:rPr lang="en-BE" sz="2200" kern="1200"/>
            <a:t>2 of them trained by their own club for at least 3 full seasons before their 21st birthday</a:t>
          </a:r>
          <a:endParaRPr lang="en-US" sz="2200" kern="1200"/>
        </a:p>
      </dsp:txBody>
      <dsp:txXfrm>
        <a:off x="0" y="3324222"/>
        <a:ext cx="6900512" cy="1072260"/>
      </dsp:txXfrm>
    </dsp:sp>
    <dsp:sp modelId="{4D4B7A5D-E388-004B-B2D2-30A5BD36DF5C}">
      <dsp:nvSpPr>
        <dsp:cNvPr id="0" name=""/>
        <dsp:cNvSpPr/>
      </dsp:nvSpPr>
      <dsp:spPr>
        <a:xfrm>
          <a:off x="0" y="4396482"/>
          <a:ext cx="6900512" cy="111230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BE" sz="2800" kern="1200"/>
            <a:t>If not,sanctions for the inclusion of ineligible players, with the exception of fines</a:t>
          </a:r>
          <a:endParaRPr lang="en-US" sz="2800" kern="1200"/>
        </a:p>
      </dsp:txBody>
      <dsp:txXfrm>
        <a:off x="54298" y="4450780"/>
        <a:ext cx="6791916" cy="100370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FDD46-0A79-4370-8701-68792D110A06}">
      <dsp:nvSpPr>
        <dsp:cNvPr id="0" name=""/>
        <dsp:cNvSpPr/>
      </dsp:nvSpPr>
      <dsp:spPr>
        <a:xfrm>
          <a:off x="559800" y="466658"/>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251D9B-0169-4AE6-928B-7169DDF92CAE}">
      <dsp:nvSpPr>
        <dsp:cNvPr id="0" name=""/>
        <dsp:cNvSpPr/>
      </dsp:nvSpPr>
      <dsp:spPr>
        <a:xfrm>
          <a:off x="559800" y="212563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BE" sz="2300" kern="1200"/>
            <a:t>Restriction of competition ex Art. 101 TFEU</a:t>
          </a:r>
          <a:endParaRPr lang="en-US" sz="2300" kern="1200"/>
        </a:p>
      </dsp:txBody>
      <dsp:txXfrm>
        <a:off x="559800" y="2125633"/>
        <a:ext cx="4320000" cy="648000"/>
      </dsp:txXfrm>
    </dsp:sp>
    <dsp:sp modelId="{F1B9316D-7FEC-4DEC-BDE9-4BEEEAC7B915}">
      <dsp:nvSpPr>
        <dsp:cNvPr id="0" name=""/>
        <dsp:cNvSpPr/>
      </dsp:nvSpPr>
      <dsp:spPr>
        <a:xfrm>
          <a:off x="559800" y="2841993"/>
          <a:ext cx="4320000" cy="1042686"/>
        </a:xfrm>
        <a:prstGeom prst="rect">
          <a:avLst/>
        </a:prstGeom>
        <a:noFill/>
        <a:ln>
          <a:noFill/>
        </a:ln>
        <a:effectLst/>
      </dsp:spPr>
      <dsp:style>
        <a:lnRef idx="0">
          <a:scrgbClr r="0" g="0" b="0"/>
        </a:lnRef>
        <a:fillRef idx="0">
          <a:scrgbClr r="0" g="0" b="0"/>
        </a:fillRef>
        <a:effectRef idx="0">
          <a:scrgbClr r="0" g="0" b="0"/>
        </a:effectRef>
        <a:fontRef idx="minor"/>
      </dsp:style>
    </dsp:sp>
    <dsp:sp modelId="{7B8D8E3D-6687-440A-9838-4CF037D5CEE9}">
      <dsp:nvSpPr>
        <dsp:cNvPr id="0" name=""/>
        <dsp:cNvSpPr/>
      </dsp:nvSpPr>
      <dsp:spPr>
        <a:xfrm>
          <a:off x="5635800" y="466658"/>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8F206E-4D1F-4D45-8C0A-31F4E29B7FAB}">
      <dsp:nvSpPr>
        <dsp:cNvPr id="0" name=""/>
        <dsp:cNvSpPr/>
      </dsp:nvSpPr>
      <dsp:spPr>
        <a:xfrm>
          <a:off x="5635800" y="2125633"/>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22350">
            <a:lnSpc>
              <a:spcPct val="90000"/>
            </a:lnSpc>
            <a:spcBef>
              <a:spcPct val="0"/>
            </a:spcBef>
            <a:spcAft>
              <a:spcPct val="35000"/>
            </a:spcAft>
            <a:buNone/>
            <a:defRPr b="1"/>
          </a:pPr>
          <a:r>
            <a:rPr lang="en-BE" sz="2300" kern="1200"/>
            <a:t>Obstacle to freedom of movement ex Art. 45 TFEU:		</a:t>
          </a:r>
          <a:endParaRPr lang="en-US" sz="2300" kern="1200"/>
        </a:p>
      </dsp:txBody>
      <dsp:txXfrm>
        <a:off x="5635800" y="2125633"/>
        <a:ext cx="4320000" cy="648000"/>
      </dsp:txXfrm>
    </dsp:sp>
    <dsp:sp modelId="{1A6CAEBD-60C8-4807-B83B-8338512272EB}">
      <dsp:nvSpPr>
        <dsp:cNvPr id="0" name=""/>
        <dsp:cNvSpPr/>
      </dsp:nvSpPr>
      <dsp:spPr>
        <a:xfrm>
          <a:off x="5635800" y="2841993"/>
          <a:ext cx="4320000" cy="10426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BE" sz="1700" kern="1200"/>
            <a:t>Clubs limited in recruiting players who do not meet HGP requirements</a:t>
          </a:r>
          <a:endParaRPr lang="en-US" sz="1700" kern="1200"/>
        </a:p>
        <a:p>
          <a:pPr marL="0" lvl="0" indent="0" algn="l" defTabSz="755650">
            <a:lnSpc>
              <a:spcPct val="90000"/>
            </a:lnSpc>
            <a:spcBef>
              <a:spcPct val="0"/>
            </a:spcBef>
            <a:spcAft>
              <a:spcPct val="35000"/>
            </a:spcAft>
            <a:buNone/>
          </a:pPr>
          <a:r>
            <a:rPr lang="en-BE" sz="1700" kern="1200"/>
            <a:t>Non HGP Players limited in be recruited and fielded</a:t>
          </a:r>
          <a:endParaRPr lang="en-US" sz="1700" kern="1200"/>
        </a:p>
      </dsp:txBody>
      <dsp:txXfrm>
        <a:off x="5635800" y="2841993"/>
        <a:ext cx="4320000" cy="104268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72EC2-3DEC-2644-8A26-289B4DB28EA9}">
      <dsp:nvSpPr>
        <dsp:cNvPr id="0" name=""/>
        <dsp:cNvSpPr/>
      </dsp:nvSpPr>
      <dsp:spPr>
        <a:xfrm>
          <a:off x="0" y="351394"/>
          <a:ext cx="6900512" cy="91367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HGP Rule: limitation at level of the national association</a:t>
          </a:r>
          <a:endParaRPr lang="en-US" sz="2300" kern="1200"/>
        </a:p>
      </dsp:txBody>
      <dsp:txXfrm>
        <a:off x="44602" y="395996"/>
        <a:ext cx="6811308" cy="824474"/>
      </dsp:txXfrm>
    </dsp:sp>
    <dsp:sp modelId="{F86072D2-C76D-9B42-80AA-72D876D1A0B0}">
      <dsp:nvSpPr>
        <dsp:cNvPr id="0" name=""/>
        <dsp:cNvSpPr/>
      </dsp:nvSpPr>
      <dsp:spPr>
        <a:xfrm>
          <a:off x="0" y="1331312"/>
          <a:ext cx="6900512" cy="913678"/>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HGP Rule: also limitation at club level</a:t>
          </a:r>
          <a:endParaRPr lang="en-US" sz="2300" kern="1200"/>
        </a:p>
      </dsp:txBody>
      <dsp:txXfrm>
        <a:off x="44602" y="1375914"/>
        <a:ext cx="6811308" cy="824474"/>
      </dsp:txXfrm>
    </dsp:sp>
    <dsp:sp modelId="{D59D534E-F078-1346-87AA-CA59D043B9A5}">
      <dsp:nvSpPr>
        <dsp:cNvPr id="0" name=""/>
        <dsp:cNvSpPr/>
      </dsp:nvSpPr>
      <dsp:spPr>
        <a:xfrm>
          <a:off x="0" y="2311231"/>
          <a:ext cx="6900512" cy="91367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Sports associations can legitimately regulate conditions for clubs to participate to sports competition (104)</a:t>
          </a:r>
          <a:endParaRPr lang="en-US" sz="2300" kern="1200"/>
        </a:p>
      </dsp:txBody>
      <dsp:txXfrm>
        <a:off x="44602" y="2355833"/>
        <a:ext cx="6811308" cy="824474"/>
      </dsp:txXfrm>
    </dsp:sp>
    <dsp:sp modelId="{4551C578-7011-7F43-BF70-19908E2A15F3}">
      <dsp:nvSpPr>
        <dsp:cNvPr id="0" name=""/>
        <dsp:cNvSpPr/>
      </dsp:nvSpPr>
      <dsp:spPr>
        <a:xfrm>
          <a:off x="0" y="3291149"/>
          <a:ext cx="6900512" cy="913678"/>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Sport has considerable social and sports importance but also generates great media interest</a:t>
          </a:r>
          <a:endParaRPr lang="en-US" sz="2300" kern="1200"/>
        </a:p>
      </dsp:txBody>
      <dsp:txXfrm>
        <a:off x="44602" y="3335751"/>
        <a:ext cx="6811308" cy="824474"/>
      </dsp:txXfrm>
    </dsp:sp>
    <dsp:sp modelId="{A9E70D30-6281-FD4C-8249-F442762913D2}">
      <dsp:nvSpPr>
        <dsp:cNvPr id="0" name=""/>
        <dsp:cNvSpPr/>
      </dsp:nvSpPr>
      <dsp:spPr>
        <a:xfrm>
          <a:off x="0" y="4271068"/>
          <a:ext cx="6900512" cy="91367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Participation is based on sports merits </a:t>
          </a:r>
          <a:endParaRPr lang="en-US" sz="2300" kern="1200"/>
        </a:p>
      </dsp:txBody>
      <dsp:txXfrm>
        <a:off x="44602" y="4315670"/>
        <a:ext cx="6811308" cy="82447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7B05A-74D9-4715-9AC4-8782E903AE97}">
      <dsp:nvSpPr>
        <dsp:cNvPr id="0" name=""/>
        <dsp:cNvSpPr/>
      </dsp:nvSpPr>
      <dsp:spPr>
        <a:xfrm>
          <a:off x="1212569" y="786033"/>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62A145-4201-4417-9ACE-59B3C219506E}">
      <dsp:nvSpPr>
        <dsp:cNvPr id="0" name=""/>
        <dsp:cNvSpPr/>
      </dsp:nvSpPr>
      <dsp:spPr>
        <a:xfrm>
          <a:off x="417971"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BE" sz="1700" kern="1200"/>
            <a:t>Participation is based on sports merits.THUS need to have:</a:t>
          </a:r>
          <a:endParaRPr lang="en-US" sz="1700" kern="1200"/>
        </a:p>
      </dsp:txBody>
      <dsp:txXfrm>
        <a:off x="417971" y="2442842"/>
        <a:ext cx="2889450" cy="720000"/>
      </dsp:txXfrm>
    </dsp:sp>
    <dsp:sp modelId="{AE5902BC-59EF-4CCB-BDF9-CC02307F785F}">
      <dsp:nvSpPr>
        <dsp:cNvPr id="0" name=""/>
        <dsp:cNvSpPr/>
      </dsp:nvSpPr>
      <dsp:spPr>
        <a:xfrm>
          <a:off x="4607673" y="786033"/>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00FABE-7FF1-4211-B022-45A281E82B8F}">
      <dsp:nvSpPr>
        <dsp:cNvPr id="0" name=""/>
        <dsp:cNvSpPr/>
      </dsp:nvSpPr>
      <dsp:spPr>
        <a:xfrm>
          <a:off x="3813075"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BE" sz="1700" kern="1200"/>
            <a:t>Homogeneous regulatory and technical conditions</a:t>
          </a:r>
          <a:endParaRPr lang="en-US" sz="1700" kern="1200"/>
        </a:p>
      </dsp:txBody>
      <dsp:txXfrm>
        <a:off x="3813075" y="2442842"/>
        <a:ext cx="2889450" cy="720000"/>
      </dsp:txXfrm>
    </dsp:sp>
    <dsp:sp modelId="{1D15D47E-599B-45BA-A62F-47FBF0594C7A}">
      <dsp:nvSpPr>
        <dsp:cNvPr id="0" name=""/>
        <dsp:cNvSpPr/>
      </dsp:nvSpPr>
      <dsp:spPr>
        <a:xfrm>
          <a:off x="8002777" y="786033"/>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19A673-B1CF-4156-8661-66265969F2F0}">
      <dsp:nvSpPr>
        <dsp:cNvPr id="0" name=""/>
        <dsp:cNvSpPr/>
      </dsp:nvSpPr>
      <dsp:spPr>
        <a:xfrm>
          <a:off x="7208178" y="2442842"/>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E</a:t>
          </a:r>
          <a:r>
            <a:rPr lang="en-BE" sz="1700" kern="1200"/>
            <a:t>qual opportunity</a:t>
          </a:r>
          <a:endParaRPr lang="en-US" sz="1700" kern="1200"/>
        </a:p>
      </dsp:txBody>
      <dsp:txXfrm>
        <a:off x="7208178" y="2442842"/>
        <a:ext cx="2889450" cy="7200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34309-2EA6-4200-AC27-C0E121DBD260}">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B0E56-C2B4-4D84-B553-E9048C5A6B11}">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87DF79-594C-49DA-A80C-15439EF660CA}">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BE" sz="2200" kern="1200"/>
            <a:t>HGP Rules limit or control an </a:t>
          </a:r>
          <a:r>
            <a:rPr lang="en-BE" sz="2200" b="1" u="sng" kern="1200"/>
            <a:t>essential parameter </a:t>
          </a:r>
          <a:r>
            <a:rPr lang="en-BE" sz="2200" kern="1200"/>
            <a:t>of the competition:</a:t>
          </a:r>
          <a:endParaRPr lang="en-US" sz="2200" kern="1200"/>
        </a:p>
      </dsp:txBody>
      <dsp:txXfrm>
        <a:off x="1507738" y="707092"/>
        <a:ext cx="9007861" cy="1305401"/>
      </dsp:txXfrm>
    </dsp:sp>
    <dsp:sp modelId="{C31E0F0F-4C7F-4028-AF96-A19F6262E71D}">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E29E07-96FE-4BA1-A561-4A81126B972C}">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A8D7F1-C840-47BE-851F-707BC6AAFC8A}">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100000"/>
            </a:lnSpc>
            <a:spcBef>
              <a:spcPct val="0"/>
            </a:spcBef>
            <a:spcAft>
              <a:spcPct val="35000"/>
            </a:spcAft>
            <a:buNone/>
          </a:pPr>
          <a:r>
            <a:rPr lang="en-BE" sz="2200" kern="1200"/>
            <a:t>“The recruitment of talented players, whatever the club or place where they were trained,which could enable their team to win in the encoutner with the opposing team” (para 107)</a:t>
          </a:r>
          <a:endParaRPr lang="en-US" sz="2200" kern="1200"/>
        </a:p>
      </dsp:txBody>
      <dsp:txXfrm>
        <a:off x="1507738" y="2338844"/>
        <a:ext cx="9007861" cy="130540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DE445-05B8-764B-B753-F8FA31C72A1A}">
      <dsp:nvSpPr>
        <dsp:cNvPr id="0" name=""/>
        <dsp:cNvSpPr/>
      </dsp:nvSpPr>
      <dsp:spPr>
        <a:xfrm>
          <a:off x="0" y="620496"/>
          <a:ext cx="5811128" cy="1471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GB" sz="3700" kern="1200"/>
            <a:t>F</a:t>
          </a:r>
          <a:r>
            <a:rPr lang="en-BE" sz="3700" kern="1200"/>
            <a:t>avourable benefits for users</a:t>
          </a:r>
          <a:endParaRPr lang="en-US" sz="3700" kern="1200"/>
        </a:p>
      </dsp:txBody>
      <dsp:txXfrm>
        <a:off x="71850" y="692346"/>
        <a:ext cx="5667428" cy="1328160"/>
      </dsp:txXfrm>
    </dsp:sp>
    <dsp:sp modelId="{EA809B87-1333-2E40-8CDD-A6B1C4B5C356}">
      <dsp:nvSpPr>
        <dsp:cNvPr id="0" name=""/>
        <dsp:cNvSpPr/>
      </dsp:nvSpPr>
      <dsp:spPr>
        <a:xfrm>
          <a:off x="0" y="2092357"/>
          <a:ext cx="5811128" cy="149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03"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BE" sz="2900" kern="1200"/>
            <a:t>Football Clubs</a:t>
          </a:r>
          <a:endParaRPr lang="en-US" sz="2900" kern="1200"/>
        </a:p>
        <a:p>
          <a:pPr marL="285750" lvl="1" indent="-285750" algn="l" defTabSz="1289050">
            <a:lnSpc>
              <a:spcPct val="90000"/>
            </a:lnSpc>
            <a:spcBef>
              <a:spcPct val="0"/>
            </a:spcBef>
            <a:spcAft>
              <a:spcPct val="20000"/>
            </a:spcAft>
            <a:buChar char="•"/>
          </a:pPr>
          <a:r>
            <a:rPr lang="en-BE" sz="2900" kern="1200"/>
            <a:t>P</a:t>
          </a:r>
          <a:r>
            <a:rPr lang="en-GB" sz="2900" kern="1200"/>
            <a:t>l</a:t>
          </a:r>
          <a:r>
            <a:rPr lang="en-BE" sz="2900" kern="1200"/>
            <a:t>ayers </a:t>
          </a:r>
          <a:endParaRPr lang="en-US" sz="2900" kern="1200"/>
        </a:p>
        <a:p>
          <a:pPr marL="285750" lvl="1" indent="-285750" algn="l" defTabSz="1289050">
            <a:lnSpc>
              <a:spcPct val="90000"/>
            </a:lnSpc>
            <a:spcBef>
              <a:spcPct val="0"/>
            </a:spcBef>
            <a:spcAft>
              <a:spcPct val="20000"/>
            </a:spcAft>
            <a:buChar char="•"/>
          </a:pPr>
          <a:r>
            <a:rPr lang="en-BE" sz="2900" kern="1200"/>
            <a:t>Spectators</a:t>
          </a:r>
          <a:endParaRPr lang="en-US" sz="2900" kern="1200"/>
        </a:p>
      </dsp:txBody>
      <dsp:txXfrm>
        <a:off x="0" y="2092357"/>
        <a:ext cx="5811128" cy="1493505"/>
      </dsp:txXfrm>
    </dsp:sp>
    <dsp:sp modelId="{14228753-ED66-6A45-BD9A-99EF0FAEBE5D}">
      <dsp:nvSpPr>
        <dsp:cNvPr id="0" name=""/>
        <dsp:cNvSpPr/>
      </dsp:nvSpPr>
      <dsp:spPr>
        <a:xfrm>
          <a:off x="0" y="3585861"/>
          <a:ext cx="5811128" cy="14718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BE" sz="3700" kern="1200"/>
            <a:t>Good maybe for some clubs but detrimental for others</a:t>
          </a:r>
          <a:endParaRPr lang="en-US" sz="3700" kern="1200"/>
        </a:p>
      </dsp:txBody>
      <dsp:txXfrm>
        <a:off x="71850" y="3657711"/>
        <a:ext cx="5667428" cy="1328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7C22C-BB56-416A-8C0B-9E6AF34D26C8}">
      <dsp:nvSpPr>
        <dsp:cNvPr id="0" name=""/>
        <dsp:cNvSpPr/>
      </dsp:nvSpPr>
      <dsp:spPr>
        <a:xfrm>
          <a:off x="-53249" y="742207"/>
          <a:ext cx="5648696" cy="13539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70C1CD-9062-4AF2-9160-BC4F306368DD}">
      <dsp:nvSpPr>
        <dsp:cNvPr id="0" name=""/>
        <dsp:cNvSpPr/>
      </dsp:nvSpPr>
      <dsp:spPr>
        <a:xfrm>
          <a:off x="356310" y="1046838"/>
          <a:ext cx="744653" cy="7446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EC7AE-D4D0-4525-A963-AD9721CC33CE}">
      <dsp:nvSpPr>
        <dsp:cNvPr id="0" name=""/>
        <dsp:cNvSpPr/>
      </dsp:nvSpPr>
      <dsp:spPr>
        <a:xfrm>
          <a:off x="1400966" y="742207"/>
          <a:ext cx="4300978" cy="13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289" tIns="143289" rIns="143289" bIns="143289" numCol="1" spcCol="1270" anchor="ctr" anchorCtr="0">
          <a:noAutofit/>
        </a:bodyPr>
        <a:lstStyle/>
        <a:p>
          <a:pPr marL="0" lvl="0" indent="0" algn="l" defTabSz="1422400">
            <a:lnSpc>
              <a:spcPct val="100000"/>
            </a:lnSpc>
            <a:spcBef>
              <a:spcPct val="0"/>
            </a:spcBef>
            <a:spcAft>
              <a:spcPct val="35000"/>
            </a:spcAft>
            <a:buNone/>
          </a:pPr>
          <a:r>
            <a:rPr lang="en-US" sz="3200" kern="1200" dirty="0"/>
            <a:t>WHY 200.000 euros ?</a:t>
          </a:r>
        </a:p>
      </dsp:txBody>
      <dsp:txXfrm>
        <a:off x="1400966" y="742207"/>
        <a:ext cx="4300978" cy="1353915"/>
      </dsp:txXfrm>
    </dsp:sp>
    <dsp:sp modelId="{33D0BC13-CA80-41CC-BD79-024B2DD1329B}">
      <dsp:nvSpPr>
        <dsp:cNvPr id="0" name=""/>
        <dsp:cNvSpPr/>
      </dsp:nvSpPr>
      <dsp:spPr>
        <a:xfrm>
          <a:off x="-53249" y="2434601"/>
          <a:ext cx="5648696" cy="13539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C2624F-386C-4E28-9BD6-010725DF7A5D}">
      <dsp:nvSpPr>
        <dsp:cNvPr id="0" name=""/>
        <dsp:cNvSpPr/>
      </dsp:nvSpPr>
      <dsp:spPr>
        <a:xfrm>
          <a:off x="356310" y="2739233"/>
          <a:ext cx="744653" cy="7446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7C783-5720-40C0-9F26-931BD01D051E}">
      <dsp:nvSpPr>
        <dsp:cNvPr id="0" name=""/>
        <dsp:cNvSpPr/>
      </dsp:nvSpPr>
      <dsp:spPr>
        <a:xfrm>
          <a:off x="1510523" y="2434601"/>
          <a:ext cx="4081864" cy="13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289" tIns="143289" rIns="143289" bIns="143289" numCol="1" spcCol="1270" anchor="ctr" anchorCtr="0">
          <a:noAutofit/>
        </a:bodyPr>
        <a:lstStyle/>
        <a:p>
          <a:pPr marL="0" lvl="0" indent="0" algn="l" defTabSz="1422400">
            <a:lnSpc>
              <a:spcPct val="100000"/>
            </a:lnSpc>
            <a:spcBef>
              <a:spcPct val="0"/>
            </a:spcBef>
            <a:spcAft>
              <a:spcPct val="35000"/>
            </a:spcAft>
            <a:buNone/>
          </a:pPr>
          <a:r>
            <a:rPr lang="en-US" sz="3200" kern="1200" dirty="0"/>
            <a:t>How was it calculated?</a:t>
          </a:r>
        </a:p>
      </dsp:txBody>
      <dsp:txXfrm>
        <a:off x="1510523" y="2434601"/>
        <a:ext cx="4081864" cy="135391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AF787-D238-4F6D-8E7D-9613C905A6A1}">
      <dsp:nvSpPr>
        <dsp:cNvPr id="0" name=""/>
        <dsp:cNvSpPr/>
      </dsp:nvSpPr>
      <dsp:spPr>
        <a:xfrm>
          <a:off x="1646895" y="171770"/>
          <a:ext cx="2161687" cy="21616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4D09C4-56D0-4B71-A8AC-B08F57C15D10}">
      <dsp:nvSpPr>
        <dsp:cNvPr id="0" name=""/>
        <dsp:cNvSpPr/>
      </dsp:nvSpPr>
      <dsp:spPr>
        <a:xfrm>
          <a:off x="2107583" y="632457"/>
          <a:ext cx="1240312" cy="1240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F1D4ED-3D68-4D10-99B5-AB06E9A6AB4B}">
      <dsp:nvSpPr>
        <dsp:cNvPr id="0" name=""/>
        <dsp:cNvSpPr/>
      </dsp:nvSpPr>
      <dsp:spPr>
        <a:xfrm>
          <a:off x="539031" y="3006770"/>
          <a:ext cx="4377417" cy="7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GB" sz="2000" kern="1200" dirty="0"/>
            <a:t>Strict necessity of the HGP rule</a:t>
          </a:r>
          <a:endParaRPr lang="en-US" sz="2000" kern="1200" dirty="0"/>
        </a:p>
      </dsp:txBody>
      <dsp:txXfrm>
        <a:off x="539031" y="3006770"/>
        <a:ext cx="4377417" cy="770335"/>
      </dsp:txXfrm>
    </dsp:sp>
    <dsp:sp modelId="{CF48D88A-2BF8-465D-AC8A-2073B454C12A}">
      <dsp:nvSpPr>
        <dsp:cNvPr id="0" name=""/>
        <dsp:cNvSpPr/>
      </dsp:nvSpPr>
      <dsp:spPr>
        <a:xfrm>
          <a:off x="6675742" y="171770"/>
          <a:ext cx="2161687" cy="21616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C7FFC8-94BD-49A9-A654-9158941D6B27}">
      <dsp:nvSpPr>
        <dsp:cNvPr id="0" name=""/>
        <dsp:cNvSpPr/>
      </dsp:nvSpPr>
      <dsp:spPr>
        <a:xfrm>
          <a:off x="7136430" y="632457"/>
          <a:ext cx="1240312" cy="1240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C413A4-5ECD-4370-B08D-7BCF43480837}">
      <dsp:nvSpPr>
        <dsp:cNvPr id="0" name=""/>
        <dsp:cNvSpPr/>
      </dsp:nvSpPr>
      <dsp:spPr>
        <a:xfrm>
          <a:off x="5536604" y="3006770"/>
          <a:ext cx="4439964" cy="7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GB" sz="1800" kern="1200" dirty="0"/>
            <a:t>ALTERNATIVE MEASURES (training compensation and financial mechanisms in particular for smaller clubs)</a:t>
          </a:r>
          <a:endParaRPr lang="en-US" sz="1800" kern="1200" dirty="0"/>
        </a:p>
      </dsp:txBody>
      <dsp:txXfrm>
        <a:off x="5536604" y="3006770"/>
        <a:ext cx="4439964" cy="7703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888B8-2CD4-9744-8286-3139EA6F0AD8}">
      <dsp:nvSpPr>
        <dsp:cNvPr id="0" name=""/>
        <dsp:cNvSpPr/>
      </dsp:nvSpPr>
      <dsp:spPr>
        <a:xfrm>
          <a:off x="5125" y="1993"/>
          <a:ext cx="10496204" cy="871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nl-BE" sz="3200" kern="1200" dirty="0"/>
            <a:t>EU law applies to Sport in so far it constitutes an economic activity (ECJ case law)</a:t>
          </a:r>
          <a:endParaRPr lang="en-US" sz="3200" kern="1200" dirty="0"/>
        </a:p>
      </dsp:txBody>
      <dsp:txXfrm>
        <a:off x="47665" y="44533"/>
        <a:ext cx="10411124" cy="786350"/>
      </dsp:txXfrm>
    </dsp:sp>
    <dsp:sp modelId="{5A60E0C4-5719-E14F-902D-C3E7440E2E4C}">
      <dsp:nvSpPr>
        <dsp:cNvPr id="0" name=""/>
        <dsp:cNvSpPr/>
      </dsp:nvSpPr>
      <dsp:spPr>
        <a:xfrm>
          <a:off x="5125" y="916994"/>
          <a:ext cx="10496204" cy="87143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nl-BE" sz="3500" kern="1200" dirty="0"/>
            <a:t>No Activities “purely” social, artistic or sporting ......</a:t>
          </a:r>
          <a:endParaRPr lang="en-US" sz="3500" kern="1200" dirty="0"/>
        </a:p>
      </dsp:txBody>
      <dsp:txXfrm>
        <a:off x="47665" y="959534"/>
        <a:ext cx="10411124" cy="786350"/>
      </dsp:txXfrm>
    </dsp:sp>
    <dsp:sp modelId="{90A15C00-CAA2-4D4E-8FC1-72EC2CD3D045}">
      <dsp:nvSpPr>
        <dsp:cNvPr id="0" name=""/>
        <dsp:cNvSpPr/>
      </dsp:nvSpPr>
      <dsp:spPr>
        <a:xfrm>
          <a:off x="0" y="1850044"/>
          <a:ext cx="10496204" cy="8714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nl-BE" sz="3500" kern="1200" dirty="0"/>
            <a:t>but then “MECA MEDICA” judgement  of 18 July 2006...</a:t>
          </a:r>
          <a:endParaRPr lang="en-US" sz="3500" kern="1200" dirty="0"/>
        </a:p>
      </dsp:txBody>
      <dsp:txXfrm>
        <a:off x="42540" y="1892584"/>
        <a:ext cx="10411124" cy="786350"/>
      </dsp:txXfrm>
    </dsp:sp>
    <dsp:sp modelId="{863C6A36-129C-CC47-B63E-99A955B3D17A}">
      <dsp:nvSpPr>
        <dsp:cNvPr id="0" name=""/>
        <dsp:cNvSpPr/>
      </dsp:nvSpPr>
      <dsp:spPr>
        <a:xfrm>
          <a:off x="5125" y="2746998"/>
          <a:ext cx="10496204" cy="8714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nl-BE" sz="3500" kern="1200" dirty="0"/>
            <a:t>Test of “Necessity”</a:t>
          </a:r>
          <a:endParaRPr lang="en-US" sz="3500" kern="1200" dirty="0"/>
        </a:p>
      </dsp:txBody>
      <dsp:txXfrm>
        <a:off x="47665" y="2789538"/>
        <a:ext cx="10411124" cy="786350"/>
      </dsp:txXfrm>
    </dsp:sp>
    <dsp:sp modelId="{5C7BBA72-9D1B-8944-820F-018D1367E696}">
      <dsp:nvSpPr>
        <dsp:cNvPr id="0" name=""/>
        <dsp:cNvSpPr/>
      </dsp:nvSpPr>
      <dsp:spPr>
        <a:xfrm>
          <a:off x="5125" y="3662000"/>
          <a:ext cx="10496204" cy="87143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nl-BE" sz="3500" kern="1200" dirty="0"/>
            <a:t>Test of “Proportionality”</a:t>
          </a:r>
          <a:endParaRPr lang="en-US" sz="3500" kern="1200" dirty="0"/>
        </a:p>
      </dsp:txBody>
      <dsp:txXfrm>
        <a:off x="47665" y="3704540"/>
        <a:ext cx="10411124" cy="7863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50BBC-D56A-BA4E-B06D-7F0DAF1F5E84}">
      <dsp:nvSpPr>
        <dsp:cNvPr id="0" name=""/>
        <dsp:cNvSpPr/>
      </dsp:nvSpPr>
      <dsp:spPr>
        <a:xfrm>
          <a:off x="0" y="545359"/>
          <a:ext cx="6666833" cy="604799"/>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9CBC259-703B-6848-BDB2-9898BF70CC0D}">
      <dsp:nvSpPr>
        <dsp:cNvPr id="0" name=""/>
        <dsp:cNvSpPr/>
      </dsp:nvSpPr>
      <dsp:spPr>
        <a:xfrm>
          <a:off x="333341" y="191119"/>
          <a:ext cx="4666783" cy="7084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nl-NL" sz="2400" kern="1200"/>
            <a:t>No assessment in abstract</a:t>
          </a:r>
          <a:endParaRPr lang="en-US" sz="2400" kern="1200" dirty="0"/>
        </a:p>
      </dsp:txBody>
      <dsp:txXfrm>
        <a:off x="367926" y="225704"/>
        <a:ext cx="4597613" cy="639310"/>
      </dsp:txXfrm>
    </dsp:sp>
    <dsp:sp modelId="{908B7554-9C42-FE48-A0C8-C14F2CE60AA9}">
      <dsp:nvSpPr>
        <dsp:cNvPr id="0" name=""/>
        <dsp:cNvSpPr/>
      </dsp:nvSpPr>
      <dsp:spPr>
        <a:xfrm>
          <a:off x="0" y="1633999"/>
          <a:ext cx="6666833" cy="3628799"/>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99872" rIns="517420" bIns="170688" numCol="1" spcCol="1270" anchor="t" anchorCtr="0">
          <a:noAutofit/>
        </a:bodyPr>
        <a:lstStyle/>
        <a:p>
          <a:pPr marL="228600" lvl="1" indent="-228600" algn="l" defTabSz="1066800">
            <a:lnSpc>
              <a:spcPct val="90000"/>
            </a:lnSpc>
            <a:spcBef>
              <a:spcPct val="0"/>
            </a:spcBef>
            <a:spcAft>
              <a:spcPct val="15000"/>
            </a:spcAft>
            <a:buChar char="•"/>
          </a:pPr>
          <a:r>
            <a:rPr lang="ja-JP" sz="2400" kern="1200"/>
            <a:t>“</a:t>
          </a:r>
          <a:r>
            <a:rPr lang="nl-NL" sz="2400" kern="1200" dirty="0" err="1">
              <a:solidFill>
                <a:srgbClr val="FF0000"/>
              </a:solidFill>
            </a:rPr>
            <a:t>the</a:t>
          </a:r>
          <a:r>
            <a:rPr lang="nl-NL" sz="2400" kern="1200" dirty="0">
              <a:solidFill>
                <a:srgbClr val="FF0000"/>
              </a:solidFill>
            </a:rPr>
            <a:t> overall context</a:t>
          </a:r>
          <a:r>
            <a:rPr lang="ja-JP" sz="2400" kern="1200"/>
            <a:t>”</a:t>
          </a:r>
          <a:r>
            <a:rPr lang="nl-NL" sz="2400" kern="1200" dirty="0"/>
            <a:t> in </a:t>
          </a:r>
          <a:r>
            <a:rPr lang="nl-NL" sz="2400" kern="1200" dirty="0" err="1"/>
            <a:t>which</a:t>
          </a:r>
          <a:r>
            <a:rPr lang="nl-NL" sz="2400" kern="1200" dirty="0"/>
            <a:t> </a:t>
          </a:r>
          <a:r>
            <a:rPr lang="nl-NL" sz="2400" kern="1200" dirty="0" err="1"/>
            <a:t>the</a:t>
          </a:r>
          <a:r>
            <a:rPr lang="nl-NL" sz="2400" kern="1200" dirty="0"/>
            <a:t> </a:t>
          </a:r>
          <a:r>
            <a:rPr lang="nl-NL" sz="2400" kern="1200" dirty="0" err="1"/>
            <a:t>decision</a:t>
          </a:r>
          <a:r>
            <a:rPr lang="nl-NL" sz="2400" kern="1200" dirty="0"/>
            <a:t> of </a:t>
          </a:r>
          <a:r>
            <a:rPr lang="nl-NL" sz="2400" kern="1200" dirty="0" err="1"/>
            <a:t>the</a:t>
          </a:r>
          <a:r>
            <a:rPr lang="nl-NL" sz="2400" kern="1200" dirty="0"/>
            <a:t> </a:t>
          </a:r>
          <a:r>
            <a:rPr lang="nl-NL" sz="2400" kern="1200" dirty="0" err="1"/>
            <a:t>association</a:t>
          </a:r>
          <a:r>
            <a:rPr lang="nl-NL" sz="2400" kern="1200" dirty="0"/>
            <a:t> of </a:t>
          </a:r>
          <a:r>
            <a:rPr lang="nl-NL" sz="2400" kern="1200" dirty="0" err="1"/>
            <a:t>undertakings</a:t>
          </a:r>
          <a:r>
            <a:rPr lang="nl-NL" sz="2400" kern="1200" dirty="0"/>
            <a:t> was taken or </a:t>
          </a:r>
          <a:r>
            <a:rPr lang="nl-NL" sz="2400" kern="1200" dirty="0" err="1"/>
            <a:t>produces</a:t>
          </a:r>
          <a:r>
            <a:rPr lang="nl-NL" sz="2400" kern="1200" dirty="0"/>
            <a:t> </a:t>
          </a:r>
          <a:r>
            <a:rPr lang="nl-NL" sz="2400" kern="1200" dirty="0" err="1"/>
            <a:t>its</a:t>
          </a:r>
          <a:r>
            <a:rPr lang="nl-NL" sz="2400" kern="1200" dirty="0"/>
            <a:t> </a:t>
          </a:r>
          <a:r>
            <a:rPr lang="nl-NL" sz="2400" kern="1200" dirty="0" err="1"/>
            <a:t>effects</a:t>
          </a:r>
          <a:r>
            <a:rPr lang="nl-NL" sz="2400" kern="1200" dirty="0"/>
            <a:t>.</a:t>
          </a:r>
          <a:endParaRPr lang="en-US" sz="2400" kern="1200" dirty="0"/>
        </a:p>
        <a:p>
          <a:pPr marL="228600" lvl="1" indent="-228600" algn="l" defTabSz="1066800">
            <a:lnSpc>
              <a:spcPct val="90000"/>
            </a:lnSpc>
            <a:spcBef>
              <a:spcPct val="0"/>
            </a:spcBef>
            <a:spcAft>
              <a:spcPct val="15000"/>
            </a:spcAft>
            <a:buChar char="•"/>
          </a:pPr>
          <a:r>
            <a:rPr lang="nl-NL" sz="2400" kern="1200" dirty="0" err="1"/>
            <a:t>Its</a:t>
          </a:r>
          <a:r>
            <a:rPr lang="nl-NL" sz="2400" kern="1200" dirty="0"/>
            <a:t> </a:t>
          </a:r>
          <a:r>
            <a:rPr lang="nl-NL" sz="2400" kern="1200" dirty="0" err="1">
              <a:solidFill>
                <a:srgbClr val="FF0000"/>
              </a:solidFill>
            </a:rPr>
            <a:t>objectives</a:t>
          </a:r>
          <a:r>
            <a:rPr lang="nl-NL" sz="2400" kern="1200" dirty="0"/>
            <a:t>: </a:t>
          </a:r>
          <a:r>
            <a:rPr lang="nl-NL" sz="2400" u="sng" kern="1200" dirty="0" err="1"/>
            <a:t>measures</a:t>
          </a:r>
          <a:r>
            <a:rPr lang="nl-NL" sz="2400" u="sng" kern="1200" dirty="0"/>
            <a:t> inherent in </a:t>
          </a:r>
          <a:r>
            <a:rPr lang="nl-NL" sz="2400" u="sng" kern="1200" dirty="0" err="1"/>
            <a:t>the</a:t>
          </a:r>
          <a:r>
            <a:rPr lang="nl-NL" sz="2400" u="sng" kern="1200" dirty="0"/>
            <a:t> </a:t>
          </a:r>
          <a:r>
            <a:rPr lang="nl-NL" sz="2400" u="sng" kern="1200" dirty="0" err="1"/>
            <a:t>pursuit</a:t>
          </a:r>
          <a:r>
            <a:rPr lang="nl-NL" sz="2400" u="sng" kern="1200" dirty="0"/>
            <a:t> of </a:t>
          </a:r>
          <a:r>
            <a:rPr lang="nl-NL" sz="2400" u="sng" kern="1200" dirty="0" err="1"/>
            <a:t>those</a:t>
          </a:r>
          <a:r>
            <a:rPr lang="nl-NL" sz="2400" u="sng" kern="1200" dirty="0"/>
            <a:t> </a:t>
          </a:r>
          <a:r>
            <a:rPr lang="nl-NL" sz="2400" u="sng" kern="1200" dirty="0" err="1"/>
            <a:t>objectives</a:t>
          </a:r>
          <a:r>
            <a:rPr lang="nl-NL" sz="2400" u="sng" kern="1200" dirty="0"/>
            <a:t> </a:t>
          </a:r>
          <a:r>
            <a:rPr lang="nl-NL" sz="2400" u="sng" kern="1200" dirty="0" err="1"/>
            <a:t>and</a:t>
          </a:r>
          <a:r>
            <a:rPr lang="nl-NL" sz="2400" u="sng" kern="1200" dirty="0"/>
            <a:t>  </a:t>
          </a:r>
          <a:r>
            <a:rPr lang="nl-NL" sz="2400" u="sng" kern="1200" dirty="0" err="1"/>
            <a:t>proportionate</a:t>
          </a:r>
          <a:r>
            <a:rPr lang="nl-NL" sz="2400" u="sng" kern="1200" dirty="0"/>
            <a:t> </a:t>
          </a:r>
          <a:r>
            <a:rPr lang="nl-NL" sz="2400" u="sng" kern="1200" dirty="0" err="1"/>
            <a:t>to</a:t>
          </a:r>
          <a:r>
            <a:rPr lang="nl-NL" sz="2400" u="sng" kern="1200" dirty="0"/>
            <a:t> </a:t>
          </a:r>
          <a:r>
            <a:rPr lang="nl-NL" sz="2400" u="sng" kern="1200" dirty="0" err="1"/>
            <a:t>them</a:t>
          </a:r>
          <a:r>
            <a:rPr lang="nl-NL" sz="2400" kern="1200" dirty="0"/>
            <a:t>. </a:t>
          </a:r>
          <a:endParaRPr lang="en-US" sz="2400" kern="1200" dirty="0"/>
        </a:p>
        <a:p>
          <a:pPr marL="228600" lvl="1" indent="-228600" algn="l" defTabSz="1066800">
            <a:lnSpc>
              <a:spcPct val="90000"/>
            </a:lnSpc>
            <a:spcBef>
              <a:spcPct val="0"/>
            </a:spcBef>
            <a:spcAft>
              <a:spcPct val="15000"/>
            </a:spcAft>
            <a:buChar char="•"/>
          </a:pPr>
          <a:r>
            <a:rPr lang="nl-BE" sz="2400" kern="1200" dirty="0">
              <a:solidFill>
                <a:srgbClr val="FF0000"/>
              </a:solidFill>
            </a:rPr>
            <a:t>Proportionality of measures </a:t>
          </a:r>
          <a:r>
            <a:rPr lang="nl-BE" sz="2400" kern="1200" dirty="0"/>
            <a:t>(quid sportive sanctions?)</a:t>
          </a:r>
          <a:endParaRPr lang="en-US" sz="2400" kern="1200" dirty="0"/>
        </a:p>
      </dsp:txBody>
      <dsp:txXfrm>
        <a:off x="0" y="1633999"/>
        <a:ext cx="6666833" cy="3628799"/>
      </dsp:txXfrm>
    </dsp:sp>
    <dsp:sp modelId="{32EDD296-661F-424A-B326-4B9A5E3EEC3E}">
      <dsp:nvSpPr>
        <dsp:cNvPr id="0" name=""/>
        <dsp:cNvSpPr/>
      </dsp:nvSpPr>
      <dsp:spPr>
        <a:xfrm>
          <a:off x="333341" y="1279759"/>
          <a:ext cx="4666783" cy="70848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nl-NL" sz="2400" kern="1200"/>
            <a:t>Account must be taken of a:</a:t>
          </a:r>
          <a:endParaRPr lang="en-US" sz="2400" kern="1200"/>
        </a:p>
      </dsp:txBody>
      <dsp:txXfrm>
        <a:off x="367926" y="1314344"/>
        <a:ext cx="4597613" cy="639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31AFC-8070-9643-B066-5A89ABC605AB}">
      <dsp:nvSpPr>
        <dsp:cNvPr id="0" name=""/>
        <dsp:cNvSpPr/>
      </dsp:nvSpPr>
      <dsp:spPr>
        <a:xfrm>
          <a:off x="0" y="474231"/>
          <a:ext cx="7559504" cy="171942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IOC = association of undertakings (NOCS)</a:t>
          </a:r>
        </a:p>
      </dsp:txBody>
      <dsp:txXfrm>
        <a:off x="83935" y="558166"/>
        <a:ext cx="7391634" cy="1551554"/>
      </dsp:txXfrm>
    </dsp:sp>
    <dsp:sp modelId="{E1F0003C-475E-A64A-8767-FEBB5B299220}">
      <dsp:nvSpPr>
        <dsp:cNvPr id="0" name=""/>
        <dsp:cNvSpPr/>
      </dsp:nvSpPr>
      <dsp:spPr>
        <a:xfrm>
          <a:off x="0" y="2282936"/>
          <a:ext cx="7559504" cy="171942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OVERALL CONTEXT </a:t>
          </a:r>
          <a:r>
            <a:rPr lang="en-US" sz="3100" kern="1200"/>
            <a:t>: Doping rules have a legitimate objective (fight against doping – fair play – protection of the athletes’ health)</a:t>
          </a:r>
        </a:p>
      </dsp:txBody>
      <dsp:txXfrm>
        <a:off x="83935" y="2366871"/>
        <a:ext cx="7391634" cy="1551554"/>
      </dsp:txXfrm>
    </dsp:sp>
    <dsp:sp modelId="{ED8BC9B5-9570-514D-AA77-E57E674C731E}">
      <dsp:nvSpPr>
        <dsp:cNvPr id="0" name=""/>
        <dsp:cNvSpPr/>
      </dsp:nvSpPr>
      <dsp:spPr>
        <a:xfrm>
          <a:off x="0" y="4091640"/>
          <a:ext cx="7559504" cy="171942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NEVERTHELESS sanctions must be proportionate to the (sports) offence committed</a:t>
          </a:r>
        </a:p>
      </dsp:txBody>
      <dsp:txXfrm>
        <a:off x="83935" y="4175575"/>
        <a:ext cx="7391634" cy="15515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722E7-F460-9F40-8F69-322FEA284FFC}">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F50F61-4FE4-9D40-B0C3-97877D0B282F}">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u="sng" kern="1200"/>
            <a:t>NO BLANKET EXEMPTION</a:t>
          </a:r>
          <a:r>
            <a:rPr lang="en-US" sz="1900" kern="1200"/>
            <a:t> from EU competition law</a:t>
          </a:r>
        </a:p>
      </dsp:txBody>
      <dsp:txXfrm>
        <a:off x="378614" y="886531"/>
        <a:ext cx="2810360" cy="1744948"/>
      </dsp:txXfrm>
    </dsp:sp>
    <dsp:sp modelId="{148495EC-482F-394D-88B1-AC87C638FAAA}">
      <dsp:nvSpPr>
        <dsp:cNvPr id="0" name=""/>
        <dsp:cNvSpPr/>
      </dsp:nvSpPr>
      <dsp:spPr>
        <a:xfrm>
          <a:off x="3567588"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46EB91-D359-C743-B085-CCBDDDB75F5A}">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All rules  on authorizations of third-party events must be based on objective, </a:t>
          </a:r>
          <a:r>
            <a:rPr lang="en-US" sz="1900" kern="1200" dirty="0" err="1"/>
            <a:t>transparent,non</a:t>
          </a:r>
          <a:r>
            <a:rPr lang="en-US" sz="1900" kern="1200" dirty="0"/>
            <a:t> discriminatory criteria </a:t>
          </a:r>
        </a:p>
      </dsp:txBody>
      <dsp:txXfrm>
        <a:off x="3946203" y="886531"/>
        <a:ext cx="2810360" cy="1744948"/>
      </dsp:txXfrm>
    </dsp:sp>
    <dsp:sp modelId="{6EFCDAD8-E65D-6045-B2C1-EE7A5EE0D7A2}">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8B8677-E692-5440-82A3-B60D7DD6E667}">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Sanctions must be proportionate (MECA –Medina test).</a:t>
          </a:r>
        </a:p>
      </dsp:txBody>
      <dsp:txXfrm>
        <a:off x="7513791" y="886531"/>
        <a:ext cx="2810360" cy="17449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E668B-0F7B-6A45-867F-EA9F5E9C95F4}">
      <dsp:nvSpPr>
        <dsp:cNvPr id="0" name=""/>
        <dsp:cNvSpPr/>
      </dsp:nvSpPr>
      <dsp:spPr>
        <a:xfrm>
          <a:off x="0" y="2870"/>
          <a:ext cx="630160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DB104-423E-494D-A222-A0A0026C53A4}">
      <dsp:nvSpPr>
        <dsp:cNvPr id="0" name=""/>
        <dsp:cNvSpPr/>
      </dsp:nvSpPr>
      <dsp:spPr>
        <a:xfrm>
          <a:off x="0" y="2870"/>
          <a:ext cx="6301601" cy="1957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i="1" kern="1200"/>
            <a:t>4.1. SPECIFICITY OF SPORT</a:t>
          </a:r>
          <a:endParaRPr lang="en-US" sz="3000" kern="1200"/>
        </a:p>
      </dsp:txBody>
      <dsp:txXfrm>
        <a:off x="0" y="2870"/>
        <a:ext cx="6301601" cy="1957689"/>
      </dsp:txXfrm>
    </dsp:sp>
    <dsp:sp modelId="{D7C8B199-0152-9E4C-AC2C-78F15E08863A}">
      <dsp:nvSpPr>
        <dsp:cNvPr id="0" name=""/>
        <dsp:cNvSpPr/>
      </dsp:nvSpPr>
      <dsp:spPr>
        <a:xfrm>
          <a:off x="0" y="1960559"/>
          <a:ext cx="6301601"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8B6C36-9325-E94C-9B02-E5C1FA2528CA}">
      <dsp:nvSpPr>
        <dsp:cNvPr id="0" name=""/>
        <dsp:cNvSpPr/>
      </dsp:nvSpPr>
      <dsp:spPr>
        <a:xfrm>
          <a:off x="0" y="1960559"/>
          <a:ext cx="6301601" cy="1957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Sport activity is subject to the application of EU law. </a:t>
          </a:r>
        </a:p>
      </dsp:txBody>
      <dsp:txXfrm>
        <a:off x="0" y="1960559"/>
        <a:ext cx="6301601" cy="1957689"/>
      </dsp:txXfrm>
    </dsp:sp>
    <dsp:sp modelId="{CA1173E9-BD4E-0849-9CD3-1BA855A69BB8}">
      <dsp:nvSpPr>
        <dsp:cNvPr id="0" name=""/>
        <dsp:cNvSpPr/>
      </dsp:nvSpPr>
      <dsp:spPr>
        <a:xfrm>
          <a:off x="0" y="3918249"/>
          <a:ext cx="6301601"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82901C-CE44-3548-A0EC-DBD982C317F6}">
      <dsp:nvSpPr>
        <dsp:cNvPr id="0" name=""/>
        <dsp:cNvSpPr/>
      </dsp:nvSpPr>
      <dsp:spPr>
        <a:xfrm>
          <a:off x="0" y="3918249"/>
          <a:ext cx="6301601" cy="1957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t>At the same time, sport has certain specific characteristics, which are often referred to as the "specificity of sport"</a:t>
          </a:r>
        </a:p>
      </dsp:txBody>
      <dsp:txXfrm>
        <a:off x="0" y="3918249"/>
        <a:ext cx="6301601" cy="19576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6D1B0-6077-A942-8399-58EBDAB92792}">
      <dsp:nvSpPr>
        <dsp:cNvPr id="0" name=""/>
        <dsp:cNvSpPr/>
      </dsp:nvSpPr>
      <dsp:spPr>
        <a:xfrm>
          <a:off x="0" y="33829"/>
          <a:ext cx="7559504" cy="30468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Pre-authorisation system for events of third-party organisers </a:t>
          </a:r>
        </a:p>
      </dsp:txBody>
      <dsp:txXfrm>
        <a:off x="148737" y="182566"/>
        <a:ext cx="7262030" cy="2749425"/>
      </dsp:txXfrm>
    </dsp:sp>
    <dsp:sp modelId="{3483889A-13B1-0F4A-BBE2-A203AFDA8AC4}">
      <dsp:nvSpPr>
        <dsp:cNvPr id="0" name=""/>
        <dsp:cNvSpPr/>
      </dsp:nvSpPr>
      <dsp:spPr>
        <a:xfrm>
          <a:off x="0" y="3204568"/>
          <a:ext cx="7559504" cy="304689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THE ISU eligibility rules : Suspension - Lifetime ban for participating in unauthorized events by ISU</a:t>
          </a:r>
        </a:p>
      </dsp:txBody>
      <dsp:txXfrm>
        <a:off x="148737" y="3353305"/>
        <a:ext cx="7262030" cy="274942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25C39-7FC9-6843-96EC-7DD02945FF15}" type="datetimeFigureOut">
              <a:rPr lang="en-BE" smtClean="0"/>
              <a:t>3/22/24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D49C8-CBC7-B94B-9F29-7A0832F65165}" type="slidenum">
              <a:rPr lang="en-BE" smtClean="0"/>
              <a:t>‹#›</a:t>
            </a:fld>
            <a:endParaRPr lang="en-BE"/>
          </a:p>
        </p:txBody>
      </p:sp>
    </p:spTree>
    <p:extLst>
      <p:ext uri="{BB962C8B-B14F-4D97-AF65-F5344CB8AC3E}">
        <p14:creationId xmlns:p14="http://schemas.microsoft.com/office/powerpoint/2010/main" val="4212300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07246FD3-BCEF-13D5-4E22-017F42FDF36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F2EBE1C-9FA6-8143-8C86-9D926C9FE354}" type="slidenum">
              <a:rPr lang="en-GB" altLang="en-US"/>
              <a:pPr>
                <a:spcBef>
                  <a:spcPct val="0"/>
                </a:spcBef>
              </a:pPr>
              <a:t>1</a:t>
            </a:fld>
            <a:endParaRPr lang="en-GB" altLang="en-US"/>
          </a:p>
        </p:txBody>
      </p:sp>
      <p:sp>
        <p:nvSpPr>
          <p:cNvPr id="17410" name="Rectangle 2">
            <a:extLst>
              <a:ext uri="{FF2B5EF4-FFF2-40B4-BE49-F238E27FC236}">
                <a16:creationId xmlns:a16="http://schemas.microsoft.com/office/drawing/2014/main" id="{27C31429-967A-E10D-7B77-9FC2A139C48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1F14985A-3910-9CE2-B9DD-B219731000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508A26AC-878B-33C5-DA6C-4807C5604E6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445EE6F-A173-284A-8A1C-06A772592055}" type="slidenum">
              <a:rPr lang="en-GB" altLang="en-US"/>
              <a:pPr>
                <a:spcBef>
                  <a:spcPct val="0"/>
                </a:spcBef>
              </a:pPr>
              <a:t>65</a:t>
            </a:fld>
            <a:endParaRPr lang="en-GB" altLang="en-US"/>
          </a:p>
        </p:txBody>
      </p:sp>
      <p:sp>
        <p:nvSpPr>
          <p:cNvPr id="29698" name="Rectangle 2">
            <a:extLst>
              <a:ext uri="{FF2B5EF4-FFF2-40B4-BE49-F238E27FC236}">
                <a16:creationId xmlns:a16="http://schemas.microsoft.com/office/drawing/2014/main" id="{A0B80805-2BB3-D412-D9A9-53F1B0AAD2BB}"/>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9E76A789-5DD1-03BF-3EC3-82BF597CB3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64857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E2A644F-7C2E-60B3-148B-76DEE2D007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C7B85A-06BB-854E-9A57-3ADBE9A1F396}" type="slidenum">
              <a:rPr lang="en-GB" altLang="en-US"/>
              <a:pPr>
                <a:spcBef>
                  <a:spcPct val="0"/>
                </a:spcBef>
              </a:pPr>
              <a:t>3</a:t>
            </a:fld>
            <a:endParaRPr lang="en-GB" altLang="en-US"/>
          </a:p>
        </p:txBody>
      </p:sp>
      <p:sp>
        <p:nvSpPr>
          <p:cNvPr id="23554" name="Rectangle 2">
            <a:extLst>
              <a:ext uri="{FF2B5EF4-FFF2-40B4-BE49-F238E27FC236}">
                <a16:creationId xmlns:a16="http://schemas.microsoft.com/office/drawing/2014/main" id="{DC951909-454F-FBF0-308F-54419A600163}"/>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4FBB6B4F-AC3B-193C-49BC-F951E59E11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8C37C797-1756-8116-2FE4-5AAE4EA2AD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3CBC225-2D0D-264D-B9A2-12A8A9CFD10B}" type="slidenum">
              <a:rPr lang="en-GB" altLang="en-US"/>
              <a:pPr>
                <a:spcBef>
                  <a:spcPct val="0"/>
                </a:spcBef>
              </a:pPr>
              <a:t>4</a:t>
            </a:fld>
            <a:endParaRPr lang="en-GB" altLang="en-US"/>
          </a:p>
        </p:txBody>
      </p:sp>
      <p:sp>
        <p:nvSpPr>
          <p:cNvPr id="25602" name="Rectangle 2">
            <a:extLst>
              <a:ext uri="{FF2B5EF4-FFF2-40B4-BE49-F238E27FC236}">
                <a16:creationId xmlns:a16="http://schemas.microsoft.com/office/drawing/2014/main" id="{69B6889B-AE2D-1D4C-2A0E-B9100FA4699C}"/>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1DD0FC94-607E-BA96-4E2E-75FFE732EA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11624214-03DB-3612-291E-7DE40352C9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94EB816-BC20-7A45-844A-19A406643CF7}" type="slidenum">
              <a:rPr lang="en-GB" altLang="fr-FR"/>
              <a:pPr/>
              <a:t>13</a:t>
            </a:fld>
            <a:endParaRPr lang="en-GB" altLang="fr-FR"/>
          </a:p>
        </p:txBody>
      </p:sp>
      <p:sp>
        <p:nvSpPr>
          <p:cNvPr id="44034" name="Rectangle 2">
            <a:extLst>
              <a:ext uri="{FF2B5EF4-FFF2-40B4-BE49-F238E27FC236}">
                <a16:creationId xmlns:a16="http://schemas.microsoft.com/office/drawing/2014/main" id="{DF1C04D9-15C6-09BD-8DC5-C6C28D88033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09BD179-A418-4E65-9D55-C2A1EE17AA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38DAF6F-9A39-2A44-84DC-C3AA17F2A2F1}" type="slidenum">
              <a:rPr lang="en-GB" altLang="en-US" smtClean="0"/>
              <a:pPr/>
              <a:t>36</a:t>
            </a:fld>
            <a:endParaRPr lang="en-GB" altLang="en-US"/>
          </a:p>
        </p:txBody>
      </p:sp>
    </p:spTree>
    <p:extLst>
      <p:ext uri="{BB962C8B-B14F-4D97-AF65-F5344CB8AC3E}">
        <p14:creationId xmlns:p14="http://schemas.microsoft.com/office/powerpoint/2010/main" val="2831336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638DAF6F-9A39-2A44-84DC-C3AA17F2A2F1}" type="slidenum">
              <a:rPr lang="en-GB" altLang="en-US" smtClean="0"/>
              <a:pPr/>
              <a:t>60</a:t>
            </a:fld>
            <a:endParaRPr lang="en-GB" altLang="en-US"/>
          </a:p>
        </p:txBody>
      </p:sp>
    </p:spTree>
    <p:extLst>
      <p:ext uri="{BB962C8B-B14F-4D97-AF65-F5344CB8AC3E}">
        <p14:creationId xmlns:p14="http://schemas.microsoft.com/office/powerpoint/2010/main" val="1775910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0434E3BB-CC5C-5AD2-DDBE-38DFA6621B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972FACD-A611-8A47-902D-392DEED00A6D}" type="slidenum">
              <a:rPr lang="en-GB" altLang="en-US"/>
              <a:pPr>
                <a:spcBef>
                  <a:spcPct val="0"/>
                </a:spcBef>
              </a:pPr>
              <a:t>62</a:t>
            </a:fld>
            <a:endParaRPr lang="en-GB" altLang="en-US"/>
          </a:p>
        </p:txBody>
      </p:sp>
      <p:sp>
        <p:nvSpPr>
          <p:cNvPr id="23554" name="Rectangle 2">
            <a:extLst>
              <a:ext uri="{FF2B5EF4-FFF2-40B4-BE49-F238E27FC236}">
                <a16:creationId xmlns:a16="http://schemas.microsoft.com/office/drawing/2014/main" id="{4700ECE1-2F23-7E54-DFDE-B19E6A57727F}"/>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B96B3271-6842-6169-8D20-014B60BC05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38407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3B512DA0-A993-3C00-700C-E7964388D2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6F2B14B-EFD5-6741-8767-0F5BB3406310}" type="slidenum">
              <a:rPr lang="en-GB" altLang="en-US"/>
              <a:pPr>
                <a:spcBef>
                  <a:spcPct val="0"/>
                </a:spcBef>
              </a:pPr>
              <a:t>63</a:t>
            </a:fld>
            <a:endParaRPr lang="en-GB" altLang="en-US"/>
          </a:p>
        </p:txBody>
      </p:sp>
      <p:sp>
        <p:nvSpPr>
          <p:cNvPr id="25602" name="Rectangle 2">
            <a:extLst>
              <a:ext uri="{FF2B5EF4-FFF2-40B4-BE49-F238E27FC236}">
                <a16:creationId xmlns:a16="http://schemas.microsoft.com/office/drawing/2014/main" id="{B3D26CBB-C3D9-49C7-C5EC-5EEF98336B29}"/>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D9A46820-9693-D0BE-C35F-0FB8ABA863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33711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26B5ACC0-F417-A08E-2448-149388378E9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7E6A716-8DE6-F84F-82E7-B04877D90D50}" type="slidenum">
              <a:rPr lang="en-GB" altLang="en-US"/>
              <a:pPr>
                <a:spcBef>
                  <a:spcPct val="0"/>
                </a:spcBef>
              </a:pPr>
              <a:t>64</a:t>
            </a:fld>
            <a:endParaRPr lang="en-GB" altLang="en-US"/>
          </a:p>
        </p:txBody>
      </p:sp>
      <p:sp>
        <p:nvSpPr>
          <p:cNvPr id="27650" name="Rectangle 2">
            <a:extLst>
              <a:ext uri="{FF2B5EF4-FFF2-40B4-BE49-F238E27FC236}">
                <a16:creationId xmlns:a16="http://schemas.microsoft.com/office/drawing/2014/main" id="{5D117B2F-879C-4942-42D2-E9055855DB47}"/>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F5464186-6EEF-B7EA-84C3-25BAE74219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47358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34B0-BC6B-660C-E3F9-D956F3DD9F1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E"/>
          </a:p>
        </p:txBody>
      </p:sp>
      <p:sp>
        <p:nvSpPr>
          <p:cNvPr id="3" name="Subtitle 2">
            <a:extLst>
              <a:ext uri="{FF2B5EF4-FFF2-40B4-BE49-F238E27FC236}">
                <a16:creationId xmlns:a16="http://schemas.microsoft.com/office/drawing/2014/main" id="{C2618878-D079-893B-D2BB-8BEAF9729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E"/>
          </a:p>
        </p:txBody>
      </p:sp>
      <p:sp>
        <p:nvSpPr>
          <p:cNvPr id="4" name="Date Placeholder 3">
            <a:extLst>
              <a:ext uri="{FF2B5EF4-FFF2-40B4-BE49-F238E27FC236}">
                <a16:creationId xmlns:a16="http://schemas.microsoft.com/office/drawing/2014/main" id="{A44B141A-AC18-65CF-D819-14A7A797D6C6}"/>
              </a:ext>
            </a:extLst>
          </p:cNvPr>
          <p:cNvSpPr>
            <a:spLocks noGrp="1"/>
          </p:cNvSpPr>
          <p:nvPr>
            <p:ph type="dt" sz="half" idx="10"/>
          </p:nvPr>
        </p:nvSpPr>
        <p:spPr/>
        <p:txBody>
          <a:bodyPr/>
          <a:lstStyle/>
          <a:p>
            <a:fld id="{867740E5-9F17-A342-85BF-3A2F53D68362}" type="datetimeFigureOut">
              <a:rPr lang="en-BE" smtClean="0"/>
              <a:t>3/22/24</a:t>
            </a:fld>
            <a:endParaRPr lang="en-BE"/>
          </a:p>
        </p:txBody>
      </p:sp>
      <p:sp>
        <p:nvSpPr>
          <p:cNvPr id="5" name="Footer Placeholder 4">
            <a:extLst>
              <a:ext uri="{FF2B5EF4-FFF2-40B4-BE49-F238E27FC236}">
                <a16:creationId xmlns:a16="http://schemas.microsoft.com/office/drawing/2014/main" id="{7047678E-1080-28D1-7377-D34DFC66F7E5}"/>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2A20E55A-91A4-887E-877C-C82B236A4301}"/>
              </a:ext>
            </a:extLst>
          </p:cNvPr>
          <p:cNvSpPr>
            <a:spLocks noGrp="1"/>
          </p:cNvSpPr>
          <p:nvPr>
            <p:ph type="sldNum" sz="quarter" idx="12"/>
          </p:nvPr>
        </p:nvSpPr>
        <p:spPr/>
        <p:txBody>
          <a:bodyPr/>
          <a:lstStyle/>
          <a:p>
            <a:fld id="{FD8097DA-EC54-514D-A8C6-CC7E4127CF71}" type="slidenum">
              <a:rPr lang="en-BE" smtClean="0"/>
              <a:t>‹#›</a:t>
            </a:fld>
            <a:endParaRPr lang="en-BE"/>
          </a:p>
        </p:txBody>
      </p:sp>
    </p:spTree>
    <p:extLst>
      <p:ext uri="{BB962C8B-B14F-4D97-AF65-F5344CB8AC3E}">
        <p14:creationId xmlns:p14="http://schemas.microsoft.com/office/powerpoint/2010/main" val="822831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1D854-7529-0590-67E7-005970F72CB6}"/>
              </a:ext>
            </a:extLst>
          </p:cNvPr>
          <p:cNvSpPr>
            <a:spLocks noGrp="1"/>
          </p:cNvSpPr>
          <p:nvPr>
            <p:ph type="title"/>
          </p:nvPr>
        </p:nvSpPr>
        <p:spPr/>
        <p:txBody>
          <a:bodyPr/>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F88BEB59-9E9A-BAC2-B42A-12887B9F95B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7426225F-B286-3567-7955-33F4A0CFF164}"/>
              </a:ext>
            </a:extLst>
          </p:cNvPr>
          <p:cNvSpPr>
            <a:spLocks noGrp="1"/>
          </p:cNvSpPr>
          <p:nvPr>
            <p:ph type="dt" sz="half" idx="10"/>
          </p:nvPr>
        </p:nvSpPr>
        <p:spPr/>
        <p:txBody>
          <a:bodyPr/>
          <a:lstStyle/>
          <a:p>
            <a:fld id="{867740E5-9F17-A342-85BF-3A2F53D68362}" type="datetimeFigureOut">
              <a:rPr lang="en-BE" smtClean="0"/>
              <a:t>3/22/24</a:t>
            </a:fld>
            <a:endParaRPr lang="en-BE"/>
          </a:p>
        </p:txBody>
      </p:sp>
      <p:sp>
        <p:nvSpPr>
          <p:cNvPr id="5" name="Footer Placeholder 4">
            <a:extLst>
              <a:ext uri="{FF2B5EF4-FFF2-40B4-BE49-F238E27FC236}">
                <a16:creationId xmlns:a16="http://schemas.microsoft.com/office/drawing/2014/main" id="{024D1E37-2E29-5375-42DF-9B3BDC163001}"/>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EB853F80-39AC-704C-D9C5-DB57C461C6C1}"/>
              </a:ext>
            </a:extLst>
          </p:cNvPr>
          <p:cNvSpPr>
            <a:spLocks noGrp="1"/>
          </p:cNvSpPr>
          <p:nvPr>
            <p:ph type="sldNum" sz="quarter" idx="12"/>
          </p:nvPr>
        </p:nvSpPr>
        <p:spPr/>
        <p:txBody>
          <a:bodyPr/>
          <a:lstStyle/>
          <a:p>
            <a:fld id="{FD8097DA-EC54-514D-A8C6-CC7E4127CF71}" type="slidenum">
              <a:rPr lang="en-BE" smtClean="0"/>
              <a:t>‹#›</a:t>
            </a:fld>
            <a:endParaRPr lang="en-BE"/>
          </a:p>
        </p:txBody>
      </p:sp>
    </p:spTree>
    <p:extLst>
      <p:ext uri="{BB962C8B-B14F-4D97-AF65-F5344CB8AC3E}">
        <p14:creationId xmlns:p14="http://schemas.microsoft.com/office/powerpoint/2010/main" val="416978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B96742-A6E8-063F-1EA4-E0DDFE44C1E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E"/>
          </a:p>
        </p:txBody>
      </p:sp>
      <p:sp>
        <p:nvSpPr>
          <p:cNvPr id="3" name="Vertical Text Placeholder 2">
            <a:extLst>
              <a:ext uri="{FF2B5EF4-FFF2-40B4-BE49-F238E27FC236}">
                <a16:creationId xmlns:a16="http://schemas.microsoft.com/office/drawing/2014/main" id="{A70D0DBC-AC70-7913-86B0-77F588823B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AD06611A-A05A-E9D6-6B8F-C49AE27B2E73}"/>
              </a:ext>
            </a:extLst>
          </p:cNvPr>
          <p:cNvSpPr>
            <a:spLocks noGrp="1"/>
          </p:cNvSpPr>
          <p:nvPr>
            <p:ph type="dt" sz="half" idx="10"/>
          </p:nvPr>
        </p:nvSpPr>
        <p:spPr/>
        <p:txBody>
          <a:bodyPr/>
          <a:lstStyle/>
          <a:p>
            <a:fld id="{867740E5-9F17-A342-85BF-3A2F53D68362}" type="datetimeFigureOut">
              <a:rPr lang="en-BE" smtClean="0"/>
              <a:t>3/22/24</a:t>
            </a:fld>
            <a:endParaRPr lang="en-BE"/>
          </a:p>
        </p:txBody>
      </p:sp>
      <p:sp>
        <p:nvSpPr>
          <p:cNvPr id="5" name="Footer Placeholder 4">
            <a:extLst>
              <a:ext uri="{FF2B5EF4-FFF2-40B4-BE49-F238E27FC236}">
                <a16:creationId xmlns:a16="http://schemas.microsoft.com/office/drawing/2014/main" id="{C5345947-3CE8-A5DA-95F8-AEF4C68DC519}"/>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A00CEB1A-241C-E433-3A95-DC39B1617A44}"/>
              </a:ext>
            </a:extLst>
          </p:cNvPr>
          <p:cNvSpPr>
            <a:spLocks noGrp="1"/>
          </p:cNvSpPr>
          <p:nvPr>
            <p:ph type="sldNum" sz="quarter" idx="12"/>
          </p:nvPr>
        </p:nvSpPr>
        <p:spPr/>
        <p:txBody>
          <a:bodyPr/>
          <a:lstStyle/>
          <a:p>
            <a:fld id="{FD8097DA-EC54-514D-A8C6-CC7E4127CF71}" type="slidenum">
              <a:rPr lang="en-BE" smtClean="0"/>
              <a:t>‹#›</a:t>
            </a:fld>
            <a:endParaRPr lang="en-BE"/>
          </a:p>
        </p:txBody>
      </p:sp>
    </p:spTree>
    <p:extLst>
      <p:ext uri="{BB962C8B-B14F-4D97-AF65-F5344CB8AC3E}">
        <p14:creationId xmlns:p14="http://schemas.microsoft.com/office/powerpoint/2010/main" val="2971711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3E49E4C8-C673-A467-0078-A8A434E50F9E}"/>
              </a:ext>
            </a:extLst>
          </p:cNvPr>
          <p:cNvSpPr>
            <a:spLocks noGrp="1" noChangeArrowheads="1"/>
          </p:cNvSpPr>
          <p:nvPr>
            <p:ph type="dt" sz="half" idx="10"/>
          </p:nvPr>
        </p:nvSpPr>
        <p:spPr/>
        <p:txBody>
          <a:bodyPr/>
          <a:lstStyle>
            <a:lvl1pPr>
              <a:defRPr/>
            </a:lvl1pPr>
          </a:lstStyle>
          <a:p>
            <a:pPr>
              <a:defRPr/>
            </a:pPr>
            <a:endParaRPr lang="en-GB" altLang="en-US"/>
          </a:p>
        </p:txBody>
      </p:sp>
      <p:sp>
        <p:nvSpPr>
          <p:cNvPr id="6" name="Rectangle 45">
            <a:extLst>
              <a:ext uri="{FF2B5EF4-FFF2-40B4-BE49-F238E27FC236}">
                <a16:creationId xmlns:a16="http://schemas.microsoft.com/office/drawing/2014/main" id="{F69AF115-5A93-4C7B-14A7-46306F6D6899}"/>
              </a:ext>
            </a:extLst>
          </p:cNvPr>
          <p:cNvSpPr>
            <a:spLocks noGrp="1" noChangeArrowheads="1"/>
          </p:cNvSpPr>
          <p:nvPr>
            <p:ph type="ftr" sz="quarter" idx="11"/>
          </p:nvPr>
        </p:nvSpPr>
        <p:spPr/>
        <p:txBody>
          <a:bodyPr/>
          <a:lstStyle>
            <a:lvl1pPr>
              <a:defRPr/>
            </a:lvl1pPr>
          </a:lstStyle>
          <a:p>
            <a:pPr>
              <a:defRPr/>
            </a:pPr>
            <a:r>
              <a:rPr lang="en-GB" altLang="en-US"/>
              <a:t>michele colucci  copyright </a:t>
            </a:r>
          </a:p>
        </p:txBody>
      </p:sp>
      <p:sp>
        <p:nvSpPr>
          <p:cNvPr id="7" name="Rectangle 46">
            <a:extLst>
              <a:ext uri="{FF2B5EF4-FFF2-40B4-BE49-F238E27FC236}">
                <a16:creationId xmlns:a16="http://schemas.microsoft.com/office/drawing/2014/main" id="{7DFBCB6C-F838-E2A8-F034-5A4EDFF103F0}"/>
              </a:ext>
            </a:extLst>
          </p:cNvPr>
          <p:cNvSpPr>
            <a:spLocks noGrp="1" noChangeArrowheads="1"/>
          </p:cNvSpPr>
          <p:nvPr>
            <p:ph type="sldNum" sz="quarter" idx="12"/>
          </p:nvPr>
        </p:nvSpPr>
        <p:spPr/>
        <p:txBody>
          <a:bodyPr/>
          <a:lstStyle>
            <a:lvl1pPr>
              <a:defRPr/>
            </a:lvl1pPr>
          </a:lstStyle>
          <a:p>
            <a:fld id="{0FC6D3F7-892D-C74E-A322-A4113B17A31D}" type="slidenum">
              <a:rPr lang="en-GB" altLang="en-US"/>
              <a:pPr/>
              <a:t>‹#›</a:t>
            </a:fld>
            <a:endParaRPr lang="en-GB" altLang="en-US"/>
          </a:p>
        </p:txBody>
      </p:sp>
    </p:spTree>
    <p:extLst>
      <p:ext uri="{BB962C8B-B14F-4D97-AF65-F5344CB8AC3E}">
        <p14:creationId xmlns:p14="http://schemas.microsoft.com/office/powerpoint/2010/main" val="188433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035C-B500-3278-08F5-9BA8A1B31D06}"/>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6E50FF8D-C4B5-8ECA-A2F3-07DB8147181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651F1CEC-FCBD-45C2-8C9E-E72B34DAEA74}"/>
              </a:ext>
            </a:extLst>
          </p:cNvPr>
          <p:cNvSpPr>
            <a:spLocks noGrp="1"/>
          </p:cNvSpPr>
          <p:nvPr>
            <p:ph type="dt" sz="half" idx="10"/>
          </p:nvPr>
        </p:nvSpPr>
        <p:spPr/>
        <p:txBody>
          <a:bodyPr/>
          <a:lstStyle/>
          <a:p>
            <a:fld id="{867740E5-9F17-A342-85BF-3A2F53D68362}" type="datetimeFigureOut">
              <a:rPr lang="en-BE" smtClean="0"/>
              <a:t>3/22/24</a:t>
            </a:fld>
            <a:endParaRPr lang="en-BE"/>
          </a:p>
        </p:txBody>
      </p:sp>
      <p:sp>
        <p:nvSpPr>
          <p:cNvPr id="5" name="Footer Placeholder 4">
            <a:extLst>
              <a:ext uri="{FF2B5EF4-FFF2-40B4-BE49-F238E27FC236}">
                <a16:creationId xmlns:a16="http://schemas.microsoft.com/office/drawing/2014/main" id="{E1ED210F-B848-BBCB-5C7F-A707131B051A}"/>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9807D5E4-1A47-5199-65C4-438853C0A6CA}"/>
              </a:ext>
            </a:extLst>
          </p:cNvPr>
          <p:cNvSpPr>
            <a:spLocks noGrp="1"/>
          </p:cNvSpPr>
          <p:nvPr>
            <p:ph type="sldNum" sz="quarter" idx="12"/>
          </p:nvPr>
        </p:nvSpPr>
        <p:spPr/>
        <p:txBody>
          <a:bodyPr/>
          <a:lstStyle/>
          <a:p>
            <a:fld id="{FD8097DA-EC54-514D-A8C6-CC7E4127CF71}" type="slidenum">
              <a:rPr lang="en-BE" smtClean="0"/>
              <a:t>‹#›</a:t>
            </a:fld>
            <a:endParaRPr lang="en-BE"/>
          </a:p>
        </p:txBody>
      </p:sp>
    </p:spTree>
    <p:extLst>
      <p:ext uri="{BB962C8B-B14F-4D97-AF65-F5344CB8AC3E}">
        <p14:creationId xmlns:p14="http://schemas.microsoft.com/office/powerpoint/2010/main" val="84489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9E489-FBB0-8AC5-AA8A-22068C0F3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E"/>
          </a:p>
        </p:txBody>
      </p:sp>
      <p:sp>
        <p:nvSpPr>
          <p:cNvPr id="3" name="Text Placeholder 2">
            <a:extLst>
              <a:ext uri="{FF2B5EF4-FFF2-40B4-BE49-F238E27FC236}">
                <a16:creationId xmlns:a16="http://schemas.microsoft.com/office/drawing/2014/main" id="{A3C48888-6E60-7623-F602-F1BE9584A9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D8CBE58-0EC4-E6AE-0E4A-E79B35239403}"/>
              </a:ext>
            </a:extLst>
          </p:cNvPr>
          <p:cNvSpPr>
            <a:spLocks noGrp="1"/>
          </p:cNvSpPr>
          <p:nvPr>
            <p:ph type="dt" sz="half" idx="10"/>
          </p:nvPr>
        </p:nvSpPr>
        <p:spPr/>
        <p:txBody>
          <a:bodyPr/>
          <a:lstStyle/>
          <a:p>
            <a:fld id="{867740E5-9F17-A342-85BF-3A2F53D68362}" type="datetimeFigureOut">
              <a:rPr lang="en-BE" smtClean="0"/>
              <a:t>3/22/24</a:t>
            </a:fld>
            <a:endParaRPr lang="en-BE"/>
          </a:p>
        </p:txBody>
      </p:sp>
      <p:sp>
        <p:nvSpPr>
          <p:cNvPr id="5" name="Footer Placeholder 4">
            <a:extLst>
              <a:ext uri="{FF2B5EF4-FFF2-40B4-BE49-F238E27FC236}">
                <a16:creationId xmlns:a16="http://schemas.microsoft.com/office/drawing/2014/main" id="{0CBE0A90-2B2F-D9D6-7126-CE9B2B9938EC}"/>
              </a:ext>
            </a:extLst>
          </p:cNvPr>
          <p:cNvSpPr>
            <a:spLocks noGrp="1"/>
          </p:cNvSpPr>
          <p:nvPr>
            <p:ph type="ftr" sz="quarter" idx="11"/>
          </p:nvPr>
        </p:nvSpPr>
        <p:spPr/>
        <p:txBody>
          <a:bodyPr/>
          <a:lstStyle/>
          <a:p>
            <a:endParaRPr lang="en-BE"/>
          </a:p>
        </p:txBody>
      </p:sp>
      <p:sp>
        <p:nvSpPr>
          <p:cNvPr id="6" name="Slide Number Placeholder 5">
            <a:extLst>
              <a:ext uri="{FF2B5EF4-FFF2-40B4-BE49-F238E27FC236}">
                <a16:creationId xmlns:a16="http://schemas.microsoft.com/office/drawing/2014/main" id="{8961D815-E6AF-689F-480F-1766A553FDAA}"/>
              </a:ext>
            </a:extLst>
          </p:cNvPr>
          <p:cNvSpPr>
            <a:spLocks noGrp="1"/>
          </p:cNvSpPr>
          <p:nvPr>
            <p:ph type="sldNum" sz="quarter" idx="12"/>
          </p:nvPr>
        </p:nvSpPr>
        <p:spPr/>
        <p:txBody>
          <a:bodyPr/>
          <a:lstStyle/>
          <a:p>
            <a:fld id="{FD8097DA-EC54-514D-A8C6-CC7E4127CF71}" type="slidenum">
              <a:rPr lang="en-BE" smtClean="0"/>
              <a:t>‹#›</a:t>
            </a:fld>
            <a:endParaRPr lang="en-BE"/>
          </a:p>
        </p:txBody>
      </p:sp>
    </p:spTree>
    <p:extLst>
      <p:ext uri="{BB962C8B-B14F-4D97-AF65-F5344CB8AC3E}">
        <p14:creationId xmlns:p14="http://schemas.microsoft.com/office/powerpoint/2010/main" val="3537463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0D3A4-27B6-94B6-A1F2-C15D96BCD544}"/>
              </a:ext>
            </a:extLst>
          </p:cNvPr>
          <p:cNvSpPr>
            <a:spLocks noGrp="1"/>
          </p:cNvSpPr>
          <p:nvPr>
            <p:ph type="title"/>
          </p:nvPr>
        </p:nvSpPr>
        <p:spPr/>
        <p:txBody>
          <a:bodyPr/>
          <a:lstStyle/>
          <a:p>
            <a:r>
              <a:rPr lang="en-GB"/>
              <a:t>Click to edit Master title style</a:t>
            </a:r>
            <a:endParaRPr lang="en-BE"/>
          </a:p>
        </p:txBody>
      </p:sp>
      <p:sp>
        <p:nvSpPr>
          <p:cNvPr id="3" name="Content Placeholder 2">
            <a:extLst>
              <a:ext uri="{FF2B5EF4-FFF2-40B4-BE49-F238E27FC236}">
                <a16:creationId xmlns:a16="http://schemas.microsoft.com/office/drawing/2014/main" id="{0B247F8B-2A5E-56B0-3DA3-E880A8C575D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Content Placeholder 3">
            <a:extLst>
              <a:ext uri="{FF2B5EF4-FFF2-40B4-BE49-F238E27FC236}">
                <a16:creationId xmlns:a16="http://schemas.microsoft.com/office/drawing/2014/main" id="{39FF00C8-2955-A680-7165-6C82763A942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Date Placeholder 4">
            <a:extLst>
              <a:ext uri="{FF2B5EF4-FFF2-40B4-BE49-F238E27FC236}">
                <a16:creationId xmlns:a16="http://schemas.microsoft.com/office/drawing/2014/main" id="{42505E6A-D708-3A82-897F-66ADF0FA5E74}"/>
              </a:ext>
            </a:extLst>
          </p:cNvPr>
          <p:cNvSpPr>
            <a:spLocks noGrp="1"/>
          </p:cNvSpPr>
          <p:nvPr>
            <p:ph type="dt" sz="half" idx="10"/>
          </p:nvPr>
        </p:nvSpPr>
        <p:spPr/>
        <p:txBody>
          <a:bodyPr/>
          <a:lstStyle/>
          <a:p>
            <a:fld id="{867740E5-9F17-A342-85BF-3A2F53D68362}" type="datetimeFigureOut">
              <a:rPr lang="en-BE" smtClean="0"/>
              <a:t>3/22/24</a:t>
            </a:fld>
            <a:endParaRPr lang="en-BE"/>
          </a:p>
        </p:txBody>
      </p:sp>
      <p:sp>
        <p:nvSpPr>
          <p:cNvPr id="6" name="Footer Placeholder 5">
            <a:extLst>
              <a:ext uri="{FF2B5EF4-FFF2-40B4-BE49-F238E27FC236}">
                <a16:creationId xmlns:a16="http://schemas.microsoft.com/office/drawing/2014/main" id="{0F8B512E-ED34-78AF-F01C-FFC1EBCBB744}"/>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8C5E6C2C-5724-F00C-68B5-8B995B4F285C}"/>
              </a:ext>
            </a:extLst>
          </p:cNvPr>
          <p:cNvSpPr>
            <a:spLocks noGrp="1"/>
          </p:cNvSpPr>
          <p:nvPr>
            <p:ph type="sldNum" sz="quarter" idx="12"/>
          </p:nvPr>
        </p:nvSpPr>
        <p:spPr/>
        <p:txBody>
          <a:bodyPr/>
          <a:lstStyle/>
          <a:p>
            <a:fld id="{FD8097DA-EC54-514D-A8C6-CC7E4127CF71}" type="slidenum">
              <a:rPr lang="en-BE" smtClean="0"/>
              <a:t>‹#›</a:t>
            </a:fld>
            <a:endParaRPr lang="en-BE"/>
          </a:p>
        </p:txBody>
      </p:sp>
    </p:spTree>
    <p:extLst>
      <p:ext uri="{BB962C8B-B14F-4D97-AF65-F5344CB8AC3E}">
        <p14:creationId xmlns:p14="http://schemas.microsoft.com/office/powerpoint/2010/main" val="163832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A18E-73C4-D8E2-D17F-36A74C9793A7}"/>
              </a:ext>
            </a:extLst>
          </p:cNvPr>
          <p:cNvSpPr>
            <a:spLocks noGrp="1"/>
          </p:cNvSpPr>
          <p:nvPr>
            <p:ph type="title"/>
          </p:nvPr>
        </p:nvSpPr>
        <p:spPr>
          <a:xfrm>
            <a:off x="839788" y="365125"/>
            <a:ext cx="10515600" cy="1325563"/>
          </a:xfrm>
        </p:spPr>
        <p:txBody>
          <a:bodyPr/>
          <a:lstStyle/>
          <a:p>
            <a:r>
              <a:rPr lang="en-GB"/>
              <a:t>Click to edit Master title style</a:t>
            </a:r>
            <a:endParaRPr lang="en-BE"/>
          </a:p>
        </p:txBody>
      </p:sp>
      <p:sp>
        <p:nvSpPr>
          <p:cNvPr id="3" name="Text Placeholder 2">
            <a:extLst>
              <a:ext uri="{FF2B5EF4-FFF2-40B4-BE49-F238E27FC236}">
                <a16:creationId xmlns:a16="http://schemas.microsoft.com/office/drawing/2014/main" id="{29147B48-1780-43DB-CB7C-BFBE5EF365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24CAFA-EB08-A3EE-8F65-DEC7D9CAE4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5" name="Text Placeholder 4">
            <a:extLst>
              <a:ext uri="{FF2B5EF4-FFF2-40B4-BE49-F238E27FC236}">
                <a16:creationId xmlns:a16="http://schemas.microsoft.com/office/drawing/2014/main" id="{3B0F2BBC-2EF3-4C85-ACC2-E0CB3D9B3C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18FF321-ED9C-BD01-D014-030D75D7D92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Date Placeholder 6">
            <a:extLst>
              <a:ext uri="{FF2B5EF4-FFF2-40B4-BE49-F238E27FC236}">
                <a16:creationId xmlns:a16="http://schemas.microsoft.com/office/drawing/2014/main" id="{09837A3C-341F-002C-6474-35D0B33A3D04}"/>
              </a:ext>
            </a:extLst>
          </p:cNvPr>
          <p:cNvSpPr>
            <a:spLocks noGrp="1"/>
          </p:cNvSpPr>
          <p:nvPr>
            <p:ph type="dt" sz="half" idx="10"/>
          </p:nvPr>
        </p:nvSpPr>
        <p:spPr/>
        <p:txBody>
          <a:bodyPr/>
          <a:lstStyle/>
          <a:p>
            <a:fld id="{867740E5-9F17-A342-85BF-3A2F53D68362}" type="datetimeFigureOut">
              <a:rPr lang="en-BE" smtClean="0"/>
              <a:t>3/22/24</a:t>
            </a:fld>
            <a:endParaRPr lang="en-BE"/>
          </a:p>
        </p:txBody>
      </p:sp>
      <p:sp>
        <p:nvSpPr>
          <p:cNvPr id="8" name="Footer Placeholder 7">
            <a:extLst>
              <a:ext uri="{FF2B5EF4-FFF2-40B4-BE49-F238E27FC236}">
                <a16:creationId xmlns:a16="http://schemas.microsoft.com/office/drawing/2014/main" id="{AD519825-3329-2FA8-2A4C-142DBD2FFF09}"/>
              </a:ext>
            </a:extLst>
          </p:cNvPr>
          <p:cNvSpPr>
            <a:spLocks noGrp="1"/>
          </p:cNvSpPr>
          <p:nvPr>
            <p:ph type="ftr" sz="quarter" idx="11"/>
          </p:nvPr>
        </p:nvSpPr>
        <p:spPr/>
        <p:txBody>
          <a:bodyPr/>
          <a:lstStyle/>
          <a:p>
            <a:endParaRPr lang="en-BE"/>
          </a:p>
        </p:txBody>
      </p:sp>
      <p:sp>
        <p:nvSpPr>
          <p:cNvPr id="9" name="Slide Number Placeholder 8">
            <a:extLst>
              <a:ext uri="{FF2B5EF4-FFF2-40B4-BE49-F238E27FC236}">
                <a16:creationId xmlns:a16="http://schemas.microsoft.com/office/drawing/2014/main" id="{15F5022B-3FD6-7A0E-045E-98798F5F302A}"/>
              </a:ext>
            </a:extLst>
          </p:cNvPr>
          <p:cNvSpPr>
            <a:spLocks noGrp="1"/>
          </p:cNvSpPr>
          <p:nvPr>
            <p:ph type="sldNum" sz="quarter" idx="12"/>
          </p:nvPr>
        </p:nvSpPr>
        <p:spPr/>
        <p:txBody>
          <a:bodyPr/>
          <a:lstStyle/>
          <a:p>
            <a:fld id="{FD8097DA-EC54-514D-A8C6-CC7E4127CF71}" type="slidenum">
              <a:rPr lang="en-BE" smtClean="0"/>
              <a:t>‹#›</a:t>
            </a:fld>
            <a:endParaRPr lang="en-BE"/>
          </a:p>
        </p:txBody>
      </p:sp>
    </p:spTree>
    <p:extLst>
      <p:ext uri="{BB962C8B-B14F-4D97-AF65-F5344CB8AC3E}">
        <p14:creationId xmlns:p14="http://schemas.microsoft.com/office/powerpoint/2010/main" val="3754638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93A4A-9680-EDBC-60A0-39C3615987E1}"/>
              </a:ext>
            </a:extLst>
          </p:cNvPr>
          <p:cNvSpPr>
            <a:spLocks noGrp="1"/>
          </p:cNvSpPr>
          <p:nvPr>
            <p:ph type="title"/>
          </p:nvPr>
        </p:nvSpPr>
        <p:spPr/>
        <p:txBody>
          <a:bodyPr/>
          <a:lstStyle/>
          <a:p>
            <a:r>
              <a:rPr lang="en-GB"/>
              <a:t>Click to edit Master title style</a:t>
            </a:r>
            <a:endParaRPr lang="en-BE"/>
          </a:p>
        </p:txBody>
      </p:sp>
      <p:sp>
        <p:nvSpPr>
          <p:cNvPr id="3" name="Date Placeholder 2">
            <a:extLst>
              <a:ext uri="{FF2B5EF4-FFF2-40B4-BE49-F238E27FC236}">
                <a16:creationId xmlns:a16="http://schemas.microsoft.com/office/drawing/2014/main" id="{8F42188F-A272-D498-0B88-CC733A57D0EC}"/>
              </a:ext>
            </a:extLst>
          </p:cNvPr>
          <p:cNvSpPr>
            <a:spLocks noGrp="1"/>
          </p:cNvSpPr>
          <p:nvPr>
            <p:ph type="dt" sz="half" idx="10"/>
          </p:nvPr>
        </p:nvSpPr>
        <p:spPr/>
        <p:txBody>
          <a:bodyPr/>
          <a:lstStyle/>
          <a:p>
            <a:fld id="{867740E5-9F17-A342-85BF-3A2F53D68362}" type="datetimeFigureOut">
              <a:rPr lang="en-BE" smtClean="0"/>
              <a:t>3/22/24</a:t>
            </a:fld>
            <a:endParaRPr lang="en-BE"/>
          </a:p>
        </p:txBody>
      </p:sp>
      <p:sp>
        <p:nvSpPr>
          <p:cNvPr id="4" name="Footer Placeholder 3">
            <a:extLst>
              <a:ext uri="{FF2B5EF4-FFF2-40B4-BE49-F238E27FC236}">
                <a16:creationId xmlns:a16="http://schemas.microsoft.com/office/drawing/2014/main" id="{8B77A861-FC80-A2C0-FA62-0ECB50102902}"/>
              </a:ext>
            </a:extLst>
          </p:cNvPr>
          <p:cNvSpPr>
            <a:spLocks noGrp="1"/>
          </p:cNvSpPr>
          <p:nvPr>
            <p:ph type="ftr" sz="quarter" idx="11"/>
          </p:nvPr>
        </p:nvSpPr>
        <p:spPr/>
        <p:txBody>
          <a:bodyPr/>
          <a:lstStyle/>
          <a:p>
            <a:endParaRPr lang="en-BE"/>
          </a:p>
        </p:txBody>
      </p:sp>
      <p:sp>
        <p:nvSpPr>
          <p:cNvPr id="5" name="Slide Number Placeholder 4">
            <a:extLst>
              <a:ext uri="{FF2B5EF4-FFF2-40B4-BE49-F238E27FC236}">
                <a16:creationId xmlns:a16="http://schemas.microsoft.com/office/drawing/2014/main" id="{753B7519-AA4B-4313-A022-6CAA0E65A4DE}"/>
              </a:ext>
            </a:extLst>
          </p:cNvPr>
          <p:cNvSpPr>
            <a:spLocks noGrp="1"/>
          </p:cNvSpPr>
          <p:nvPr>
            <p:ph type="sldNum" sz="quarter" idx="12"/>
          </p:nvPr>
        </p:nvSpPr>
        <p:spPr/>
        <p:txBody>
          <a:bodyPr/>
          <a:lstStyle/>
          <a:p>
            <a:fld id="{FD8097DA-EC54-514D-A8C6-CC7E4127CF71}" type="slidenum">
              <a:rPr lang="en-BE" smtClean="0"/>
              <a:t>‹#›</a:t>
            </a:fld>
            <a:endParaRPr lang="en-BE"/>
          </a:p>
        </p:txBody>
      </p:sp>
    </p:spTree>
    <p:extLst>
      <p:ext uri="{BB962C8B-B14F-4D97-AF65-F5344CB8AC3E}">
        <p14:creationId xmlns:p14="http://schemas.microsoft.com/office/powerpoint/2010/main" val="3823909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4CB274-386E-19C6-8E50-76F49BDD9A03}"/>
              </a:ext>
            </a:extLst>
          </p:cNvPr>
          <p:cNvSpPr>
            <a:spLocks noGrp="1"/>
          </p:cNvSpPr>
          <p:nvPr>
            <p:ph type="dt" sz="half" idx="10"/>
          </p:nvPr>
        </p:nvSpPr>
        <p:spPr/>
        <p:txBody>
          <a:bodyPr/>
          <a:lstStyle/>
          <a:p>
            <a:fld id="{867740E5-9F17-A342-85BF-3A2F53D68362}" type="datetimeFigureOut">
              <a:rPr lang="en-BE" smtClean="0"/>
              <a:t>3/22/24</a:t>
            </a:fld>
            <a:endParaRPr lang="en-BE"/>
          </a:p>
        </p:txBody>
      </p:sp>
      <p:sp>
        <p:nvSpPr>
          <p:cNvPr id="3" name="Footer Placeholder 2">
            <a:extLst>
              <a:ext uri="{FF2B5EF4-FFF2-40B4-BE49-F238E27FC236}">
                <a16:creationId xmlns:a16="http://schemas.microsoft.com/office/drawing/2014/main" id="{DFD1764E-AD4D-B1AA-E1BF-DB699DDBB32B}"/>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CB5C5ACF-E81C-455E-2BCF-51EA2B51033D}"/>
              </a:ext>
            </a:extLst>
          </p:cNvPr>
          <p:cNvSpPr>
            <a:spLocks noGrp="1"/>
          </p:cNvSpPr>
          <p:nvPr>
            <p:ph type="sldNum" sz="quarter" idx="12"/>
          </p:nvPr>
        </p:nvSpPr>
        <p:spPr/>
        <p:txBody>
          <a:bodyPr/>
          <a:lstStyle/>
          <a:p>
            <a:fld id="{FD8097DA-EC54-514D-A8C6-CC7E4127CF71}" type="slidenum">
              <a:rPr lang="en-BE" smtClean="0"/>
              <a:t>‹#›</a:t>
            </a:fld>
            <a:endParaRPr lang="en-BE"/>
          </a:p>
        </p:txBody>
      </p:sp>
    </p:spTree>
    <p:extLst>
      <p:ext uri="{BB962C8B-B14F-4D97-AF65-F5344CB8AC3E}">
        <p14:creationId xmlns:p14="http://schemas.microsoft.com/office/powerpoint/2010/main" val="3257022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6C62-4061-9185-C724-C808EA5A7E4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Content Placeholder 2">
            <a:extLst>
              <a:ext uri="{FF2B5EF4-FFF2-40B4-BE49-F238E27FC236}">
                <a16:creationId xmlns:a16="http://schemas.microsoft.com/office/drawing/2014/main" id="{2EC677F6-BE6B-81F6-73C3-F75CC596F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Text Placeholder 3">
            <a:extLst>
              <a:ext uri="{FF2B5EF4-FFF2-40B4-BE49-F238E27FC236}">
                <a16:creationId xmlns:a16="http://schemas.microsoft.com/office/drawing/2014/main" id="{B0AB211E-4C04-A20E-57CE-E07841CBAC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B179BE-5D64-F5A0-DBC5-9C9824E0638B}"/>
              </a:ext>
            </a:extLst>
          </p:cNvPr>
          <p:cNvSpPr>
            <a:spLocks noGrp="1"/>
          </p:cNvSpPr>
          <p:nvPr>
            <p:ph type="dt" sz="half" idx="10"/>
          </p:nvPr>
        </p:nvSpPr>
        <p:spPr/>
        <p:txBody>
          <a:bodyPr/>
          <a:lstStyle/>
          <a:p>
            <a:fld id="{867740E5-9F17-A342-85BF-3A2F53D68362}" type="datetimeFigureOut">
              <a:rPr lang="en-BE" smtClean="0"/>
              <a:t>3/22/24</a:t>
            </a:fld>
            <a:endParaRPr lang="en-BE"/>
          </a:p>
        </p:txBody>
      </p:sp>
      <p:sp>
        <p:nvSpPr>
          <p:cNvPr id="6" name="Footer Placeholder 5">
            <a:extLst>
              <a:ext uri="{FF2B5EF4-FFF2-40B4-BE49-F238E27FC236}">
                <a16:creationId xmlns:a16="http://schemas.microsoft.com/office/drawing/2014/main" id="{9BC93A1F-A178-D2C3-1D82-647EE63EE81F}"/>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366848C8-E67E-21DE-FAE3-C19554307B55}"/>
              </a:ext>
            </a:extLst>
          </p:cNvPr>
          <p:cNvSpPr>
            <a:spLocks noGrp="1"/>
          </p:cNvSpPr>
          <p:nvPr>
            <p:ph type="sldNum" sz="quarter" idx="12"/>
          </p:nvPr>
        </p:nvSpPr>
        <p:spPr/>
        <p:txBody>
          <a:bodyPr/>
          <a:lstStyle/>
          <a:p>
            <a:fld id="{FD8097DA-EC54-514D-A8C6-CC7E4127CF71}" type="slidenum">
              <a:rPr lang="en-BE" smtClean="0"/>
              <a:t>‹#›</a:t>
            </a:fld>
            <a:endParaRPr lang="en-BE"/>
          </a:p>
        </p:txBody>
      </p:sp>
    </p:spTree>
    <p:extLst>
      <p:ext uri="{BB962C8B-B14F-4D97-AF65-F5344CB8AC3E}">
        <p14:creationId xmlns:p14="http://schemas.microsoft.com/office/powerpoint/2010/main" val="146122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77FC-86D5-A5BA-699A-D92610575D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E"/>
          </a:p>
        </p:txBody>
      </p:sp>
      <p:sp>
        <p:nvSpPr>
          <p:cNvPr id="3" name="Picture Placeholder 2">
            <a:extLst>
              <a:ext uri="{FF2B5EF4-FFF2-40B4-BE49-F238E27FC236}">
                <a16:creationId xmlns:a16="http://schemas.microsoft.com/office/drawing/2014/main" id="{811A4FAE-41EB-088B-DFE4-2C3FBE2A74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E"/>
          </a:p>
        </p:txBody>
      </p:sp>
      <p:sp>
        <p:nvSpPr>
          <p:cNvPr id="4" name="Text Placeholder 3">
            <a:extLst>
              <a:ext uri="{FF2B5EF4-FFF2-40B4-BE49-F238E27FC236}">
                <a16:creationId xmlns:a16="http://schemas.microsoft.com/office/drawing/2014/main" id="{78097B58-B2B8-9102-F359-E4F845151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543008A-E975-0208-A420-74F70789BF41}"/>
              </a:ext>
            </a:extLst>
          </p:cNvPr>
          <p:cNvSpPr>
            <a:spLocks noGrp="1"/>
          </p:cNvSpPr>
          <p:nvPr>
            <p:ph type="dt" sz="half" idx="10"/>
          </p:nvPr>
        </p:nvSpPr>
        <p:spPr/>
        <p:txBody>
          <a:bodyPr/>
          <a:lstStyle/>
          <a:p>
            <a:fld id="{867740E5-9F17-A342-85BF-3A2F53D68362}" type="datetimeFigureOut">
              <a:rPr lang="en-BE" smtClean="0"/>
              <a:t>3/22/24</a:t>
            </a:fld>
            <a:endParaRPr lang="en-BE"/>
          </a:p>
        </p:txBody>
      </p:sp>
      <p:sp>
        <p:nvSpPr>
          <p:cNvPr id="6" name="Footer Placeholder 5">
            <a:extLst>
              <a:ext uri="{FF2B5EF4-FFF2-40B4-BE49-F238E27FC236}">
                <a16:creationId xmlns:a16="http://schemas.microsoft.com/office/drawing/2014/main" id="{BDEE7E9B-1F34-63C6-519B-EEF2EA795185}"/>
              </a:ext>
            </a:extLst>
          </p:cNvPr>
          <p:cNvSpPr>
            <a:spLocks noGrp="1"/>
          </p:cNvSpPr>
          <p:nvPr>
            <p:ph type="ftr" sz="quarter" idx="11"/>
          </p:nvPr>
        </p:nvSpPr>
        <p:spPr/>
        <p:txBody>
          <a:bodyPr/>
          <a:lstStyle/>
          <a:p>
            <a:endParaRPr lang="en-BE"/>
          </a:p>
        </p:txBody>
      </p:sp>
      <p:sp>
        <p:nvSpPr>
          <p:cNvPr id="7" name="Slide Number Placeholder 6">
            <a:extLst>
              <a:ext uri="{FF2B5EF4-FFF2-40B4-BE49-F238E27FC236}">
                <a16:creationId xmlns:a16="http://schemas.microsoft.com/office/drawing/2014/main" id="{ED85C362-3752-F7D9-3665-7D1BB961BB60}"/>
              </a:ext>
            </a:extLst>
          </p:cNvPr>
          <p:cNvSpPr>
            <a:spLocks noGrp="1"/>
          </p:cNvSpPr>
          <p:nvPr>
            <p:ph type="sldNum" sz="quarter" idx="12"/>
          </p:nvPr>
        </p:nvSpPr>
        <p:spPr/>
        <p:txBody>
          <a:bodyPr/>
          <a:lstStyle/>
          <a:p>
            <a:fld id="{FD8097DA-EC54-514D-A8C6-CC7E4127CF71}" type="slidenum">
              <a:rPr lang="en-BE" smtClean="0"/>
              <a:t>‹#›</a:t>
            </a:fld>
            <a:endParaRPr lang="en-BE"/>
          </a:p>
        </p:txBody>
      </p:sp>
    </p:spTree>
    <p:extLst>
      <p:ext uri="{BB962C8B-B14F-4D97-AF65-F5344CB8AC3E}">
        <p14:creationId xmlns:p14="http://schemas.microsoft.com/office/powerpoint/2010/main" val="6003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E5AFC-533E-5F3C-4D02-6AEF45DDE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3" name="Text Placeholder 2">
            <a:extLst>
              <a:ext uri="{FF2B5EF4-FFF2-40B4-BE49-F238E27FC236}">
                <a16:creationId xmlns:a16="http://schemas.microsoft.com/office/drawing/2014/main" id="{7D1F98D0-82E7-316E-2814-6A6B08BDB1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4" name="Date Placeholder 3">
            <a:extLst>
              <a:ext uri="{FF2B5EF4-FFF2-40B4-BE49-F238E27FC236}">
                <a16:creationId xmlns:a16="http://schemas.microsoft.com/office/drawing/2014/main" id="{4DB97FA9-22AC-4F79-5316-D30777BDD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7740E5-9F17-A342-85BF-3A2F53D68362}" type="datetimeFigureOut">
              <a:rPr lang="en-BE" smtClean="0"/>
              <a:t>3/22/24</a:t>
            </a:fld>
            <a:endParaRPr lang="en-BE"/>
          </a:p>
        </p:txBody>
      </p:sp>
      <p:sp>
        <p:nvSpPr>
          <p:cNvPr id="5" name="Footer Placeholder 4">
            <a:extLst>
              <a:ext uri="{FF2B5EF4-FFF2-40B4-BE49-F238E27FC236}">
                <a16:creationId xmlns:a16="http://schemas.microsoft.com/office/drawing/2014/main" id="{6F47F8EE-5B1A-0BC6-F347-58F4E0D8AC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E"/>
          </a:p>
        </p:txBody>
      </p:sp>
      <p:sp>
        <p:nvSpPr>
          <p:cNvPr id="6" name="Slide Number Placeholder 5">
            <a:extLst>
              <a:ext uri="{FF2B5EF4-FFF2-40B4-BE49-F238E27FC236}">
                <a16:creationId xmlns:a16="http://schemas.microsoft.com/office/drawing/2014/main" id="{046670ED-603A-4345-54D9-FCA9C081A1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097DA-EC54-514D-A8C6-CC7E4127CF71}" type="slidenum">
              <a:rPr lang="en-BE" smtClean="0"/>
              <a:t>‹#›</a:t>
            </a:fld>
            <a:endParaRPr lang="en-BE"/>
          </a:p>
        </p:txBody>
      </p:sp>
    </p:spTree>
    <p:extLst>
      <p:ext uri="{BB962C8B-B14F-4D97-AF65-F5344CB8AC3E}">
        <p14:creationId xmlns:p14="http://schemas.microsoft.com/office/powerpoint/2010/main" val="2867663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info@colucci.eu"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1.tiff"/><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png"/><Relationship Id="rId9" Type="http://schemas.microsoft.com/office/2007/relationships/diagramDrawing" Target="../diagrams/drawing6.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png"/><Relationship Id="rId7" Type="http://schemas.openxmlformats.org/officeDocument/2006/relationships/diagramQuickStyle" Target="../diagrams/quickStyle7.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png"/><Relationship Id="rId9" Type="http://schemas.microsoft.com/office/2007/relationships/diagramDrawing" Target="../diagrams/drawing7.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hyperlink" Target="https://www.youtube.com/watch?v=AJ_cujtx1Dw"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tiff"/><Relationship Id="rId7" Type="http://schemas.openxmlformats.org/officeDocument/2006/relationships/image" Target="../media/image27.jpeg"/><Relationship Id="rId2" Type="http://schemas.openxmlformats.org/officeDocument/2006/relationships/image" Target="../media/image25.tiff"/><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0.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49.svg"/><Relationship Id="rId7" Type="http://schemas.openxmlformats.org/officeDocument/2006/relationships/diagramColors" Target="../diagrams/colors19.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5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image" Target="../media/image2.png"/><Relationship Id="rId7" Type="http://schemas.openxmlformats.org/officeDocument/2006/relationships/diagramLayout" Target="../diagrams/layout2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22.xml"/><Relationship Id="rId5" Type="http://schemas.openxmlformats.org/officeDocument/2006/relationships/image" Target="../media/image4.png"/><Relationship Id="rId10" Type="http://schemas.microsoft.com/office/2007/relationships/diagramDrawing" Target="../diagrams/drawing22.xml"/><Relationship Id="rId4" Type="http://schemas.openxmlformats.org/officeDocument/2006/relationships/image" Target="../media/image3.png"/><Relationship Id="rId9" Type="http://schemas.openxmlformats.org/officeDocument/2006/relationships/diagramColors" Target="../diagrams/colors22.xml"/></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image" Target="../media/image69.jpeg"/><Relationship Id="rId7" Type="http://schemas.openxmlformats.org/officeDocument/2006/relationships/diagramData" Target="../diagrams/data2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diagramDrawing" Target="../diagrams/drawing23.xml"/><Relationship Id="rId5" Type="http://schemas.openxmlformats.org/officeDocument/2006/relationships/image" Target="../media/image3.png"/><Relationship Id="rId10" Type="http://schemas.openxmlformats.org/officeDocument/2006/relationships/diagramColors" Target="../diagrams/colors23.xml"/><Relationship Id="rId4" Type="http://schemas.openxmlformats.org/officeDocument/2006/relationships/image" Target="../media/image2.png"/><Relationship Id="rId9" Type="http://schemas.openxmlformats.org/officeDocument/2006/relationships/diagramQuickStyle" Target="../diagrams/quickStyle2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2052">
            <a:extLst>
              <a:ext uri="{FF2B5EF4-FFF2-40B4-BE49-F238E27FC236}">
                <a16:creationId xmlns:a16="http://schemas.microsoft.com/office/drawing/2014/main" id="{23168B8D-B064-FCE4-83EB-A60DDBAEB933}"/>
              </a:ext>
            </a:extLst>
          </p:cNvPr>
          <p:cNvPicPr>
            <a:picLocks noChangeAspect="1"/>
          </p:cNvPicPr>
          <p:nvPr/>
        </p:nvPicPr>
        <p:blipFill rotWithShape="1">
          <a:blip r:embed="rId3"/>
          <a:srcRect/>
          <a:stretch/>
        </p:blipFill>
        <p:spPr>
          <a:xfrm>
            <a:off x="-6094" y="325550"/>
            <a:ext cx="12191999" cy="6857990"/>
          </a:xfrm>
          <a:prstGeom prst="rect">
            <a:avLst/>
          </a:prstGeom>
        </p:spPr>
      </p:pic>
      <p:sp>
        <p:nvSpPr>
          <p:cNvPr id="2059" name="Rectangle 205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2">
            <a:extLst>
              <a:ext uri="{FF2B5EF4-FFF2-40B4-BE49-F238E27FC236}">
                <a16:creationId xmlns:a16="http://schemas.microsoft.com/office/drawing/2014/main" id="{5CF442BC-D4F4-A744-B441-C98CB8AA3B92}"/>
              </a:ext>
            </a:extLst>
          </p:cNvPr>
          <p:cNvSpPr>
            <a:spLocks noGrp="1" noChangeArrowheads="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eaLnBrk="1" hangingPunct="1">
              <a:defRPr/>
            </a:pPr>
            <a:r>
              <a:rPr lang="fr-BE" sz="5200" b="1" dirty="0">
                <a:solidFill>
                  <a:srgbClr val="FFFFFF"/>
                </a:solidFill>
              </a:rPr>
              <a:t>The Evolution of Sport at EU </a:t>
            </a:r>
            <a:r>
              <a:rPr lang="fr-BE" sz="5200" b="1" dirty="0" err="1">
                <a:solidFill>
                  <a:srgbClr val="FFFFFF"/>
                </a:solidFill>
              </a:rPr>
              <a:t>level</a:t>
            </a:r>
            <a:br>
              <a:rPr lang="fr-BE" sz="5200" b="1" dirty="0">
                <a:solidFill>
                  <a:srgbClr val="FFFFFF"/>
                </a:solidFill>
              </a:rPr>
            </a:br>
            <a:r>
              <a:rPr lang="fr-BE" sz="5200" b="1" dirty="0">
                <a:solidFill>
                  <a:srgbClr val="FFFFFF"/>
                </a:solidFill>
              </a:rPr>
              <a:t>In the </a:t>
            </a:r>
            <a:r>
              <a:rPr lang="fr-BE" sz="5200" b="1" dirty="0" err="1">
                <a:solidFill>
                  <a:srgbClr val="FFFFFF"/>
                </a:solidFill>
              </a:rPr>
              <a:t>name</a:t>
            </a:r>
            <a:r>
              <a:rPr lang="fr-BE" sz="5200" b="1" dirty="0">
                <a:solidFill>
                  <a:srgbClr val="FFFFFF"/>
                </a:solidFill>
              </a:rPr>
              <a:t> of Autonomy and </a:t>
            </a:r>
            <a:r>
              <a:rPr lang="fr-BE" sz="5200" b="1" dirty="0" err="1">
                <a:solidFill>
                  <a:srgbClr val="FFFFFF"/>
                </a:solidFill>
              </a:rPr>
              <a:t>Specificity</a:t>
            </a:r>
            <a:r>
              <a:rPr lang="fr-BE" sz="5200" b="1" dirty="0">
                <a:solidFill>
                  <a:srgbClr val="FFFFFF"/>
                </a:solidFill>
              </a:rPr>
              <a:t> of sport</a:t>
            </a:r>
            <a:endParaRPr lang="en-GB" sz="5200" b="1" dirty="0">
              <a:solidFill>
                <a:srgbClr val="FFFFFF"/>
              </a:solidFill>
            </a:endParaRPr>
          </a:p>
        </p:txBody>
      </p:sp>
      <p:sp>
        <p:nvSpPr>
          <p:cNvPr id="2051" name="Rectangle 3">
            <a:extLst>
              <a:ext uri="{FF2B5EF4-FFF2-40B4-BE49-F238E27FC236}">
                <a16:creationId xmlns:a16="http://schemas.microsoft.com/office/drawing/2014/main" id="{D0EEF23A-4E43-A34F-8176-EAA0C7D9A438}"/>
              </a:ext>
            </a:extLst>
          </p:cNvPr>
          <p:cNvSpPr>
            <a:spLocks noGrp="1" noChangeArrowheads="1"/>
          </p:cNvSpPr>
          <p:nvPr>
            <p:ph type="subTitle" idx="1"/>
          </p:nvPr>
        </p:nvSpPr>
        <p:spPr>
          <a:xfrm>
            <a:off x="1100051" y="4072043"/>
            <a:ext cx="10058400" cy="2035877"/>
          </a:xfrm>
          <a:effectLst>
            <a:outerShdw blurRad="50800" dist="38100" dir="2700000" algn="tl" rotWithShape="0">
              <a:prstClr val="black">
                <a:alpha val="40000"/>
              </a:prstClr>
            </a:outerShdw>
          </a:effectLst>
        </p:spPr>
        <p:txBody>
          <a:bodyPr>
            <a:normAutofit/>
          </a:bodyPr>
          <a:lstStyle/>
          <a:p>
            <a:pPr eaLnBrk="1" hangingPunct="1">
              <a:buFont typeface="Wingdings" pitchFamily="2" charset="2"/>
              <a:buNone/>
              <a:defRPr/>
            </a:pPr>
            <a:r>
              <a:rPr lang="nl-BE" altLang="en-US" sz="4400" b="1" dirty="0">
                <a:solidFill>
                  <a:srgbClr val="FFFFFF"/>
                </a:solidFill>
              </a:rPr>
              <a:t>MICHELE COLUCCI</a:t>
            </a:r>
          </a:p>
          <a:p>
            <a:pPr eaLnBrk="1" hangingPunct="1">
              <a:buFont typeface="Wingdings" pitchFamily="2" charset="2"/>
              <a:buNone/>
              <a:defRPr/>
            </a:pPr>
            <a:r>
              <a:rPr lang="nl-BE" altLang="en-US" sz="3200" dirty="0">
                <a:solidFill>
                  <a:srgbClr val="FFFFFF"/>
                </a:solidFill>
              </a:rPr>
              <a:t>www.colucci.eu</a:t>
            </a:r>
          </a:p>
          <a:p>
            <a:pPr eaLnBrk="1" hangingPunct="1">
              <a:buFont typeface="Wingdings" pitchFamily="2" charset="2"/>
              <a:buNone/>
              <a:defRPr/>
            </a:pPr>
            <a:r>
              <a:rPr lang="nl-BE" altLang="en-US" sz="3200" dirty="0">
                <a:solidFill>
                  <a:srgbClr val="FFFFFF"/>
                </a:solidFill>
              </a:rPr>
              <a:t>E-mail: </a:t>
            </a:r>
            <a:r>
              <a:rPr lang="nl-BE" altLang="en-US" sz="3200" dirty="0">
                <a:solidFill>
                  <a:schemeClr val="bg1"/>
                </a:solidFill>
                <a:hlinkClick r:id="rId4">
                  <a:extLst>
                    <a:ext uri="{A12FA001-AC4F-418D-AE19-62706E023703}">
                      <ahyp:hlinkClr xmlns:ahyp="http://schemas.microsoft.com/office/drawing/2018/hyperlinkcolor" val="tx"/>
                    </a:ext>
                  </a:extLst>
                </a:hlinkClick>
              </a:rPr>
              <a:t>info@colucci.eu</a:t>
            </a:r>
            <a:endParaRPr lang="nl-BE" altLang="en-US" sz="3200" dirty="0">
              <a:solidFill>
                <a:schemeClr val="bg1"/>
              </a:solidFill>
            </a:endParaRPr>
          </a:p>
          <a:p>
            <a:pPr eaLnBrk="1" hangingPunct="1">
              <a:buFont typeface="Wingdings" pitchFamily="2" charset="2"/>
              <a:buNone/>
              <a:defRPr/>
            </a:pPr>
            <a:endParaRPr lang="en-GB" altLang="en-US" sz="1300" dirty="0">
              <a:solidFill>
                <a:srgbClr val="FFFFFF"/>
              </a:solidFill>
            </a:endParaRPr>
          </a:p>
        </p:txBody>
      </p:sp>
      <p:sp>
        <p:nvSpPr>
          <p:cNvPr id="6" name="Rectangle 46">
            <a:extLst>
              <a:ext uri="{FF2B5EF4-FFF2-40B4-BE49-F238E27FC236}">
                <a16:creationId xmlns:a16="http://schemas.microsoft.com/office/drawing/2014/main" id="{5D93121C-51DF-B44B-B542-B4C6A2C858E4}"/>
              </a:ext>
            </a:extLst>
          </p:cNvPr>
          <p:cNvSpPr>
            <a:spLocks noGrp="1" noChangeArrowheads="1"/>
          </p:cNvSpPr>
          <p:nvPr>
            <p:ph type="sldNum" sz="quarter" idx="12"/>
          </p:nvPr>
        </p:nvSpPr>
        <p:spPr>
          <a:xfrm>
            <a:off x="8610600" y="6356350"/>
            <a:ext cx="2743200" cy="365125"/>
          </a:xfrm>
        </p:spPr>
        <p:txBody>
          <a:bodyPr>
            <a:normAutofit/>
          </a:bodyPr>
          <a:lstStyle>
            <a:lvl1pPr>
              <a:spcBef>
                <a:spcPct val="20000"/>
              </a:spcBef>
              <a:buClr>
                <a:schemeClr val="hlink"/>
              </a:buClr>
              <a:buSzPct val="90000"/>
              <a:buFont typeface="Wingdings" pitchFamily="2" charset="2"/>
              <a:buBlip>
                <a:blip r:embed="rId5"/>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6"/>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7"/>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198833BD-CE27-EE48-A726-FEF033D91B12}" type="slidenum">
              <a:rPr lang="en-GB" altLang="en-US" sz="1800">
                <a:solidFill>
                  <a:srgbClr val="FFFFFF"/>
                </a:solidFill>
              </a:rPr>
              <a:pPr>
                <a:lnSpc>
                  <a:spcPct val="90000"/>
                </a:lnSpc>
                <a:spcBef>
                  <a:spcPct val="0"/>
                </a:spcBef>
                <a:spcAft>
                  <a:spcPts val="600"/>
                </a:spcAft>
                <a:buClrTx/>
                <a:buSzTx/>
                <a:buFontTx/>
                <a:buNone/>
              </a:pPr>
              <a:t>1</a:t>
            </a:fld>
            <a:endParaRPr lang="en-GB" altLang="en-US" sz="18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9CF0-4B7E-AE48-97DE-359CC2FCAE88}"/>
              </a:ext>
            </a:extLst>
          </p:cNvPr>
          <p:cNvSpPr>
            <a:spLocks noGrp="1"/>
          </p:cNvSpPr>
          <p:nvPr>
            <p:ph type="title"/>
          </p:nvPr>
        </p:nvSpPr>
        <p:spPr/>
        <p:txBody>
          <a:bodyPr/>
          <a:lstStyle/>
          <a:p>
            <a:pPr algn="ctr">
              <a:defRPr/>
            </a:pPr>
            <a:r>
              <a:rPr lang="en-US" sz="3600" b="1" dirty="0"/>
              <a:t>Transfer Fee</a:t>
            </a:r>
            <a:br>
              <a:rPr lang="en-US" sz="3600" b="1" dirty="0"/>
            </a:br>
            <a:r>
              <a:rPr lang="en-US" sz="3600" b="1" dirty="0"/>
              <a:t>(11.570.000 BEF = </a:t>
            </a:r>
            <a:r>
              <a:rPr lang="en-US" sz="3600" b="1" dirty="0">
                <a:solidFill>
                  <a:srgbClr val="FF0000"/>
                </a:solidFill>
              </a:rPr>
              <a:t>200.000 euros</a:t>
            </a:r>
            <a:r>
              <a:rPr lang="en-US" sz="3600" b="1" dirty="0"/>
              <a:t>)</a:t>
            </a:r>
            <a:endParaRPr lang="en-US" sz="3600" b="1" dirty="0">
              <a:solidFill>
                <a:srgbClr val="FF0000"/>
              </a:solidFill>
            </a:endParaRPr>
          </a:p>
        </p:txBody>
      </p:sp>
      <p:pic>
        <p:nvPicPr>
          <p:cNvPr id="39939" name="Content Placeholder 4">
            <a:extLst>
              <a:ext uri="{FF2B5EF4-FFF2-40B4-BE49-F238E27FC236}">
                <a16:creationId xmlns:a16="http://schemas.microsoft.com/office/drawing/2014/main" id="{9E6065E2-1127-375F-5FE4-DEC5CCE758B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13500" y="1600201"/>
            <a:ext cx="3556000" cy="4530725"/>
          </a:xfrm>
        </p:spPr>
      </p:pic>
      <p:sp>
        <p:nvSpPr>
          <p:cNvPr id="4" name="Slide Number Placeholder 3">
            <a:extLst>
              <a:ext uri="{FF2B5EF4-FFF2-40B4-BE49-F238E27FC236}">
                <a16:creationId xmlns:a16="http://schemas.microsoft.com/office/drawing/2014/main" id="{FBEABB21-4D7E-1A43-A00B-3FA5EE4EA410}"/>
              </a:ext>
            </a:extLst>
          </p:cNvPr>
          <p:cNvSpPr>
            <a:spLocks noGrp="1"/>
          </p:cNvSpPr>
          <p:nvPr>
            <p:ph type="sldNum" sz="quarter" idx="12"/>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9CFC053-9C6A-5E47-BDDE-56B09A97D673}" type="slidenum">
              <a:rPr lang="en-GB" altLang="en-US" smtClean="0"/>
              <a:pPr/>
              <a:t>10</a:t>
            </a:fld>
            <a:endParaRPr lang="en-GB" altLang="en-US"/>
          </a:p>
        </p:txBody>
      </p:sp>
      <p:graphicFrame>
        <p:nvGraphicFramePr>
          <p:cNvPr id="39941" name="Text Placeholder 5">
            <a:extLst>
              <a:ext uri="{FF2B5EF4-FFF2-40B4-BE49-F238E27FC236}">
                <a16:creationId xmlns:a16="http://schemas.microsoft.com/office/drawing/2014/main" id="{38CEAB65-59AA-3648-946A-7AC80CBD787D}"/>
              </a:ext>
            </a:extLst>
          </p:cNvPr>
          <p:cNvGraphicFramePr/>
          <p:nvPr>
            <p:extLst>
              <p:ext uri="{D42A27DB-BD31-4B8C-83A1-F6EECF244321}">
                <p14:modId xmlns:p14="http://schemas.microsoft.com/office/powerpoint/2010/main" val="2845214524"/>
              </p:ext>
            </p:extLst>
          </p:nvPr>
        </p:nvGraphicFramePr>
        <p:xfrm>
          <a:off x="609600" y="1600201"/>
          <a:ext cx="5648696"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863A65-6AA1-D54B-AE91-D8BCA718D6A6}"/>
              </a:ext>
            </a:extLst>
          </p:cNvPr>
          <p:cNvSpPr>
            <a:spLocks noGrp="1"/>
          </p:cNvSpPr>
          <p:nvPr>
            <p:ph type="title"/>
          </p:nvPr>
        </p:nvSpPr>
        <p:spPr>
          <a:xfrm>
            <a:off x="838200" y="365125"/>
            <a:ext cx="10515600" cy="1325563"/>
          </a:xfrm>
        </p:spPr>
        <p:txBody>
          <a:bodyPr>
            <a:normAutofit/>
          </a:bodyPr>
          <a:lstStyle/>
          <a:p>
            <a:pPr>
              <a:defRPr/>
            </a:pPr>
            <a:r>
              <a:rPr lang="en-US" sz="5400" b="1" dirty="0"/>
              <a:t>TRANSFER FEE</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634B44F-D654-314A-B8BB-BD445B202E6F}"/>
              </a:ext>
            </a:extLst>
          </p:cNvPr>
          <p:cNvSpPr>
            <a:spLocks noGrp="1"/>
          </p:cNvSpPr>
          <p:nvPr>
            <p:ph idx="1"/>
          </p:nvPr>
        </p:nvSpPr>
        <p:spPr>
          <a:xfrm>
            <a:off x="838200" y="1929384"/>
            <a:ext cx="10515600" cy="4251960"/>
          </a:xfrm>
        </p:spPr>
        <p:txBody>
          <a:bodyPr>
            <a:normAutofit/>
          </a:bodyPr>
          <a:lstStyle/>
          <a:p>
            <a:pPr>
              <a:defRPr/>
            </a:pPr>
            <a:r>
              <a:rPr lang="en-US" sz="3200" b="1" i="1" dirty="0">
                <a:solidFill>
                  <a:srgbClr val="FF0000"/>
                </a:solidFill>
                <a:effectLst/>
              </a:rPr>
              <a:t>Obstacle</a:t>
            </a:r>
            <a:r>
              <a:rPr lang="en-US" sz="3200" i="1" dirty="0">
                <a:effectLst/>
              </a:rPr>
              <a:t> because it affects </a:t>
            </a:r>
            <a:r>
              <a:rPr lang="en-US" sz="3200" i="1" dirty="0" err="1">
                <a:effectLst/>
              </a:rPr>
              <a:t>players'access</a:t>
            </a:r>
            <a:r>
              <a:rPr lang="en-US" sz="3200" i="1" dirty="0">
                <a:effectLst/>
              </a:rPr>
              <a:t> to the employment market in other Member States</a:t>
            </a:r>
          </a:p>
          <a:p>
            <a:pPr>
              <a:defRPr/>
            </a:pPr>
            <a:r>
              <a:rPr lang="en-US" sz="3200" i="1" dirty="0">
                <a:solidFill>
                  <a:srgbClr val="FF0000"/>
                </a:solidFill>
                <a:effectLst/>
              </a:rPr>
              <a:t>NO valid justifications</a:t>
            </a:r>
            <a:r>
              <a:rPr lang="en-US" sz="3200" i="1" dirty="0">
                <a:effectLst/>
              </a:rPr>
              <a:t>: maintenance of sportive and competitive balance between clubs</a:t>
            </a:r>
          </a:p>
          <a:p>
            <a:pPr>
              <a:defRPr/>
            </a:pPr>
            <a:r>
              <a:rPr lang="en-US" sz="3200" i="1" dirty="0">
                <a:solidFill>
                  <a:srgbClr val="FF0000"/>
                </a:solidFill>
                <a:effectLst/>
              </a:rPr>
              <a:t>Other alternative measures</a:t>
            </a:r>
            <a:r>
              <a:rPr lang="en-US" sz="3200" i="1" dirty="0">
                <a:effectLst/>
              </a:rPr>
              <a:t>: marketing, ticketing, TV rights</a:t>
            </a:r>
          </a:p>
          <a:p>
            <a:pPr>
              <a:defRPr/>
            </a:pPr>
            <a:r>
              <a:rPr lang="en-US" sz="3200" i="1" dirty="0">
                <a:effectLst/>
              </a:rPr>
              <a:t>Conclusions: </a:t>
            </a:r>
            <a:r>
              <a:rPr lang="en-US" sz="3200" i="1" dirty="0">
                <a:solidFill>
                  <a:srgbClr val="FF0000"/>
                </a:solidFill>
                <a:effectLst/>
              </a:rPr>
              <a:t>Transfer fee after the end of the contract against EU law</a:t>
            </a:r>
            <a:endParaRPr lang="en-US" sz="3200" dirty="0">
              <a:solidFill>
                <a:srgbClr val="FF0000"/>
              </a:solidFill>
            </a:endParaRPr>
          </a:p>
        </p:txBody>
      </p:sp>
      <p:sp>
        <p:nvSpPr>
          <p:cNvPr id="4" name="Slide Number Placeholder 3">
            <a:extLst>
              <a:ext uri="{FF2B5EF4-FFF2-40B4-BE49-F238E27FC236}">
                <a16:creationId xmlns:a16="http://schemas.microsoft.com/office/drawing/2014/main" id="{40DF2F88-A484-2547-A957-F3512651D8A4}"/>
              </a:ext>
            </a:extLst>
          </p:cNvPr>
          <p:cNvSpPr>
            <a:spLocks noGrp="1"/>
          </p:cNvSpPr>
          <p:nvPr>
            <p:ph type="sldNum" sz="quarter" idx="12"/>
          </p:nvPr>
        </p:nvSpPr>
        <p:spPr>
          <a:xfrm>
            <a:off x="8610600" y="6356350"/>
            <a:ext cx="27432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2F9FC299-4081-494A-B937-E5817127CEE1}" type="slidenum">
              <a:rPr lang="en-GB" altLang="en-US"/>
              <a:pPr>
                <a:spcAft>
                  <a:spcPts val="600"/>
                </a:spcAft>
              </a:pPr>
              <a:t>11</a:t>
            </a:fld>
            <a:endParaRPr lang="en-GB"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84F87B-C8F1-2D40-91AF-BC894A3672E1}"/>
              </a:ext>
            </a:extLst>
          </p:cNvPr>
          <p:cNvSpPr>
            <a:spLocks noGrp="1"/>
          </p:cNvSpPr>
          <p:nvPr>
            <p:ph type="title"/>
          </p:nvPr>
        </p:nvSpPr>
        <p:spPr>
          <a:xfrm>
            <a:off x="4654296" y="329184"/>
            <a:ext cx="6894576" cy="1783080"/>
          </a:xfrm>
        </p:spPr>
        <p:txBody>
          <a:bodyPr anchor="b">
            <a:normAutofit/>
          </a:bodyPr>
          <a:lstStyle/>
          <a:p>
            <a:pPr>
              <a:defRPr/>
            </a:pPr>
            <a:r>
              <a:rPr lang="en-US" sz="5400"/>
              <a:t>Quota System</a:t>
            </a:r>
          </a:p>
        </p:txBody>
      </p:sp>
      <p:pic>
        <p:nvPicPr>
          <p:cNvPr id="6" name="Picture 5" descr="Foosball football players">
            <a:extLst>
              <a:ext uri="{FF2B5EF4-FFF2-40B4-BE49-F238E27FC236}">
                <a16:creationId xmlns:a16="http://schemas.microsoft.com/office/drawing/2014/main" id="{D7BD149B-5664-A378-1D47-B9327678EBA7}"/>
              </a:ext>
            </a:extLst>
          </p:cNvPr>
          <p:cNvPicPr>
            <a:picLocks noChangeAspect="1"/>
          </p:cNvPicPr>
          <p:nvPr/>
        </p:nvPicPr>
        <p:blipFill rotWithShape="1">
          <a:blip r:embed="rId2"/>
          <a:srcRect l="33472" r="2723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EA7E52-CD61-7D44-875F-6B911056AAA8}"/>
              </a:ext>
            </a:extLst>
          </p:cNvPr>
          <p:cNvSpPr>
            <a:spLocks noGrp="1"/>
          </p:cNvSpPr>
          <p:nvPr>
            <p:ph idx="1"/>
          </p:nvPr>
        </p:nvSpPr>
        <p:spPr>
          <a:xfrm>
            <a:off x="4654296" y="2706624"/>
            <a:ext cx="6894576" cy="3483864"/>
          </a:xfrm>
        </p:spPr>
        <p:txBody>
          <a:bodyPr>
            <a:noAutofit/>
          </a:bodyPr>
          <a:lstStyle/>
          <a:p>
            <a:pPr>
              <a:defRPr/>
            </a:pPr>
            <a:r>
              <a:rPr lang="en-US" dirty="0"/>
              <a:t>Quota system on Foreign players to be fielded </a:t>
            </a:r>
            <a:r>
              <a:rPr lang="en-US" dirty="0">
                <a:solidFill>
                  <a:srgbClr val="FF0000"/>
                </a:solidFill>
              </a:rPr>
              <a:t>restricts the opportunities to be employed</a:t>
            </a:r>
          </a:p>
          <a:p>
            <a:pPr>
              <a:defRPr/>
            </a:pPr>
            <a:r>
              <a:rPr lang="en-US" dirty="0">
                <a:solidFill>
                  <a:srgbClr val="FF0000"/>
                </a:solidFill>
              </a:rPr>
              <a:t>No valid justifications </a:t>
            </a:r>
          </a:p>
          <a:p>
            <a:pPr lvl="1">
              <a:defRPr/>
            </a:pPr>
            <a:r>
              <a:rPr lang="en-US" dirty="0"/>
              <a:t>Irrelevant territorial link</a:t>
            </a:r>
          </a:p>
          <a:p>
            <a:pPr lvl="1">
              <a:defRPr/>
            </a:pPr>
            <a:r>
              <a:rPr lang="en-US" dirty="0"/>
              <a:t>Train national players in view of the National Team</a:t>
            </a:r>
          </a:p>
          <a:p>
            <a:pPr lvl="1">
              <a:defRPr/>
            </a:pPr>
            <a:r>
              <a:rPr lang="en-US" dirty="0"/>
              <a:t>Maintaining a competitive balance between clubs, since there are no rules limiting the possibility for richer clubs to recruit the best national players.</a:t>
            </a:r>
          </a:p>
        </p:txBody>
      </p:sp>
      <p:sp>
        <p:nvSpPr>
          <p:cNvPr id="4" name="Slide Number Placeholder 3">
            <a:extLst>
              <a:ext uri="{FF2B5EF4-FFF2-40B4-BE49-F238E27FC236}">
                <a16:creationId xmlns:a16="http://schemas.microsoft.com/office/drawing/2014/main" id="{EB91AAA8-6014-E449-8B15-80542CB34A2A}"/>
              </a:ext>
            </a:extLst>
          </p:cNvPr>
          <p:cNvSpPr>
            <a:spLocks noGrp="1"/>
          </p:cNvSpPr>
          <p:nvPr>
            <p:ph type="sldNum" sz="quarter" idx="12"/>
          </p:nvPr>
        </p:nvSpPr>
        <p:spPr>
          <a:xfrm>
            <a:off x="8610600" y="6356350"/>
            <a:ext cx="27432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AB8041EB-1932-9D4D-A36D-CA53F79BAE91}" type="slidenum">
              <a:rPr lang="en-GB" altLang="en-US"/>
              <a:pPr>
                <a:spcAft>
                  <a:spcPts val="600"/>
                </a:spcAft>
              </a:pPr>
              <a:t>12</a:t>
            </a:fld>
            <a:endParaRPr lang="en-GB"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21" name="Rectangle 4301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a:extLst>
              <a:ext uri="{FF2B5EF4-FFF2-40B4-BE49-F238E27FC236}">
                <a16:creationId xmlns:a16="http://schemas.microsoft.com/office/drawing/2014/main" id="{DBDBC340-44D9-5A4D-A220-1A9CF63CA83C}"/>
              </a:ext>
            </a:extLst>
          </p:cNvPr>
          <p:cNvSpPr>
            <a:spLocks noGrp="1" noChangeArrowheads="1"/>
          </p:cNvSpPr>
          <p:nvPr>
            <p:ph type="title"/>
          </p:nvPr>
        </p:nvSpPr>
        <p:spPr>
          <a:xfrm>
            <a:off x="6739128" y="638089"/>
            <a:ext cx="4818888" cy="1476801"/>
          </a:xfrm>
        </p:spPr>
        <p:txBody>
          <a:bodyPr vert="horz" lIns="91440" tIns="45720" rIns="91440" bIns="45720" rtlCol="0" anchor="b">
            <a:normAutofit/>
          </a:bodyPr>
          <a:lstStyle/>
          <a:p>
            <a:pPr>
              <a:defRPr/>
            </a:pPr>
            <a:r>
              <a:rPr lang="en-US" altLang="fr-FR" sz="5400" kern="1200">
                <a:solidFill>
                  <a:schemeClr val="tx1"/>
                </a:solidFill>
                <a:latin typeface="+mj-lt"/>
                <a:ea typeface="+mj-ea"/>
                <a:cs typeface="+mj-cs"/>
              </a:rPr>
              <a:t>FIFA RSTP</a:t>
            </a:r>
          </a:p>
        </p:txBody>
      </p:sp>
      <p:pic>
        <p:nvPicPr>
          <p:cNvPr id="43012" name="Picture 7" descr="monti">
            <a:extLst>
              <a:ext uri="{FF2B5EF4-FFF2-40B4-BE49-F238E27FC236}">
                <a16:creationId xmlns:a16="http://schemas.microsoft.com/office/drawing/2014/main" id="{952171BF-FB94-FE38-5221-439E33192BB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630936" y="1869295"/>
            <a:ext cx="5458968" cy="31194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2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Rectangle 3">
            <a:extLst>
              <a:ext uri="{FF2B5EF4-FFF2-40B4-BE49-F238E27FC236}">
                <a16:creationId xmlns:a16="http://schemas.microsoft.com/office/drawing/2014/main" id="{A4ECE5D8-1A78-4145-9DC0-4E54D576D1B7}"/>
              </a:ext>
            </a:extLst>
          </p:cNvPr>
          <p:cNvSpPr>
            <a:spLocks noGrp="1" noChangeArrowheads="1"/>
          </p:cNvSpPr>
          <p:nvPr>
            <p:ph type="body" sz="half" idx="1"/>
          </p:nvPr>
        </p:nvSpPr>
        <p:spPr>
          <a:xfrm>
            <a:off x="6739128" y="2664886"/>
            <a:ext cx="4818888" cy="3550789"/>
          </a:xfrm>
        </p:spPr>
        <p:txBody>
          <a:bodyPr vert="horz" lIns="91440" tIns="45720" rIns="91440" bIns="45720" rtlCol="0" anchor="t">
            <a:normAutofit/>
          </a:bodyPr>
          <a:lstStyle/>
          <a:p>
            <a:pPr>
              <a:defRPr/>
            </a:pPr>
            <a:r>
              <a:rPr lang="en-US" altLang="fr-FR" sz="2000" dirty="0"/>
              <a:t>«Gentlemen’s  Agreement » (2001)</a:t>
            </a:r>
          </a:p>
          <a:p>
            <a:pPr lvl="1">
              <a:defRPr/>
            </a:pPr>
            <a:r>
              <a:rPr lang="en-US" altLang="fr-FR" sz="2000" dirty="0"/>
              <a:t>Main Principles :</a:t>
            </a:r>
          </a:p>
          <a:p>
            <a:pPr lvl="2">
              <a:defRPr/>
            </a:pPr>
            <a:r>
              <a:rPr lang="en-US" altLang="fr-FR" dirty="0"/>
              <a:t>Contractual stability (protected period)</a:t>
            </a:r>
          </a:p>
          <a:p>
            <a:pPr lvl="2">
              <a:defRPr/>
            </a:pPr>
            <a:r>
              <a:rPr lang="en-US" altLang="fr-FR" dirty="0"/>
              <a:t>Training compensation </a:t>
            </a:r>
          </a:p>
          <a:p>
            <a:pPr lvl="2">
              <a:defRPr/>
            </a:pPr>
            <a:r>
              <a:rPr lang="en-US" altLang="fr-FR" dirty="0"/>
              <a:t>Solidarity mechanism</a:t>
            </a:r>
          </a:p>
          <a:p>
            <a:pPr lvl="2">
              <a:defRPr/>
            </a:pPr>
            <a:r>
              <a:rPr lang="en-US" altLang="fr-FR" dirty="0"/>
              <a:t>Protection of Minors</a:t>
            </a:r>
          </a:p>
          <a:p>
            <a:pPr lvl="2">
              <a:defRPr/>
            </a:pPr>
            <a:r>
              <a:rPr lang="en-US" altLang="fr-FR" dirty="0"/>
              <a:t>Dispute Resolution System</a:t>
            </a:r>
          </a:p>
          <a:p>
            <a:pPr lvl="2">
              <a:defRPr/>
            </a:pPr>
            <a:r>
              <a:rPr lang="en-US" altLang="fr-FR" dirty="0"/>
              <a:t>Freedom to submit disputes to Ordinary Courts</a:t>
            </a:r>
          </a:p>
          <a:p>
            <a:pPr lvl="1">
              <a:defRPr/>
            </a:pPr>
            <a:endParaRPr lang="en-US" altLang="fr-FR" sz="2000" dirty="0"/>
          </a:p>
        </p:txBody>
      </p:sp>
      <p:sp>
        <p:nvSpPr>
          <p:cNvPr id="7" name="Slide Number Placeholder 6">
            <a:extLst>
              <a:ext uri="{FF2B5EF4-FFF2-40B4-BE49-F238E27FC236}">
                <a16:creationId xmlns:a16="http://schemas.microsoft.com/office/drawing/2014/main" id="{0BC135E9-1FEA-9C47-98A7-D121CE3C27E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2B57864-D1AA-BF45-ACD8-9F513D160675}" type="slidenum">
              <a:rPr lang="en-US" altLang="fr-FR">
                <a:solidFill>
                  <a:schemeClr val="tx1">
                    <a:tint val="75000"/>
                  </a:schemeClr>
                </a:solidFill>
                <a:latin typeface="+mn-lt"/>
                <a:ea typeface="+mn-ea"/>
              </a:rPr>
              <a:pPr>
                <a:spcAft>
                  <a:spcPts val="600"/>
                </a:spcAft>
              </a:pPr>
              <a:t>13</a:t>
            </a:fld>
            <a:endParaRPr lang="en-US" altLang="fr-FR">
              <a:solidFill>
                <a:schemeClr val="tx1">
                  <a:tint val="75000"/>
                </a:schemeClr>
              </a:solidFill>
              <a:latin typeface="+mn-lt"/>
              <a:ea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a:extLst>
              <a:ext uri="{FF2B5EF4-FFF2-40B4-BE49-F238E27FC236}">
                <a16:creationId xmlns:a16="http://schemas.microsoft.com/office/drawing/2014/main" id="{4BE991E1-AB40-AF48-8232-C2F4612FBAE1}"/>
              </a:ext>
            </a:extLst>
          </p:cNvPr>
          <p:cNvSpPr>
            <a:spLocks noGrp="1" noRot="1" noChangeArrowheads="1"/>
          </p:cNvSpPr>
          <p:nvPr>
            <p:ph type="title"/>
          </p:nvPr>
        </p:nvSpPr>
        <p:spPr>
          <a:xfrm>
            <a:off x="841248" y="334644"/>
            <a:ext cx="10509504" cy="1076914"/>
          </a:xfrm>
        </p:spPr>
        <p:txBody>
          <a:bodyPr anchor="ctr">
            <a:normAutofit/>
          </a:bodyPr>
          <a:lstStyle/>
          <a:p>
            <a:pPr eaLnBrk="1" hangingPunct="1">
              <a:defRPr/>
            </a:pPr>
            <a:r>
              <a:rPr lang="nl-BE" sz="4000" dirty="0"/>
              <a:t>Basic Principles of Union Law</a:t>
            </a:r>
            <a:endParaRPr lang="nl-NL" sz="4000" dirty="0"/>
          </a:p>
        </p:txBody>
      </p:sp>
      <p:sp>
        <p:nvSpPr>
          <p:cNvPr id="19467" name="Rectangle 19466">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469" name="Rectangle 19468">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A13C33C-F4F8-4A4A-B44E-1A138D46F7D9}"/>
              </a:ext>
            </a:extLst>
          </p:cNvPr>
          <p:cNvSpPr>
            <a:spLocks noGrp="1"/>
          </p:cNvSpPr>
          <p:nvPr>
            <p:ph type="sldNum" sz="quarter" idx="12"/>
          </p:nvPr>
        </p:nvSpPr>
        <p:spPr>
          <a:xfrm>
            <a:off x="8717280" y="6356350"/>
            <a:ext cx="2633472" cy="365125"/>
          </a:xfrm>
        </p:spPr>
        <p:txBody>
          <a:bodyPr>
            <a:normAutofit/>
          </a:bodyPr>
          <a:lstStyle>
            <a:lvl1pPr>
              <a:spcBef>
                <a:spcPct val="20000"/>
              </a:spcBef>
              <a:buClr>
                <a:schemeClr val="hlink"/>
              </a:buClr>
              <a:buSzPct val="90000"/>
              <a:buFont typeface="Wingdings"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E014A746-95B0-D345-B72A-A07593F0F878}" type="slidenum">
              <a:rPr lang="nl-NL" altLang="en-US" sz="1800">
                <a:solidFill>
                  <a:schemeClr val="tx1">
                    <a:lumMod val="50000"/>
                    <a:lumOff val="50000"/>
                  </a:schemeClr>
                </a:solidFill>
              </a:rPr>
              <a:pPr>
                <a:lnSpc>
                  <a:spcPct val="90000"/>
                </a:lnSpc>
                <a:spcBef>
                  <a:spcPct val="0"/>
                </a:spcBef>
                <a:spcAft>
                  <a:spcPts val="600"/>
                </a:spcAft>
                <a:buClrTx/>
                <a:buSzTx/>
                <a:buFontTx/>
                <a:buNone/>
              </a:pPr>
              <a:t>14</a:t>
            </a:fld>
            <a:endParaRPr lang="nl-NL" altLang="en-US" sz="1800">
              <a:solidFill>
                <a:schemeClr val="tx1">
                  <a:lumMod val="50000"/>
                  <a:lumOff val="50000"/>
                </a:schemeClr>
              </a:solidFill>
            </a:endParaRPr>
          </a:p>
        </p:txBody>
      </p:sp>
      <p:graphicFrame>
        <p:nvGraphicFramePr>
          <p:cNvPr id="19461" name="Rectangle 3">
            <a:extLst>
              <a:ext uri="{FF2B5EF4-FFF2-40B4-BE49-F238E27FC236}">
                <a16:creationId xmlns:a16="http://schemas.microsoft.com/office/drawing/2014/main" id="{C93D2B01-D173-C382-D543-7A97D56F2872}"/>
              </a:ext>
            </a:extLst>
          </p:cNvPr>
          <p:cNvGraphicFramePr/>
          <p:nvPr>
            <p:extLst>
              <p:ext uri="{D42A27DB-BD31-4B8C-83A1-F6EECF244321}">
                <p14:modId xmlns:p14="http://schemas.microsoft.com/office/powerpoint/2010/main" val="746121105"/>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7917-FE3D-0241-B07A-64B06F74D2EC}"/>
              </a:ext>
            </a:extLst>
          </p:cNvPr>
          <p:cNvSpPr>
            <a:spLocks noGrp="1"/>
          </p:cNvSpPr>
          <p:nvPr>
            <p:ph type="title"/>
          </p:nvPr>
        </p:nvSpPr>
        <p:spPr>
          <a:xfrm>
            <a:off x="192505" y="365125"/>
            <a:ext cx="11839073" cy="1325563"/>
          </a:xfrm>
        </p:spPr>
        <p:txBody>
          <a:bodyPr/>
          <a:lstStyle/>
          <a:p>
            <a:pPr algn="ctr">
              <a:defRPr/>
            </a:pPr>
            <a:r>
              <a:rPr lang="en-US" b="1" dirty="0"/>
              <a:t>MECA MEDINA – MADJEN </a:t>
            </a:r>
            <a:r>
              <a:rPr lang="en-US" dirty="0"/>
              <a:t> </a:t>
            </a:r>
            <a:r>
              <a:rPr lang="en-US" sz="3600" dirty="0"/>
              <a:t>Case C-519/04 P (18 July 2006)</a:t>
            </a:r>
          </a:p>
        </p:txBody>
      </p:sp>
      <p:pic>
        <p:nvPicPr>
          <p:cNvPr id="48130" name="Content Placeholder 8">
            <a:extLst>
              <a:ext uri="{FF2B5EF4-FFF2-40B4-BE49-F238E27FC236}">
                <a16:creationId xmlns:a16="http://schemas.microsoft.com/office/drawing/2014/main" id="{17B63372-3BEA-4E3B-3A45-78163705921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813050" y="2151063"/>
            <a:ext cx="2374900" cy="3429000"/>
          </a:xfrm>
        </p:spPr>
      </p:pic>
      <p:pic>
        <p:nvPicPr>
          <p:cNvPr id="48131" name="Content Placeholder 9">
            <a:extLst>
              <a:ext uri="{FF2B5EF4-FFF2-40B4-BE49-F238E27FC236}">
                <a16:creationId xmlns:a16="http://schemas.microsoft.com/office/drawing/2014/main" id="{03380560-046C-9DE7-4E87-89F7DB03CA6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57950" y="2060575"/>
            <a:ext cx="3467100" cy="3384550"/>
          </a:xfrm>
        </p:spPr>
      </p:pic>
      <p:sp>
        <p:nvSpPr>
          <p:cNvPr id="4" name="Slide Number Placeholder 3">
            <a:extLst>
              <a:ext uri="{FF2B5EF4-FFF2-40B4-BE49-F238E27FC236}">
                <a16:creationId xmlns:a16="http://schemas.microsoft.com/office/drawing/2014/main" id="{4F59E6C1-507E-724C-A89C-48AEB27AF69A}"/>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EA453318-D2AB-434D-91F1-173A9CB3E26F}" type="slidenum">
              <a:rPr lang="en-GB" altLang="en-US" sz="1200"/>
              <a:pPr>
                <a:spcBef>
                  <a:spcPct val="0"/>
                </a:spcBef>
                <a:buClrTx/>
                <a:buSzTx/>
                <a:buFontTx/>
                <a:buNone/>
              </a:pPr>
              <a:t>15</a:t>
            </a:fld>
            <a:endParaRPr lang="en-GB" altLang="en-US"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Rectangle 11">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6A09F2-A28B-8F46-BAE4-F147898D7DC9}"/>
              </a:ext>
            </a:extLst>
          </p:cNvPr>
          <p:cNvSpPr>
            <a:spLocks noGrp="1"/>
          </p:cNvSpPr>
          <p:nvPr>
            <p:ph type="title"/>
          </p:nvPr>
        </p:nvSpPr>
        <p:spPr>
          <a:xfrm>
            <a:off x="992206" y="1608667"/>
            <a:ext cx="2823275" cy="4501127"/>
          </a:xfrm>
        </p:spPr>
        <p:txBody>
          <a:bodyPr anchor="t">
            <a:normAutofit/>
          </a:bodyPr>
          <a:lstStyle/>
          <a:p>
            <a:pPr algn="r">
              <a:defRPr/>
            </a:pPr>
            <a:r>
              <a:rPr lang="en-US" dirty="0">
                <a:solidFill>
                  <a:srgbClr val="FFFFFF"/>
                </a:solidFill>
              </a:rPr>
              <a:t>DOPING:</a:t>
            </a:r>
            <a:br>
              <a:rPr lang="en-US" dirty="0">
                <a:solidFill>
                  <a:srgbClr val="FFFFFF"/>
                </a:solidFill>
              </a:rPr>
            </a:br>
            <a:r>
              <a:rPr lang="en-US" dirty="0">
                <a:solidFill>
                  <a:srgbClr val="FFFFFF"/>
                </a:solidFill>
              </a:rPr>
              <a:t>Two swimmers tested positive </a:t>
            </a:r>
          </a:p>
        </p:txBody>
      </p:sp>
      <p:sp>
        <p:nvSpPr>
          <p:cNvPr id="3" name="Content Placeholder 2">
            <a:extLst>
              <a:ext uri="{FF2B5EF4-FFF2-40B4-BE49-F238E27FC236}">
                <a16:creationId xmlns:a16="http://schemas.microsoft.com/office/drawing/2014/main" id="{89636F16-510E-F441-9B57-0CA051BF6722}"/>
              </a:ext>
            </a:extLst>
          </p:cNvPr>
          <p:cNvSpPr>
            <a:spLocks noGrp="1"/>
          </p:cNvSpPr>
          <p:nvPr>
            <p:ph sz="half" idx="1"/>
          </p:nvPr>
        </p:nvSpPr>
        <p:spPr>
          <a:xfrm>
            <a:off x="4222345" y="1608667"/>
            <a:ext cx="3747311" cy="4501127"/>
          </a:xfrm>
        </p:spPr>
        <p:txBody>
          <a:bodyPr>
            <a:normAutofit/>
          </a:bodyPr>
          <a:lstStyle/>
          <a:p>
            <a:pPr>
              <a:defRPr/>
            </a:pPr>
            <a:r>
              <a:rPr lang="en-US" sz="3600" b="1" dirty="0"/>
              <a:t>Sports track</a:t>
            </a:r>
          </a:p>
          <a:p>
            <a:pPr lvl="1">
              <a:defRPr/>
            </a:pPr>
            <a:r>
              <a:rPr lang="en-US" sz="3600" dirty="0"/>
              <a:t>FINA Sanction (4 years Ban)</a:t>
            </a:r>
          </a:p>
          <a:p>
            <a:pPr lvl="1">
              <a:defRPr/>
            </a:pPr>
            <a:r>
              <a:rPr lang="en-US" sz="3600" dirty="0"/>
              <a:t>CAS sanction ( 2 years Ban)</a:t>
            </a:r>
          </a:p>
          <a:p>
            <a:pPr marL="0" indent="0">
              <a:buNone/>
              <a:defRPr/>
            </a:pPr>
            <a:endParaRPr lang="en-US" sz="2000" dirty="0"/>
          </a:p>
        </p:txBody>
      </p:sp>
      <p:sp>
        <p:nvSpPr>
          <p:cNvPr id="5" name="Content Placeholder 4">
            <a:extLst>
              <a:ext uri="{FF2B5EF4-FFF2-40B4-BE49-F238E27FC236}">
                <a16:creationId xmlns:a16="http://schemas.microsoft.com/office/drawing/2014/main" id="{0890473C-8720-004C-96DA-91851093F842}"/>
              </a:ext>
            </a:extLst>
          </p:cNvPr>
          <p:cNvSpPr>
            <a:spLocks noGrp="1"/>
          </p:cNvSpPr>
          <p:nvPr>
            <p:ph sz="half" idx="2"/>
          </p:nvPr>
        </p:nvSpPr>
        <p:spPr>
          <a:xfrm>
            <a:off x="7969656" y="1608667"/>
            <a:ext cx="3741997" cy="4501127"/>
          </a:xfrm>
        </p:spPr>
        <p:txBody>
          <a:bodyPr>
            <a:noAutofit/>
          </a:bodyPr>
          <a:lstStyle/>
          <a:p>
            <a:pPr algn="just">
              <a:defRPr/>
            </a:pPr>
            <a:r>
              <a:rPr lang="en-US" sz="3200" dirty="0"/>
              <a:t>Ordinary EU Track</a:t>
            </a:r>
          </a:p>
          <a:p>
            <a:pPr lvl="1" algn="just">
              <a:defRPr/>
            </a:pPr>
            <a:r>
              <a:rPr lang="en-US" sz="3200" dirty="0"/>
              <a:t>EU Commission (no competent)</a:t>
            </a:r>
          </a:p>
          <a:p>
            <a:pPr lvl="1" algn="just">
              <a:defRPr/>
            </a:pPr>
            <a:r>
              <a:rPr lang="en-US" sz="3200" dirty="0"/>
              <a:t>General Court (no competent)</a:t>
            </a:r>
          </a:p>
          <a:p>
            <a:pPr lvl="1" algn="just">
              <a:defRPr/>
            </a:pPr>
            <a:r>
              <a:rPr lang="en-US" sz="3200" dirty="0"/>
              <a:t>Court of Justice (competent)</a:t>
            </a:r>
          </a:p>
        </p:txBody>
      </p:sp>
      <p:sp>
        <p:nvSpPr>
          <p:cNvPr id="4" name="Slide Number Placeholder 3">
            <a:extLst>
              <a:ext uri="{FF2B5EF4-FFF2-40B4-BE49-F238E27FC236}">
                <a16:creationId xmlns:a16="http://schemas.microsoft.com/office/drawing/2014/main" id="{404816D4-CE9B-2442-8E6E-755A4517622E}"/>
              </a:ext>
            </a:extLst>
          </p:cNvPr>
          <p:cNvSpPr>
            <a:spLocks noGrp="1"/>
          </p:cNvSpPr>
          <p:nvPr>
            <p:ph type="sldNum" sz="quarter" idx="12"/>
          </p:nvPr>
        </p:nvSpPr>
        <p:spPr>
          <a:xfrm>
            <a:off x="10353368" y="6356350"/>
            <a:ext cx="1358284" cy="365125"/>
          </a:xfrm>
        </p:spPr>
        <p:txBody>
          <a:bodyPr>
            <a:normAutofit/>
          </a:bodyPr>
          <a:lstStyle>
            <a:lvl1pPr>
              <a:spcBef>
                <a:spcPct val="20000"/>
              </a:spcBef>
              <a:buClr>
                <a:schemeClr val="hlink"/>
              </a:buClr>
              <a:buSzPct val="90000"/>
              <a:buFont typeface="Wingdings"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600"/>
              </a:spcAft>
              <a:buClrTx/>
              <a:buSzTx/>
              <a:buFontTx/>
              <a:buNone/>
            </a:pPr>
            <a:fld id="{D5D576DA-65D8-0A49-BD7B-ED55D8DAB07C}" type="slidenum">
              <a:rPr lang="en-GB" altLang="en-US" sz="1050"/>
              <a:pPr>
                <a:spcBef>
                  <a:spcPct val="0"/>
                </a:spcBef>
                <a:spcAft>
                  <a:spcPts val="600"/>
                </a:spcAft>
                <a:buClrTx/>
                <a:buSzTx/>
                <a:buFontTx/>
                <a:buNone/>
              </a:pPr>
              <a:t>16</a:t>
            </a:fld>
            <a:endParaRPr lang="en-GB" altLang="en-US" sz="1050"/>
          </a:p>
        </p:txBody>
      </p:sp>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9" name="Rectangle 2560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1" name="Rectangle 256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3" name="Rectangle 256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15" name="Rectangle 256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17" name="Freeform: Shape 256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619" name="Rectangle 256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2">
            <a:extLst>
              <a:ext uri="{FF2B5EF4-FFF2-40B4-BE49-F238E27FC236}">
                <a16:creationId xmlns:a16="http://schemas.microsoft.com/office/drawing/2014/main" id="{DABD10C9-B49D-0142-AADF-F72E25E21D56}"/>
              </a:ext>
            </a:extLst>
          </p:cNvPr>
          <p:cNvSpPr>
            <a:spLocks noGrp="1" noRot="1" noChangeArrowheads="1"/>
          </p:cNvSpPr>
          <p:nvPr>
            <p:ph type="title"/>
          </p:nvPr>
        </p:nvSpPr>
        <p:spPr>
          <a:xfrm>
            <a:off x="586478" y="1683756"/>
            <a:ext cx="3115265" cy="2396359"/>
          </a:xfrm>
        </p:spPr>
        <p:txBody>
          <a:bodyPr anchor="b">
            <a:normAutofit/>
          </a:bodyPr>
          <a:lstStyle/>
          <a:p>
            <a:pPr algn="r" eaLnBrk="1" hangingPunct="1">
              <a:defRPr/>
            </a:pPr>
            <a:r>
              <a:rPr lang="nl-NL" sz="4000" dirty="0">
                <a:solidFill>
                  <a:srgbClr val="FFFFFF"/>
                </a:solidFill>
              </a:rPr>
              <a:t>PRINCIPLES</a:t>
            </a:r>
          </a:p>
        </p:txBody>
      </p:sp>
      <p:sp>
        <p:nvSpPr>
          <p:cNvPr id="5" name="Slide Number Placeholder 4">
            <a:extLst>
              <a:ext uri="{FF2B5EF4-FFF2-40B4-BE49-F238E27FC236}">
                <a16:creationId xmlns:a16="http://schemas.microsoft.com/office/drawing/2014/main" id="{DA185B22-5CBA-5F4A-92E6-3644A337E173}"/>
              </a:ext>
            </a:extLst>
          </p:cNvPr>
          <p:cNvSpPr>
            <a:spLocks noGrp="1"/>
          </p:cNvSpPr>
          <p:nvPr>
            <p:ph type="sldNum" sz="quarter" idx="12"/>
          </p:nvPr>
        </p:nvSpPr>
        <p:spPr>
          <a:xfrm>
            <a:off x="11704320" y="6455664"/>
            <a:ext cx="448056" cy="365125"/>
          </a:xfrm>
          <a:extLst>
            <a:ext uri="{FAA26D3D-D897-4be2-8F04-BA451C77F1D7}"/>
            <a:ext uri="{909E8E84-426E-40dd-AFC4-6F175D3DCCD1}"/>
            <a:ext uri="{91240B29-F687-4f45-9708-019B960494DF}"/>
            <a:ext uri="{AF507438-7753-43e0-B8FC-AC1667EBCBE1}"/>
          </a:extLst>
        </p:spPr>
        <p:txBody>
          <a:bodyPr>
            <a:normAutofit/>
          </a:bodyPr>
          <a:lstStyle>
            <a:lvl1pPr>
              <a:spcBef>
                <a:spcPct val="20000"/>
              </a:spcBef>
              <a:buClr>
                <a:schemeClr val="hlink"/>
              </a:buClr>
              <a:buSzPct val="90000"/>
              <a:buFont typeface="Wingdings"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600"/>
              </a:spcAft>
              <a:buClrTx/>
              <a:buSzTx/>
              <a:buFontTx/>
              <a:buNone/>
            </a:pPr>
            <a:fld id="{7673F56A-A250-724C-80C3-4B24DC943B45}" type="slidenum">
              <a:rPr lang="nl-NL" altLang="en-US" sz="1100">
                <a:solidFill>
                  <a:schemeClr val="tx1">
                    <a:lumMod val="50000"/>
                    <a:lumOff val="50000"/>
                  </a:schemeClr>
                </a:solidFill>
              </a:rPr>
              <a:pPr>
                <a:spcBef>
                  <a:spcPct val="0"/>
                </a:spcBef>
                <a:spcAft>
                  <a:spcPts val="600"/>
                </a:spcAft>
                <a:buClrTx/>
                <a:buSzTx/>
                <a:buFontTx/>
                <a:buNone/>
              </a:pPr>
              <a:t>17</a:t>
            </a:fld>
            <a:endParaRPr lang="nl-NL" altLang="en-US" sz="1100">
              <a:solidFill>
                <a:schemeClr val="tx1">
                  <a:lumMod val="50000"/>
                  <a:lumOff val="50000"/>
                </a:schemeClr>
              </a:solidFill>
            </a:endParaRPr>
          </a:p>
        </p:txBody>
      </p:sp>
      <p:graphicFrame>
        <p:nvGraphicFramePr>
          <p:cNvPr id="25605" name="Rectangle 3">
            <a:extLst>
              <a:ext uri="{FF2B5EF4-FFF2-40B4-BE49-F238E27FC236}">
                <a16:creationId xmlns:a16="http://schemas.microsoft.com/office/drawing/2014/main" id="{CB2B3EC6-EF1F-E5A7-A64A-796297F3B433}"/>
              </a:ext>
            </a:extLst>
          </p:cNvPr>
          <p:cNvGraphicFramePr/>
          <p:nvPr>
            <p:extLst>
              <p:ext uri="{D42A27DB-BD31-4B8C-83A1-F6EECF244321}">
                <p14:modId xmlns:p14="http://schemas.microsoft.com/office/powerpoint/2010/main" val="362466434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5"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7A794A4B-5313-4E43-AF50-D6A92F240357}"/>
              </a:ext>
            </a:extLst>
          </p:cNvPr>
          <p:cNvSpPr>
            <a:spLocks noGrp="1"/>
          </p:cNvSpPr>
          <p:nvPr>
            <p:ph type="title"/>
          </p:nvPr>
        </p:nvSpPr>
        <p:spPr>
          <a:xfrm rot="16200000">
            <a:off x="-1325880" y="1947672"/>
            <a:ext cx="5961888" cy="2788920"/>
          </a:xfrm>
        </p:spPr>
        <p:txBody>
          <a:bodyPr anchor="ctr">
            <a:normAutofit/>
          </a:bodyPr>
          <a:lstStyle/>
          <a:p>
            <a:pPr>
              <a:defRPr/>
            </a:pPr>
            <a:r>
              <a:rPr lang="en-US" sz="4800">
                <a:solidFill>
                  <a:schemeClr val="bg1"/>
                </a:solidFill>
              </a:rPr>
              <a:t>FINDING OF THE COURT</a:t>
            </a:r>
          </a:p>
        </p:txBody>
      </p:sp>
      <p:sp>
        <p:nvSpPr>
          <p:cNvPr id="4" name="Slide Number Placeholder 3">
            <a:extLst>
              <a:ext uri="{FF2B5EF4-FFF2-40B4-BE49-F238E27FC236}">
                <a16:creationId xmlns:a16="http://schemas.microsoft.com/office/drawing/2014/main" id="{221061C6-DA5E-8B4B-A295-17C867CC30DC}"/>
              </a:ext>
            </a:extLst>
          </p:cNvPr>
          <p:cNvSpPr>
            <a:spLocks noGrp="1"/>
          </p:cNvSpPr>
          <p:nvPr>
            <p:ph type="sldNum" sz="quarter" idx="12"/>
          </p:nvPr>
        </p:nvSpPr>
        <p:spPr>
          <a:xfrm>
            <a:off x="11548872" y="6217920"/>
            <a:ext cx="640080" cy="640080"/>
          </a:xfrm>
        </p:spPr>
        <p:txBody>
          <a:bodyPr>
            <a:normAutofit/>
          </a:bodyPr>
          <a:lstStyle>
            <a:lvl1pPr>
              <a:spcBef>
                <a:spcPct val="20000"/>
              </a:spcBef>
              <a:buClr>
                <a:schemeClr val="hlink"/>
              </a:buClr>
              <a:buSzPct val="90000"/>
              <a:buFont typeface="Wingdings"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spcAft>
                <a:spcPts val="600"/>
              </a:spcAft>
              <a:buClrTx/>
              <a:buSzTx/>
              <a:buFontTx/>
              <a:buNone/>
            </a:pPr>
            <a:fld id="{ABA38BDD-883C-9146-AF5F-ED2F837DDA2E}" type="slidenum">
              <a:rPr lang="en-GB" altLang="en-US" sz="1600">
                <a:solidFill>
                  <a:schemeClr val="tx2"/>
                </a:solidFill>
              </a:rPr>
              <a:pPr algn="ctr">
                <a:spcBef>
                  <a:spcPct val="0"/>
                </a:spcBef>
                <a:spcAft>
                  <a:spcPts val="600"/>
                </a:spcAft>
                <a:buClrTx/>
                <a:buSzTx/>
                <a:buFontTx/>
                <a:buNone/>
              </a:pPr>
              <a:t>18</a:t>
            </a:fld>
            <a:endParaRPr lang="en-GB" altLang="en-US" sz="1600">
              <a:solidFill>
                <a:schemeClr val="tx2"/>
              </a:solidFill>
            </a:endParaRPr>
          </a:p>
        </p:txBody>
      </p:sp>
      <p:graphicFrame>
        <p:nvGraphicFramePr>
          <p:cNvPr id="6" name="Content Placeholder 2">
            <a:extLst>
              <a:ext uri="{FF2B5EF4-FFF2-40B4-BE49-F238E27FC236}">
                <a16:creationId xmlns:a16="http://schemas.microsoft.com/office/drawing/2014/main" id="{F23D0F12-B17F-3574-9FDA-6C134DE81CC8}"/>
              </a:ext>
            </a:extLst>
          </p:cNvPr>
          <p:cNvGraphicFramePr>
            <a:graphicFrameLocks noGrp="1"/>
          </p:cNvGraphicFramePr>
          <p:nvPr>
            <p:ph idx="1"/>
            <p:extLst>
              <p:ext uri="{D42A27DB-BD31-4B8C-83A1-F6EECF244321}">
                <p14:modId xmlns:p14="http://schemas.microsoft.com/office/powerpoint/2010/main" val="2598389142"/>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425" name="Rectangle 60424">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427" name="Group 6042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60428" name="Rectangle 6042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29" name="Rectangle 6042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30" name="Rectangle 6042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432" name="Rectangle 6043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17" name="Title 1">
            <a:extLst>
              <a:ext uri="{FF2B5EF4-FFF2-40B4-BE49-F238E27FC236}">
                <a16:creationId xmlns:a16="http://schemas.microsoft.com/office/drawing/2014/main" id="{E1BDBB4E-C042-DE4B-ACD3-B4CE1EC43AC7}"/>
              </a:ext>
            </a:extLst>
          </p:cNvPr>
          <p:cNvSpPr>
            <a:spLocks noGrp="1" noChangeArrowheads="1"/>
          </p:cNvSpPr>
          <p:nvPr>
            <p:ph type="title"/>
          </p:nvPr>
        </p:nvSpPr>
        <p:spPr>
          <a:xfrm>
            <a:off x="1043631" y="809898"/>
            <a:ext cx="10173010" cy="1554480"/>
          </a:xfrm>
        </p:spPr>
        <p:txBody>
          <a:bodyPr anchor="ctr">
            <a:normAutofit/>
          </a:bodyPr>
          <a:lstStyle/>
          <a:p>
            <a:pPr>
              <a:defRPr/>
            </a:pPr>
            <a:r>
              <a:rPr lang="en-US" altLang="en-US" sz="4800"/>
              <a:t>Specificity of Sport</a:t>
            </a:r>
          </a:p>
        </p:txBody>
      </p:sp>
      <p:cxnSp>
        <p:nvCxnSpPr>
          <p:cNvPr id="60434" name="Straight Connector 6043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0419" name="Slide Number Placeholder 3">
            <a:extLst>
              <a:ext uri="{FF2B5EF4-FFF2-40B4-BE49-F238E27FC236}">
                <a16:creationId xmlns:a16="http://schemas.microsoft.com/office/drawing/2014/main" id="{66723925-8DD5-F441-8D5B-4CEDB28BD242}"/>
              </a:ext>
            </a:extLst>
          </p:cNvPr>
          <p:cNvSpPr>
            <a:spLocks noGrp="1" noChangeArrowheads="1"/>
          </p:cNvSpPr>
          <p:nvPr>
            <p:ph type="sldNum" sz="quarter" idx="12"/>
          </p:nvPr>
        </p:nvSpPr>
        <p:spPr>
          <a:xfrm>
            <a:off x="8610600" y="6492240"/>
            <a:ext cx="2743200" cy="365125"/>
          </a:xfrm>
        </p:spPr>
        <p:txBody>
          <a:bodyPr>
            <a:normAutofit/>
          </a:bodyPr>
          <a:lstStyle>
            <a:lvl1pPr>
              <a:spcBef>
                <a:spcPct val="20000"/>
              </a:spcBef>
              <a:buClr>
                <a:schemeClr val="hlink"/>
              </a:buClr>
              <a:buSzPct val="90000"/>
              <a:buFont typeface="Wingdings"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0F293B0D-9672-E948-A518-55948AB6A182}" type="slidenum">
              <a:rPr lang="en-GB" altLang="en-US" sz="1800"/>
              <a:pPr>
                <a:lnSpc>
                  <a:spcPct val="90000"/>
                </a:lnSpc>
                <a:spcBef>
                  <a:spcPct val="0"/>
                </a:spcBef>
                <a:spcAft>
                  <a:spcPts val="600"/>
                </a:spcAft>
                <a:buClrTx/>
                <a:buSzTx/>
                <a:buFontTx/>
                <a:buNone/>
              </a:pPr>
              <a:t>19</a:t>
            </a:fld>
            <a:endParaRPr lang="en-GB" altLang="en-US" sz="1800"/>
          </a:p>
        </p:txBody>
      </p:sp>
      <p:graphicFrame>
        <p:nvGraphicFramePr>
          <p:cNvPr id="60421" name="Content Placeholder 2">
            <a:extLst>
              <a:ext uri="{FF2B5EF4-FFF2-40B4-BE49-F238E27FC236}">
                <a16:creationId xmlns:a16="http://schemas.microsoft.com/office/drawing/2014/main" id="{1006EE87-2E6C-B7D4-C726-F2A3DF16E6EF}"/>
              </a:ext>
            </a:extLst>
          </p:cNvPr>
          <p:cNvGraphicFramePr>
            <a:graphicFrameLocks noGrp="1"/>
          </p:cNvGraphicFramePr>
          <p:nvPr>
            <p:ph idx="1"/>
            <p:extLst>
              <p:ext uri="{D42A27DB-BD31-4B8C-83A1-F6EECF244321}">
                <p14:modId xmlns:p14="http://schemas.microsoft.com/office/powerpoint/2010/main" val="2788596680"/>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55" name="Rectangle 18449">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4F6006-321A-124F-9155-8AF4835F8CB5}"/>
              </a:ext>
            </a:extLst>
          </p:cNvPr>
          <p:cNvSpPr>
            <a:spLocks noGrp="1"/>
          </p:cNvSpPr>
          <p:nvPr>
            <p:ph type="title"/>
          </p:nvPr>
        </p:nvSpPr>
        <p:spPr>
          <a:xfrm>
            <a:off x="429768" y="411480"/>
            <a:ext cx="11201400" cy="1106424"/>
          </a:xfrm>
        </p:spPr>
        <p:txBody>
          <a:bodyPr vert="horz" lIns="91440" tIns="45720" rIns="91440" bIns="45720" rtlCol="0" anchor="ctr">
            <a:normAutofit/>
          </a:bodyPr>
          <a:lstStyle/>
          <a:p>
            <a:pPr>
              <a:defRPr/>
            </a:pPr>
            <a:r>
              <a:rPr lang="en-US" sz="3600" b="1" dirty="0"/>
              <a:t>International sports cases before the EU judges</a:t>
            </a:r>
            <a:br>
              <a:rPr lang="en-US" sz="3600" b="1" dirty="0"/>
            </a:br>
            <a:r>
              <a:rPr lang="en-US" sz="3600" b="1" dirty="0">
                <a:solidFill>
                  <a:srgbClr val="FF0000"/>
                </a:solidFill>
              </a:rPr>
              <a:t>D-DAY: 21 December 2023</a:t>
            </a:r>
          </a:p>
        </p:txBody>
      </p:sp>
      <p:sp>
        <p:nvSpPr>
          <p:cNvPr id="18456" name="Rectangle 1845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36" name="Picture 6" descr="A person on a horse waving&#10;&#10;Description automatically generated">
            <a:extLst>
              <a:ext uri="{FF2B5EF4-FFF2-40B4-BE49-F238E27FC236}">
                <a16:creationId xmlns:a16="http://schemas.microsoft.com/office/drawing/2014/main" id="{BCDBBF74-0A8D-6FA5-7206-2E1F225B2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6"/>
          <a:stretch/>
        </p:blipFill>
        <p:spPr bwMode="auto">
          <a:xfrm>
            <a:off x="429769" y="1721922"/>
            <a:ext cx="5349122" cy="45205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8454" name="Rectangle 1845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D9DAFE-292A-0646-93AB-084181EB0915}"/>
              </a:ext>
            </a:extLst>
          </p:cNvPr>
          <p:cNvSpPr>
            <a:spLocks noGrp="1"/>
          </p:cNvSpPr>
          <p:nvPr>
            <p:ph sz="half" idx="4294967295"/>
          </p:nvPr>
        </p:nvSpPr>
        <p:spPr>
          <a:xfrm>
            <a:off x="5925787" y="2020824"/>
            <a:ext cx="5705381" cy="3959352"/>
          </a:xfrm>
        </p:spPr>
        <p:txBody>
          <a:bodyPr vert="horz" lIns="91440" tIns="45720" rIns="91440" bIns="45720" rtlCol="0" anchor="ctr">
            <a:normAutofit/>
          </a:bodyPr>
          <a:lstStyle/>
          <a:p>
            <a:pPr>
              <a:defRPr/>
            </a:pPr>
            <a:r>
              <a:rPr lang="en-US" dirty="0" err="1"/>
              <a:t>Superleague</a:t>
            </a:r>
            <a:r>
              <a:rPr lang="en-US" dirty="0"/>
              <a:t> against UEFA and FIFA </a:t>
            </a:r>
          </a:p>
          <a:p>
            <a:pPr>
              <a:defRPr/>
            </a:pPr>
            <a:r>
              <a:rPr lang="en-US" dirty="0"/>
              <a:t>FC Antwerp against UEFA (homegrown player rule)</a:t>
            </a:r>
          </a:p>
          <a:p>
            <a:pPr>
              <a:defRPr/>
            </a:pPr>
            <a:r>
              <a:rPr lang="en-US" dirty="0"/>
              <a:t>International Skating Union</a:t>
            </a:r>
          </a:p>
          <a:p>
            <a:pPr>
              <a:defRPr/>
            </a:pPr>
            <a:r>
              <a:rPr lang="en-US" dirty="0"/>
              <a:t>Football Agents against FIFA (pending)</a:t>
            </a:r>
          </a:p>
          <a:p>
            <a:pPr>
              <a:defRPr/>
            </a:pPr>
            <a:r>
              <a:rPr lang="en-US" dirty="0"/>
              <a:t>The </a:t>
            </a:r>
            <a:r>
              <a:rPr lang="en-US" i="1" dirty="0" err="1"/>
              <a:t>Diarra</a:t>
            </a:r>
            <a:r>
              <a:rPr lang="en-US" i="1" dirty="0"/>
              <a:t> </a:t>
            </a:r>
            <a:r>
              <a:rPr lang="en-US" dirty="0"/>
              <a:t>case (pending)</a:t>
            </a:r>
          </a:p>
          <a:p>
            <a:pPr>
              <a:defRPr/>
            </a:pPr>
            <a:r>
              <a:rPr lang="en-US" dirty="0"/>
              <a:t>The </a:t>
            </a:r>
            <a:r>
              <a:rPr lang="en-US" i="1" dirty="0"/>
              <a:t>Seraing</a:t>
            </a:r>
            <a:r>
              <a:rPr lang="en-US" dirty="0"/>
              <a:t> case (pending)</a:t>
            </a:r>
          </a:p>
          <a:p>
            <a:pPr>
              <a:defRPr/>
            </a:pPr>
            <a:endParaRPr lang="en-US" dirty="0"/>
          </a:p>
          <a:p>
            <a:pPr marL="0">
              <a:defRPr/>
            </a:pPr>
            <a:endParaRPr lang="en-US" sz="1800" dirty="0"/>
          </a:p>
        </p:txBody>
      </p:sp>
      <p:sp>
        <p:nvSpPr>
          <p:cNvPr id="4" name="Slide Number Placeholder 3">
            <a:extLst>
              <a:ext uri="{FF2B5EF4-FFF2-40B4-BE49-F238E27FC236}">
                <a16:creationId xmlns:a16="http://schemas.microsoft.com/office/drawing/2014/main" id="{93D4E481-34FC-B943-B497-7723A4FB3598}"/>
              </a:ext>
            </a:extLst>
          </p:cNvPr>
          <p:cNvSpPr>
            <a:spLocks noGrp="1"/>
          </p:cNvSpPr>
          <p:nvPr>
            <p:ph type="sldNum" sz="quarter" idx="12"/>
          </p:nvPr>
        </p:nvSpPr>
        <p:spPr>
          <a:xfrm>
            <a:off x="8595360" y="6356350"/>
            <a:ext cx="2743200" cy="365125"/>
          </a:xfrm>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defRPr/>
            </a:pPr>
            <a:fld id="{D8A43B3F-1B89-5C48-B07A-F355D697D434}" type="slidenum">
              <a:rPr lang="en-US" altLang="en-US">
                <a:solidFill>
                  <a:schemeClr val="tx1">
                    <a:lumMod val="50000"/>
                    <a:lumOff val="50000"/>
                  </a:schemeClr>
                </a:solidFill>
                <a:latin typeface="Calibri" panose="020F0502020204030204"/>
                <a:ea typeface="+mn-ea"/>
              </a:rPr>
              <a:pPr>
                <a:spcAft>
                  <a:spcPts val="600"/>
                </a:spcAft>
                <a:defRPr/>
              </a:pPr>
              <a:t>2</a:t>
            </a:fld>
            <a:endParaRPr lang="en-US" altLang="en-US">
              <a:solidFill>
                <a:schemeClr val="tx1">
                  <a:lumMod val="50000"/>
                  <a:lumOff val="50000"/>
                </a:schemeClr>
              </a:solidFill>
              <a:latin typeface="Calibri" panose="020F0502020204030204"/>
              <a:ea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B4BF84-4F8D-AB45-82C5-9152B1BF1C7B}"/>
              </a:ext>
            </a:extLst>
          </p:cNvPr>
          <p:cNvSpPr>
            <a:spLocks noGrp="1"/>
          </p:cNvSpPr>
          <p:nvPr>
            <p:ph type="title"/>
          </p:nvPr>
        </p:nvSpPr>
        <p:spPr>
          <a:xfrm>
            <a:off x="406260" y="1195697"/>
            <a:ext cx="4415238" cy="4238118"/>
          </a:xfrm>
        </p:spPr>
        <p:txBody>
          <a:bodyPr>
            <a:normAutofit/>
          </a:bodyPr>
          <a:lstStyle/>
          <a:p>
            <a:pPr>
              <a:defRPr/>
            </a:pPr>
            <a:r>
              <a:rPr lang="en-US" dirty="0">
                <a:solidFill>
                  <a:schemeClr val="bg1"/>
                </a:solidFill>
              </a:rPr>
              <a:t>The White Paper on Sport (2007)</a:t>
            </a:r>
          </a:p>
        </p:txBody>
      </p:sp>
      <p:grpSp>
        <p:nvGrpSpPr>
          <p:cNvPr id="14"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5" name="Freeform: Shape 14">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8" name="Oval 17">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3" name="Freeform: Shape 22">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4" name="Slide Number Placeholder 3">
            <a:extLst>
              <a:ext uri="{FF2B5EF4-FFF2-40B4-BE49-F238E27FC236}">
                <a16:creationId xmlns:a16="http://schemas.microsoft.com/office/drawing/2014/main" id="{A8543117-01E8-2643-9DDF-51826B507AC9}"/>
              </a:ext>
            </a:extLst>
          </p:cNvPr>
          <p:cNvSpPr>
            <a:spLocks noGrp="1"/>
          </p:cNvSpPr>
          <p:nvPr>
            <p:ph type="sldNum" sz="quarter" idx="12"/>
          </p:nvPr>
        </p:nvSpPr>
        <p:spPr>
          <a:xfrm>
            <a:off x="8610600" y="6356350"/>
            <a:ext cx="27432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47C61D8D-73B2-3B4C-A62C-2FC505E8AD7A}" type="slidenum">
              <a:rPr lang="en-GB" altLang="en-US"/>
              <a:pPr>
                <a:spcAft>
                  <a:spcPts val="600"/>
                </a:spcAft>
              </a:pPr>
              <a:t>20</a:t>
            </a:fld>
            <a:endParaRPr lang="en-GB" altLang="en-US"/>
          </a:p>
        </p:txBody>
      </p:sp>
      <p:graphicFrame>
        <p:nvGraphicFramePr>
          <p:cNvPr id="6" name="Content Placeholder 2">
            <a:extLst>
              <a:ext uri="{FF2B5EF4-FFF2-40B4-BE49-F238E27FC236}">
                <a16:creationId xmlns:a16="http://schemas.microsoft.com/office/drawing/2014/main" id="{11468BAE-99E4-FF50-AF62-1AA27210DED3}"/>
              </a:ext>
            </a:extLst>
          </p:cNvPr>
          <p:cNvGraphicFramePr>
            <a:graphicFrameLocks noGrp="1"/>
          </p:cNvGraphicFramePr>
          <p:nvPr>
            <p:ph idx="1"/>
            <p:extLst>
              <p:ext uri="{D42A27DB-BD31-4B8C-83A1-F6EECF244321}">
                <p14:modId xmlns:p14="http://schemas.microsoft.com/office/powerpoint/2010/main" val="1872297528"/>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B4BF84-4F8D-AB45-82C5-9152B1BF1C7B}"/>
              </a:ext>
            </a:extLst>
          </p:cNvPr>
          <p:cNvSpPr>
            <a:spLocks noGrp="1"/>
          </p:cNvSpPr>
          <p:nvPr>
            <p:ph type="title"/>
          </p:nvPr>
        </p:nvSpPr>
        <p:spPr>
          <a:xfrm>
            <a:off x="-369753" y="586855"/>
            <a:ext cx="4037841" cy="3387497"/>
          </a:xfrm>
        </p:spPr>
        <p:txBody>
          <a:bodyPr anchor="b">
            <a:normAutofit/>
          </a:bodyPr>
          <a:lstStyle/>
          <a:p>
            <a:pPr algn="r">
              <a:defRPr/>
            </a:pPr>
            <a:r>
              <a:rPr lang="en-US" sz="4000" dirty="0">
                <a:solidFill>
                  <a:srgbClr val="FFFFFF"/>
                </a:solidFill>
              </a:rPr>
              <a:t>The White Paper on Sport (2007)</a:t>
            </a:r>
          </a:p>
        </p:txBody>
      </p:sp>
      <p:sp>
        <p:nvSpPr>
          <p:cNvPr id="3" name="Content Placeholder 2">
            <a:extLst>
              <a:ext uri="{FF2B5EF4-FFF2-40B4-BE49-F238E27FC236}">
                <a16:creationId xmlns:a16="http://schemas.microsoft.com/office/drawing/2014/main" id="{F2329E50-71C4-414E-A57A-63FEFDC1AD55}"/>
              </a:ext>
            </a:extLst>
          </p:cNvPr>
          <p:cNvSpPr>
            <a:spLocks noGrp="1"/>
          </p:cNvSpPr>
          <p:nvPr>
            <p:ph idx="1"/>
          </p:nvPr>
        </p:nvSpPr>
        <p:spPr>
          <a:xfrm>
            <a:off x="4810259" y="649480"/>
            <a:ext cx="6555347" cy="5546047"/>
          </a:xfrm>
        </p:spPr>
        <p:txBody>
          <a:bodyPr anchor="ctr">
            <a:normAutofit/>
          </a:bodyPr>
          <a:lstStyle/>
          <a:p>
            <a:pPr>
              <a:defRPr/>
            </a:pPr>
            <a:endParaRPr lang="en-US" sz="2000" i="1" dirty="0"/>
          </a:p>
          <a:p>
            <a:pPr>
              <a:defRPr/>
            </a:pPr>
            <a:r>
              <a:rPr lang="en-US" i="1" dirty="0"/>
              <a:t>4.1. </a:t>
            </a:r>
            <a:r>
              <a:rPr lang="en-US" i="1" dirty="0" err="1"/>
              <a:t>Organizazion</a:t>
            </a:r>
            <a:r>
              <a:rPr lang="en-US" i="1" dirty="0"/>
              <a:t> of Sport </a:t>
            </a:r>
          </a:p>
          <a:p>
            <a:pPr marL="0" indent="0">
              <a:buNone/>
              <a:defRPr/>
            </a:pPr>
            <a:endParaRPr lang="en-US" sz="2000" i="1" dirty="0"/>
          </a:p>
          <a:p>
            <a:pPr marL="0" indent="0" algn="just">
              <a:buNone/>
              <a:defRPr/>
            </a:pPr>
            <a:r>
              <a:rPr lang="en-US" sz="2000" dirty="0"/>
              <a:t>The political debate on sport in Europe often attributes considerable importance to the so-called "European Sport Model". </a:t>
            </a:r>
          </a:p>
          <a:p>
            <a:pPr marL="0" indent="0" algn="just">
              <a:buNone/>
              <a:defRPr/>
            </a:pPr>
            <a:r>
              <a:rPr lang="en-US" sz="2000" dirty="0"/>
              <a:t>The Commission considers that certain values and traditions of European sport should be promoted. In view of the diversity and complexities of European sport structures it considers, </a:t>
            </a:r>
            <a:r>
              <a:rPr lang="en-US" sz="2000" b="1" dirty="0"/>
              <a:t>however,</a:t>
            </a:r>
            <a:r>
              <a:rPr lang="en-US" sz="2000" dirty="0"/>
              <a:t> that it </a:t>
            </a:r>
            <a:r>
              <a:rPr lang="en-US" sz="2000" b="1" dirty="0"/>
              <a:t>is unrealistic to try to define a unified model of </a:t>
            </a:r>
            <a:r>
              <a:rPr lang="en-US" sz="2000" b="1" dirty="0" err="1"/>
              <a:t>organisation</a:t>
            </a:r>
            <a:r>
              <a:rPr lang="en-US" sz="2000" b="1" dirty="0"/>
              <a:t> of sport in Europe</a:t>
            </a:r>
            <a:r>
              <a:rPr lang="en-US" sz="2000" dirty="0"/>
              <a:t>. </a:t>
            </a:r>
          </a:p>
          <a:p>
            <a:pPr marL="0" indent="0" algn="just">
              <a:buNone/>
              <a:defRPr/>
            </a:pPr>
            <a:r>
              <a:rPr lang="en-US" sz="2000" dirty="0"/>
              <a:t>Moreover, economic and social developments that are common to the majority of the Member States (increasing </a:t>
            </a:r>
            <a:r>
              <a:rPr lang="en-US" sz="2000" dirty="0" err="1"/>
              <a:t>commercialisation</a:t>
            </a:r>
            <a:r>
              <a:rPr lang="en-US" sz="2000" dirty="0"/>
              <a:t>, challenges to public spending, increasing numbers of participants and stagnation in the number of voluntary workers) have resulted in new challenges for the </a:t>
            </a:r>
            <a:r>
              <a:rPr lang="en-US" sz="2000" dirty="0" err="1"/>
              <a:t>organisation</a:t>
            </a:r>
            <a:r>
              <a:rPr lang="en-US" sz="2000" dirty="0"/>
              <a:t> of sport in Europe. </a:t>
            </a:r>
            <a:endParaRPr lang="en-US" sz="2000" i="1" dirty="0"/>
          </a:p>
          <a:p>
            <a:pPr>
              <a:defRPr/>
            </a:pPr>
            <a:endParaRPr lang="en-US" sz="2000" i="1" dirty="0"/>
          </a:p>
          <a:p>
            <a:pPr marL="0" indent="0">
              <a:buNone/>
              <a:defRPr/>
            </a:pPr>
            <a:endParaRPr lang="en-US" sz="2000" dirty="0"/>
          </a:p>
        </p:txBody>
      </p:sp>
      <p:sp>
        <p:nvSpPr>
          <p:cNvPr id="4" name="Slide Number Placeholder 3">
            <a:extLst>
              <a:ext uri="{FF2B5EF4-FFF2-40B4-BE49-F238E27FC236}">
                <a16:creationId xmlns:a16="http://schemas.microsoft.com/office/drawing/2014/main" id="{A8543117-01E8-2643-9DDF-51826B507AC9}"/>
              </a:ext>
            </a:extLst>
          </p:cNvPr>
          <p:cNvSpPr>
            <a:spLocks noGrp="1"/>
          </p:cNvSpPr>
          <p:nvPr>
            <p:ph type="sldNum" sz="quarter" idx="12"/>
          </p:nvPr>
        </p:nvSpPr>
        <p:spPr>
          <a:xfrm>
            <a:off x="11704320" y="6455664"/>
            <a:ext cx="448056"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5831BAC8-93CB-6A43-8EC9-6F0ABB54A216}" type="slidenum">
              <a:rPr lang="en-GB" altLang="en-US" sz="1100">
                <a:solidFill>
                  <a:schemeClr val="tx1">
                    <a:lumMod val="50000"/>
                    <a:lumOff val="50000"/>
                  </a:schemeClr>
                </a:solidFill>
              </a:rPr>
              <a:pPr>
                <a:spcAft>
                  <a:spcPts val="600"/>
                </a:spcAft>
              </a:pPr>
              <a:t>21</a:t>
            </a:fld>
            <a:endParaRPr lang="en-GB" altLang="en-US" sz="1100">
              <a:solidFill>
                <a:schemeClr val="tx1">
                  <a:lumMod val="50000"/>
                  <a:lumOff val="50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48E8C4-9220-B642-8869-AC87398CE974}"/>
              </a:ext>
            </a:extLst>
          </p:cNvPr>
          <p:cNvSpPr>
            <a:spLocks noGrp="1"/>
          </p:cNvSpPr>
          <p:nvPr>
            <p:ph type="title"/>
          </p:nvPr>
        </p:nvSpPr>
        <p:spPr>
          <a:xfrm>
            <a:off x="838200" y="365125"/>
            <a:ext cx="10515600" cy="1325563"/>
          </a:xfrm>
        </p:spPr>
        <p:txBody>
          <a:bodyPr>
            <a:normAutofit/>
          </a:bodyPr>
          <a:lstStyle/>
          <a:p>
            <a:r>
              <a:rPr lang="nl-BE" sz="4600" dirty="0"/>
              <a:t>ART. 6 TFEU (2007) entry into force (2009)</a:t>
            </a:r>
            <a:endParaRPr lang="en-US" sz="4600" dirty="0"/>
          </a:p>
        </p:txBody>
      </p:sp>
      <p:sp>
        <p:nvSpPr>
          <p:cNvPr id="1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2454BA-154D-D84E-B122-2B74C0FC537C}"/>
              </a:ext>
            </a:extLst>
          </p:cNvPr>
          <p:cNvSpPr>
            <a:spLocks noGrp="1"/>
          </p:cNvSpPr>
          <p:nvPr>
            <p:ph idx="1"/>
          </p:nvPr>
        </p:nvSpPr>
        <p:spPr>
          <a:xfrm>
            <a:off x="838200" y="1929384"/>
            <a:ext cx="10515600" cy="4251960"/>
          </a:xfrm>
        </p:spPr>
        <p:txBody>
          <a:bodyPr>
            <a:normAutofit/>
          </a:bodyPr>
          <a:lstStyle/>
          <a:p>
            <a:r>
              <a:rPr lang="en-US" sz="3600" dirty="0"/>
              <a:t>The Union shall have competence to carry out actions </a:t>
            </a:r>
            <a:r>
              <a:rPr lang="en-US" sz="3600" dirty="0">
                <a:solidFill>
                  <a:srgbClr val="FF0000"/>
                </a:solidFill>
              </a:rPr>
              <a:t>to support, coordinate or supplement </a:t>
            </a:r>
            <a:r>
              <a:rPr lang="en-US" sz="3600" dirty="0"/>
              <a:t>the actions of the Member States. The areas of such action shall, at European level, be:</a:t>
            </a:r>
          </a:p>
          <a:p>
            <a:pPr marL="0" indent="0">
              <a:buNone/>
            </a:pPr>
            <a:endParaRPr lang="en-US" sz="3600" dirty="0"/>
          </a:p>
          <a:p>
            <a:r>
              <a:rPr lang="en-US" sz="3600" dirty="0"/>
              <a:t>(e) education, vocational training, youth and </a:t>
            </a:r>
            <a:r>
              <a:rPr lang="en-US" sz="3600" dirty="0">
                <a:solidFill>
                  <a:srgbClr val="FF0000"/>
                </a:solidFill>
              </a:rPr>
              <a:t>sport</a:t>
            </a:r>
            <a:r>
              <a:rPr lang="en-US" sz="3600" dirty="0"/>
              <a:t>.</a:t>
            </a:r>
          </a:p>
          <a:p>
            <a:endParaRPr lang="en-US" sz="2200" dirty="0"/>
          </a:p>
        </p:txBody>
      </p:sp>
    </p:spTree>
    <p:extLst>
      <p:ext uri="{BB962C8B-B14F-4D97-AF65-F5344CB8AC3E}">
        <p14:creationId xmlns:p14="http://schemas.microsoft.com/office/powerpoint/2010/main" val="2686335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479" name="Rectangle 6247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a:extLst>
              <a:ext uri="{FF2B5EF4-FFF2-40B4-BE49-F238E27FC236}">
                <a16:creationId xmlns:a16="http://schemas.microsoft.com/office/drawing/2014/main" id="{010FACEC-940C-5347-B711-3F9DD3417A2D}"/>
              </a:ext>
            </a:extLst>
          </p:cNvPr>
          <p:cNvSpPr>
            <a:spLocks noGrp="1" noRot="1" noChangeArrowheads="1"/>
          </p:cNvSpPr>
          <p:nvPr>
            <p:ph type="title"/>
          </p:nvPr>
        </p:nvSpPr>
        <p:spPr>
          <a:xfrm>
            <a:off x="572493" y="238539"/>
            <a:ext cx="11018520" cy="1434415"/>
          </a:xfrm>
        </p:spPr>
        <p:txBody>
          <a:bodyPr anchor="b">
            <a:normAutofit/>
          </a:bodyPr>
          <a:lstStyle/>
          <a:p>
            <a:pPr eaLnBrk="1" hangingPunct="1">
              <a:defRPr/>
            </a:pPr>
            <a:r>
              <a:rPr lang="nl-BE" sz="4600" dirty="0"/>
              <a:t>ART. 165 TFEU (2007)entry into force (2009)</a:t>
            </a:r>
            <a:endParaRPr lang="nl-NL" sz="4600" dirty="0"/>
          </a:p>
        </p:txBody>
      </p:sp>
      <p:sp>
        <p:nvSpPr>
          <p:cNvPr id="6248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7" name="Rectangle 3">
            <a:extLst>
              <a:ext uri="{FF2B5EF4-FFF2-40B4-BE49-F238E27FC236}">
                <a16:creationId xmlns:a16="http://schemas.microsoft.com/office/drawing/2014/main" id="{FF6493B5-5BD3-FA44-9360-00F9685406CA}"/>
              </a:ext>
            </a:extLst>
          </p:cNvPr>
          <p:cNvSpPr>
            <a:spLocks noGrp="1" noChangeArrowheads="1"/>
          </p:cNvSpPr>
          <p:nvPr>
            <p:ph type="body" idx="1"/>
          </p:nvPr>
        </p:nvSpPr>
        <p:spPr>
          <a:xfrm>
            <a:off x="572492" y="2071316"/>
            <a:ext cx="6850991" cy="4119172"/>
          </a:xfrm>
        </p:spPr>
        <p:txBody>
          <a:bodyPr anchor="t">
            <a:normAutofit fontScale="70000" lnSpcReduction="20000"/>
          </a:bodyPr>
          <a:lstStyle/>
          <a:p>
            <a:pPr eaLnBrk="1" hangingPunct="1">
              <a:defRPr/>
            </a:pPr>
            <a:r>
              <a:rPr lang="ja-JP" altLang="nl-NL" b="1"/>
              <a:t>“</a:t>
            </a:r>
            <a:r>
              <a:rPr lang="nl-NL" altLang="ja-JP" b="1" dirty="0"/>
              <a:t>The Union </a:t>
            </a:r>
            <a:r>
              <a:rPr lang="nl-NL" altLang="ja-JP" b="1" dirty="0" err="1"/>
              <a:t>shall</a:t>
            </a:r>
            <a:r>
              <a:rPr lang="nl-NL" altLang="ja-JP" b="1" dirty="0"/>
              <a:t> </a:t>
            </a:r>
            <a:r>
              <a:rPr lang="nl-NL" altLang="ja-JP" b="1" dirty="0" err="1"/>
              <a:t>contribute</a:t>
            </a:r>
            <a:r>
              <a:rPr lang="nl-NL" altLang="ja-JP" b="1" dirty="0"/>
              <a:t> </a:t>
            </a:r>
            <a:r>
              <a:rPr lang="nl-NL" altLang="ja-JP" b="1" dirty="0" err="1"/>
              <a:t>to</a:t>
            </a:r>
            <a:r>
              <a:rPr lang="nl-NL" altLang="ja-JP" b="1" dirty="0"/>
              <a:t> </a:t>
            </a:r>
            <a:r>
              <a:rPr lang="nl-NL" altLang="ja-JP" b="1" dirty="0" err="1"/>
              <a:t>the</a:t>
            </a:r>
            <a:r>
              <a:rPr lang="nl-NL" altLang="ja-JP" b="1" dirty="0"/>
              <a:t> promotion of European </a:t>
            </a:r>
            <a:r>
              <a:rPr lang="nl-NL" altLang="ja-JP" b="1" dirty="0" err="1"/>
              <a:t>sporting</a:t>
            </a:r>
            <a:r>
              <a:rPr lang="nl-NL" altLang="ja-JP" b="1" dirty="0"/>
              <a:t> issues </a:t>
            </a:r>
            <a:r>
              <a:rPr lang="nl-NL" altLang="ja-JP" b="1" dirty="0" err="1"/>
              <a:t>while</a:t>
            </a:r>
            <a:r>
              <a:rPr lang="nl-NL" altLang="ja-JP" b="1" dirty="0"/>
              <a:t> </a:t>
            </a:r>
            <a:r>
              <a:rPr lang="nl-NL" altLang="ja-JP" b="1" dirty="0" err="1"/>
              <a:t>taking</a:t>
            </a:r>
            <a:r>
              <a:rPr lang="nl-NL" altLang="ja-JP" b="1" dirty="0"/>
              <a:t> account of </a:t>
            </a:r>
            <a:r>
              <a:rPr lang="nl-NL" altLang="ja-JP" b="1" dirty="0" err="1"/>
              <a:t>its</a:t>
            </a:r>
            <a:r>
              <a:rPr lang="nl-NL" altLang="ja-JP" b="1" dirty="0"/>
              <a:t> </a:t>
            </a:r>
            <a:r>
              <a:rPr lang="nl-NL" altLang="ja-JP" b="1" u="sng" dirty="0" err="1"/>
              <a:t>specific</a:t>
            </a:r>
            <a:r>
              <a:rPr lang="nl-NL" altLang="ja-JP" b="1" u="sng" dirty="0"/>
              <a:t> nature</a:t>
            </a:r>
            <a:r>
              <a:rPr lang="nl-NL" altLang="ja-JP" b="1" dirty="0"/>
              <a:t>, </a:t>
            </a:r>
            <a:r>
              <a:rPr lang="nl-NL" altLang="ja-JP" b="1" dirty="0" err="1"/>
              <a:t>its</a:t>
            </a:r>
            <a:r>
              <a:rPr lang="nl-NL" altLang="ja-JP" b="1" dirty="0"/>
              <a:t> </a:t>
            </a:r>
            <a:r>
              <a:rPr lang="nl-NL" altLang="ja-JP" b="1" dirty="0" err="1"/>
              <a:t>structures</a:t>
            </a:r>
            <a:r>
              <a:rPr lang="nl-NL" altLang="ja-JP" b="1" dirty="0"/>
              <a:t> </a:t>
            </a:r>
            <a:r>
              <a:rPr lang="nl-NL" altLang="ja-JP" b="1" dirty="0" err="1"/>
              <a:t>based</a:t>
            </a:r>
            <a:r>
              <a:rPr lang="nl-NL" altLang="ja-JP" b="1" dirty="0"/>
              <a:t> on </a:t>
            </a:r>
            <a:r>
              <a:rPr lang="nl-NL" altLang="ja-JP" b="1" dirty="0" err="1"/>
              <a:t>voluntary</a:t>
            </a:r>
            <a:r>
              <a:rPr lang="nl-NL" altLang="ja-JP" b="1" dirty="0"/>
              <a:t> </a:t>
            </a:r>
            <a:r>
              <a:rPr lang="nl-NL" altLang="ja-JP" b="1" dirty="0" err="1"/>
              <a:t>activity</a:t>
            </a:r>
            <a:r>
              <a:rPr lang="nl-NL" altLang="ja-JP" b="1" dirty="0"/>
              <a:t> </a:t>
            </a:r>
            <a:r>
              <a:rPr lang="nl-NL" altLang="ja-JP" b="1" dirty="0" err="1"/>
              <a:t>and</a:t>
            </a:r>
            <a:r>
              <a:rPr lang="nl-NL" altLang="ja-JP" b="1" dirty="0"/>
              <a:t> </a:t>
            </a:r>
            <a:r>
              <a:rPr lang="nl-NL" altLang="ja-JP" b="1" dirty="0" err="1"/>
              <a:t>its</a:t>
            </a:r>
            <a:r>
              <a:rPr lang="nl-NL" altLang="ja-JP" b="1" dirty="0"/>
              <a:t> </a:t>
            </a:r>
            <a:r>
              <a:rPr lang="nl-NL" altLang="ja-JP" b="1" dirty="0" err="1"/>
              <a:t>social</a:t>
            </a:r>
            <a:r>
              <a:rPr lang="nl-NL" altLang="ja-JP" b="1" dirty="0"/>
              <a:t> </a:t>
            </a:r>
            <a:r>
              <a:rPr lang="nl-NL" altLang="ja-JP" b="1" dirty="0" err="1"/>
              <a:t>and</a:t>
            </a:r>
            <a:r>
              <a:rPr lang="nl-NL" altLang="ja-JP" b="1" dirty="0"/>
              <a:t> </a:t>
            </a:r>
            <a:r>
              <a:rPr lang="nl-NL" altLang="ja-JP" b="1" dirty="0" err="1"/>
              <a:t>educational</a:t>
            </a:r>
            <a:r>
              <a:rPr lang="nl-NL" altLang="ja-JP" b="1" dirty="0"/>
              <a:t> </a:t>
            </a:r>
            <a:r>
              <a:rPr lang="nl-NL" altLang="ja-JP" b="1" dirty="0" err="1"/>
              <a:t>function</a:t>
            </a:r>
            <a:r>
              <a:rPr lang="ja-JP" altLang="nl-NL" b="1"/>
              <a:t>”</a:t>
            </a:r>
            <a:r>
              <a:rPr lang="nl-NL" altLang="ja-JP" b="1" dirty="0"/>
              <a:t>. (art. 165 TFEU, para. 1) </a:t>
            </a:r>
          </a:p>
          <a:p>
            <a:pPr marL="0" indent="0" eaLnBrk="1" hangingPunct="1">
              <a:buNone/>
              <a:defRPr/>
            </a:pPr>
            <a:endParaRPr lang="nl-NL" altLang="en-US" sz="1900" dirty="0">
              <a:solidFill>
                <a:srgbClr val="0070C0"/>
              </a:solidFill>
            </a:endParaRPr>
          </a:p>
          <a:p>
            <a:pPr eaLnBrk="1" hangingPunct="1">
              <a:defRPr/>
            </a:pPr>
            <a:r>
              <a:rPr lang="en-US" sz="2300" dirty="0">
                <a:solidFill>
                  <a:srgbClr val="0070C0"/>
                </a:solidFill>
              </a:rPr>
              <a:t>Union Action shall be aimed at : …</a:t>
            </a:r>
          </a:p>
          <a:p>
            <a:pPr eaLnBrk="1" hangingPunct="1">
              <a:defRPr/>
            </a:pPr>
            <a:r>
              <a:rPr lang="en-US" sz="2300" dirty="0">
                <a:solidFill>
                  <a:srgbClr val="0070C0"/>
                </a:solidFill>
              </a:rPr>
              <a:t>developing the European dimension in sport, </a:t>
            </a:r>
          </a:p>
          <a:p>
            <a:pPr eaLnBrk="1" hangingPunct="1">
              <a:defRPr/>
            </a:pPr>
            <a:r>
              <a:rPr lang="en-US" sz="2300" dirty="0">
                <a:solidFill>
                  <a:srgbClr val="0070C0"/>
                </a:solidFill>
              </a:rPr>
              <a:t>by promoting fairness and openness in sporting competitions and cooperation between bodies responsible for sports, and by</a:t>
            </a:r>
          </a:p>
          <a:p>
            <a:pPr eaLnBrk="1" hangingPunct="1">
              <a:defRPr/>
            </a:pPr>
            <a:r>
              <a:rPr lang="en-US" sz="2300" dirty="0">
                <a:solidFill>
                  <a:srgbClr val="0070C0"/>
                </a:solidFill>
              </a:rPr>
              <a:t> protecting the physical and moral integrity of sportsmen and sportswomen, especially the youngest sportsmen and sportswomen. </a:t>
            </a:r>
            <a:r>
              <a:rPr lang="nl-NL" altLang="ja-JP" sz="2300" dirty="0">
                <a:solidFill>
                  <a:srgbClr val="0070C0"/>
                </a:solidFill>
              </a:rPr>
              <a:t>(art. 165 TFEU, para. 2) </a:t>
            </a:r>
          </a:p>
          <a:p>
            <a:pPr eaLnBrk="1" hangingPunct="1">
              <a:defRPr/>
            </a:pPr>
            <a:endParaRPr lang="nl-NL" altLang="ja-JP" sz="2300" dirty="0">
              <a:solidFill>
                <a:srgbClr val="0070C0"/>
              </a:solidFill>
            </a:endParaRPr>
          </a:p>
          <a:p>
            <a:pPr eaLnBrk="1" hangingPunct="1">
              <a:defRPr/>
            </a:pPr>
            <a:r>
              <a:rPr lang="en-US" sz="2300" dirty="0"/>
              <a:t>(Some ideas: the “</a:t>
            </a:r>
            <a:r>
              <a:rPr lang="en-US" sz="2300" dirty="0">
                <a:hlinkClick r:id="rId2"/>
              </a:rPr>
              <a:t>Erasmus Sports Programme</a:t>
            </a:r>
            <a:r>
              <a:rPr lang="en-US" sz="2300" dirty="0"/>
              <a:t>” ) </a:t>
            </a:r>
            <a:endParaRPr lang="nl-NL" altLang="ja-JP" sz="2300" dirty="0"/>
          </a:p>
          <a:p>
            <a:pPr marL="0" indent="0">
              <a:buNone/>
              <a:defRPr/>
            </a:pPr>
            <a:r>
              <a:rPr lang="nl-NL" altLang="en-US" sz="2300" dirty="0" err="1"/>
              <a:t>https</a:t>
            </a:r>
            <a:r>
              <a:rPr lang="nl-NL" altLang="en-US" sz="2300" dirty="0"/>
              <a:t>://</a:t>
            </a:r>
            <a:r>
              <a:rPr lang="nl-NL" altLang="en-US" sz="2300" dirty="0" err="1"/>
              <a:t>www.youtube.com</a:t>
            </a:r>
            <a:r>
              <a:rPr lang="nl-NL" altLang="en-US" sz="2300" dirty="0"/>
              <a:t>/</a:t>
            </a:r>
            <a:r>
              <a:rPr lang="nl-NL" altLang="en-US" sz="2300" dirty="0" err="1"/>
              <a:t>watch?v</a:t>
            </a:r>
            <a:r>
              <a:rPr lang="nl-NL" altLang="en-US" sz="2300" dirty="0"/>
              <a:t>=AJ_cujtx1Dw</a:t>
            </a:r>
          </a:p>
          <a:p>
            <a:pPr marL="0" indent="0">
              <a:buNone/>
              <a:defRPr/>
            </a:pPr>
            <a:r>
              <a:rPr lang="nl-NL" altLang="en-US" sz="2300" dirty="0"/>
              <a:t>European </a:t>
            </a:r>
            <a:r>
              <a:rPr lang="nl-NL" altLang="en-US" sz="2300" dirty="0" err="1"/>
              <a:t>Parliament</a:t>
            </a:r>
            <a:r>
              <a:rPr lang="nl-NL" altLang="en-US" sz="2300" dirty="0"/>
              <a:t> : 10 </a:t>
            </a:r>
            <a:r>
              <a:rPr lang="nl-NL" altLang="en-US" sz="2300" dirty="0" err="1"/>
              <a:t>October</a:t>
            </a:r>
            <a:r>
              <a:rPr lang="nl-NL" altLang="en-US" sz="2300" dirty="0"/>
              <a:t> 2010</a:t>
            </a:r>
          </a:p>
          <a:p>
            <a:pPr marL="0" indent="0">
              <a:buNone/>
              <a:defRPr/>
            </a:pPr>
            <a:endParaRPr lang="nl-NL" altLang="en-US" sz="1500" dirty="0"/>
          </a:p>
        </p:txBody>
      </p:sp>
      <p:pic>
        <p:nvPicPr>
          <p:cNvPr id="62468" name="Picture 1">
            <a:extLst>
              <a:ext uri="{FF2B5EF4-FFF2-40B4-BE49-F238E27FC236}">
                <a16:creationId xmlns:a16="http://schemas.microsoft.com/office/drawing/2014/main" id="{D51D548F-F066-0421-C166-C03D06E179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04" r="2822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E755D4B4-6C82-7F43-8084-66C18E2DADAC}"/>
              </a:ext>
            </a:extLst>
          </p:cNvPr>
          <p:cNvSpPr>
            <a:spLocks noGrp="1"/>
          </p:cNvSpPr>
          <p:nvPr>
            <p:ph type="sldNum" sz="quarter" idx="12"/>
          </p:nvPr>
        </p:nvSpPr>
        <p:spPr>
          <a:xfrm>
            <a:off x="8610600" y="6356350"/>
            <a:ext cx="2743200" cy="365125"/>
          </a:xfrm>
        </p:spPr>
        <p:txBody>
          <a:bodyPr>
            <a:normAutofit/>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2DFDAA92-5ABC-5D43-AFB3-08A05CD6416B}" type="slidenum">
              <a:rPr lang="nl-NL" altLang="en-US" sz="1800"/>
              <a:pPr>
                <a:lnSpc>
                  <a:spcPct val="90000"/>
                </a:lnSpc>
                <a:spcBef>
                  <a:spcPct val="0"/>
                </a:spcBef>
                <a:spcAft>
                  <a:spcPts val="600"/>
                </a:spcAft>
                <a:buClrTx/>
                <a:buSzTx/>
                <a:buFontTx/>
                <a:buNone/>
              </a:pPr>
              <a:t>23</a:t>
            </a:fld>
            <a:endParaRPr lang="nl-NL" altLang="en-US"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3872-4D78-BD7C-64A3-D983D3E87CA4}"/>
              </a:ext>
            </a:extLst>
          </p:cNvPr>
          <p:cNvSpPr>
            <a:spLocks noGrp="1"/>
          </p:cNvSpPr>
          <p:nvPr>
            <p:ph type="title"/>
          </p:nvPr>
        </p:nvSpPr>
        <p:spPr>
          <a:xfrm>
            <a:off x="762001" y="5074024"/>
            <a:ext cx="10109199" cy="598032"/>
          </a:xfrm>
        </p:spPr>
        <p:txBody>
          <a:bodyPr vert="horz" lIns="91440" tIns="45720" rIns="91440" bIns="45720" rtlCol="0" anchor="ctr">
            <a:normAutofit/>
          </a:bodyPr>
          <a:lstStyle/>
          <a:p>
            <a:r>
              <a:rPr lang="en-US" sz="3600" b="1" dirty="0"/>
              <a:t>THE INTERNATIONAL SKATING UNION CASE</a:t>
            </a:r>
          </a:p>
        </p:txBody>
      </p:sp>
      <p:sp>
        <p:nvSpPr>
          <p:cNvPr id="4" name="Text Placeholder 3">
            <a:extLst>
              <a:ext uri="{FF2B5EF4-FFF2-40B4-BE49-F238E27FC236}">
                <a16:creationId xmlns:a16="http://schemas.microsoft.com/office/drawing/2014/main" id="{33AA6F7E-9AED-C145-17A7-3CBC2A74BE60}"/>
              </a:ext>
            </a:extLst>
          </p:cNvPr>
          <p:cNvSpPr>
            <a:spLocks noGrp="1"/>
          </p:cNvSpPr>
          <p:nvPr>
            <p:ph type="body" idx="1"/>
          </p:nvPr>
        </p:nvSpPr>
        <p:spPr>
          <a:xfrm>
            <a:off x="762001" y="5672059"/>
            <a:ext cx="10109199" cy="547765"/>
          </a:xfrm>
        </p:spPr>
        <p:txBody>
          <a:bodyPr vert="horz" lIns="91440" tIns="45720" rIns="91440" bIns="45720" rtlCol="0" anchor="t">
            <a:normAutofit/>
          </a:bodyPr>
          <a:lstStyle/>
          <a:p>
            <a:endParaRPr lang="en-US" sz="2800" dirty="0">
              <a:solidFill>
                <a:schemeClr val="tx1"/>
              </a:solidFill>
            </a:endParaRPr>
          </a:p>
        </p:txBody>
      </p:sp>
      <p:pic>
        <p:nvPicPr>
          <p:cNvPr id="6" name="Picture 5" descr="Close-up of feet with ice skates on a frozen lake in winter">
            <a:extLst>
              <a:ext uri="{FF2B5EF4-FFF2-40B4-BE49-F238E27FC236}">
                <a16:creationId xmlns:a16="http://schemas.microsoft.com/office/drawing/2014/main" id="{3575020D-124E-546D-FF02-55B9B7CFED6B}"/>
              </a:ext>
            </a:extLst>
          </p:cNvPr>
          <p:cNvPicPr>
            <a:picLocks noChangeAspect="1"/>
          </p:cNvPicPr>
          <p:nvPr/>
        </p:nvPicPr>
        <p:blipFill rotWithShape="1">
          <a:blip r:embed="rId2"/>
          <a:srcRect t="9764" b="38962"/>
          <a:stretch/>
        </p:blipFill>
        <p:spPr>
          <a:xfrm>
            <a:off x="20" y="-39"/>
            <a:ext cx="12191980" cy="4172740"/>
          </a:xfrm>
          <a:prstGeom prst="rect">
            <a:avLst/>
          </a:prstGeom>
        </p:spPr>
      </p:pic>
    </p:spTree>
    <p:extLst>
      <p:ext uri="{BB962C8B-B14F-4D97-AF65-F5344CB8AC3E}">
        <p14:creationId xmlns:p14="http://schemas.microsoft.com/office/powerpoint/2010/main" val="3134695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1">
            <a:extLst>
              <a:ext uri="{FF2B5EF4-FFF2-40B4-BE49-F238E27FC236}">
                <a16:creationId xmlns:a16="http://schemas.microsoft.com/office/drawing/2014/main" id="{BB16606F-EB9F-0485-AC26-54A93A3F3A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6"/>
          <a:stretch/>
        </p:blipFill>
        <p:spPr bwMode="auto">
          <a:xfrm>
            <a:off x="134319" y="356053"/>
            <a:ext cx="6742551" cy="61278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9" name="Title 1">
            <a:extLst>
              <a:ext uri="{FF2B5EF4-FFF2-40B4-BE49-F238E27FC236}">
                <a16:creationId xmlns:a16="http://schemas.microsoft.com/office/drawing/2014/main" id="{DF5A93C7-3353-614A-A185-DF9688D3C1EA}"/>
              </a:ext>
            </a:extLst>
          </p:cNvPr>
          <p:cNvSpPr>
            <a:spLocks noGrp="1" noChangeArrowheads="1"/>
          </p:cNvSpPr>
          <p:nvPr>
            <p:ph type="title"/>
          </p:nvPr>
        </p:nvSpPr>
        <p:spPr>
          <a:xfrm>
            <a:off x="7531611" y="418275"/>
            <a:ext cx="3822189" cy="104239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defRPr/>
            </a:pPr>
            <a:br>
              <a:rPr lang="en-US" altLang="en-US" sz="4000" dirty="0"/>
            </a:br>
            <a:r>
              <a:rPr lang="en-US" altLang="en-US" sz="4000" b="1" dirty="0"/>
              <a:t>The ISU case</a:t>
            </a:r>
          </a:p>
        </p:txBody>
      </p:sp>
      <p:sp>
        <p:nvSpPr>
          <p:cNvPr id="48130" name="Content Placeholder 2">
            <a:extLst>
              <a:ext uri="{FF2B5EF4-FFF2-40B4-BE49-F238E27FC236}">
                <a16:creationId xmlns:a16="http://schemas.microsoft.com/office/drawing/2014/main" id="{534CEC90-064D-DE47-9F96-F3F7F9007651}"/>
              </a:ext>
            </a:extLst>
          </p:cNvPr>
          <p:cNvSpPr>
            <a:spLocks noGrp="1" noChangeArrowheads="1"/>
          </p:cNvSpPr>
          <p:nvPr>
            <p:ph idx="1"/>
          </p:nvPr>
        </p:nvSpPr>
        <p:spPr>
          <a:xfrm>
            <a:off x="7144719" y="1362074"/>
            <a:ext cx="4912961" cy="481488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defRPr/>
            </a:pPr>
            <a:r>
              <a:rPr lang="en-US" altLang="en-US" dirty="0"/>
              <a:t>International Regulatory body for figure and speed skating at worldwide level</a:t>
            </a:r>
          </a:p>
          <a:p>
            <a:pPr>
              <a:defRPr/>
            </a:pPr>
            <a:r>
              <a:rPr lang="en-US" altLang="en-US" dirty="0"/>
              <a:t>“Regulator” and “Sports event organizer”</a:t>
            </a:r>
          </a:p>
          <a:p>
            <a:pPr>
              <a:defRPr/>
            </a:pPr>
            <a:endParaRPr lang="en-US" altLang="en-US" sz="2800" dirty="0"/>
          </a:p>
        </p:txBody>
      </p:sp>
      <p:sp>
        <p:nvSpPr>
          <p:cNvPr id="48131" name="Slide Number Placeholder 3">
            <a:extLst>
              <a:ext uri="{FF2B5EF4-FFF2-40B4-BE49-F238E27FC236}">
                <a16:creationId xmlns:a16="http://schemas.microsoft.com/office/drawing/2014/main" id="{82D32448-CF8E-E447-B7D4-0599E7600D20}"/>
              </a:ext>
            </a:extLst>
          </p:cNvPr>
          <p:cNvSpPr>
            <a:spLocks noGrp="1" noChangeArrowheads="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B2EE5772-8369-B14C-A2D5-28F28FA7E45C}" type="slidenum">
              <a:rPr lang="en-GB" altLang="en-US" sz="1800"/>
              <a:pPr>
                <a:lnSpc>
                  <a:spcPct val="90000"/>
                </a:lnSpc>
                <a:spcBef>
                  <a:spcPct val="0"/>
                </a:spcBef>
                <a:spcAft>
                  <a:spcPts val="600"/>
                </a:spcAft>
                <a:buClrTx/>
                <a:buSzTx/>
                <a:buFontTx/>
                <a:buNone/>
              </a:pPr>
              <a:t>25</a:t>
            </a:fld>
            <a:endParaRPr lang="en-GB" altLang="en-US"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05970-62AD-8A1B-83BB-3CE855D2B534}"/>
              </a:ext>
            </a:extLst>
          </p:cNvPr>
          <p:cNvSpPr>
            <a:spLocks noGrp="1"/>
          </p:cNvSpPr>
          <p:nvPr>
            <p:ph type="title"/>
          </p:nvPr>
        </p:nvSpPr>
        <p:spPr>
          <a:xfrm rot="16200000">
            <a:off x="-1146533" y="1768325"/>
            <a:ext cx="5961888" cy="3147614"/>
          </a:xfrm>
        </p:spPr>
        <p:txBody>
          <a:bodyPr anchor="ctr">
            <a:normAutofit/>
          </a:bodyPr>
          <a:lstStyle/>
          <a:p>
            <a:r>
              <a:rPr lang="en-BE" sz="4800" b="1" dirty="0">
                <a:solidFill>
                  <a:srgbClr val="FF0000"/>
                </a:solidFill>
              </a:rPr>
              <a:t> </a:t>
            </a:r>
            <a:r>
              <a:rPr lang="en-BE" sz="6000" b="1" dirty="0">
                <a:solidFill>
                  <a:srgbClr val="FF0000"/>
                </a:solidFill>
              </a:rPr>
              <a:t>Rules at stake</a:t>
            </a:r>
          </a:p>
        </p:txBody>
      </p:sp>
      <p:graphicFrame>
        <p:nvGraphicFramePr>
          <p:cNvPr id="5" name="Content Placeholder 2">
            <a:extLst>
              <a:ext uri="{FF2B5EF4-FFF2-40B4-BE49-F238E27FC236}">
                <a16:creationId xmlns:a16="http://schemas.microsoft.com/office/drawing/2014/main" id="{47567F84-0CBE-0C4F-6238-F1251CEC0438}"/>
              </a:ext>
            </a:extLst>
          </p:cNvPr>
          <p:cNvGraphicFramePr>
            <a:graphicFrameLocks noGrp="1"/>
          </p:cNvGraphicFramePr>
          <p:nvPr>
            <p:ph idx="1"/>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9905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E9FDF-0D35-AD22-E29E-E02A561BD1F8}"/>
              </a:ext>
            </a:extLst>
          </p:cNvPr>
          <p:cNvSpPr>
            <a:spLocks noGrp="1"/>
          </p:cNvSpPr>
          <p:nvPr>
            <p:ph type="title"/>
          </p:nvPr>
        </p:nvSpPr>
        <p:spPr>
          <a:xfrm>
            <a:off x="838200" y="556995"/>
            <a:ext cx="10515600" cy="1133693"/>
          </a:xfrm>
        </p:spPr>
        <p:txBody>
          <a:bodyPr>
            <a:normAutofit/>
          </a:bodyPr>
          <a:lstStyle/>
          <a:p>
            <a:r>
              <a:rPr lang="en-BE" sz="5200"/>
              <a:t>ISU Dual Role</a:t>
            </a:r>
            <a:r>
              <a:rPr lang="nl-BE" sz="5200" dirty="0"/>
              <a:t>=  conflict of interest</a:t>
            </a:r>
            <a:r>
              <a:rPr lang="en-BE" sz="5200"/>
              <a:t> </a:t>
            </a:r>
          </a:p>
        </p:txBody>
      </p:sp>
      <p:graphicFrame>
        <p:nvGraphicFramePr>
          <p:cNvPr id="29" name="Content Placeholder 2">
            <a:extLst>
              <a:ext uri="{FF2B5EF4-FFF2-40B4-BE49-F238E27FC236}">
                <a16:creationId xmlns:a16="http://schemas.microsoft.com/office/drawing/2014/main" id="{6181BF92-F4D6-AE59-5921-3095D8EFD0B5}"/>
              </a:ext>
            </a:extLst>
          </p:cNvPr>
          <p:cNvGraphicFramePr>
            <a:graphicFrameLocks noGrp="1"/>
          </p:cNvGraphicFramePr>
          <p:nvPr>
            <p:ph idx="1"/>
            <p:extLst>
              <p:ext uri="{D42A27DB-BD31-4B8C-83A1-F6EECF244321}">
                <p14:modId xmlns:p14="http://schemas.microsoft.com/office/powerpoint/2010/main" val="38225510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0336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5E1F009-EA14-EA8A-5E76-C45ECD64A74F}"/>
              </a:ext>
            </a:extLst>
          </p:cNvPr>
          <p:cNvSpPr>
            <a:spLocks noGrp="1"/>
          </p:cNvSpPr>
          <p:nvPr>
            <p:ph type="title"/>
          </p:nvPr>
        </p:nvSpPr>
        <p:spPr>
          <a:xfrm>
            <a:off x="479394" y="1070800"/>
            <a:ext cx="3939688" cy="5583126"/>
          </a:xfrm>
        </p:spPr>
        <p:txBody>
          <a:bodyPr>
            <a:normAutofit/>
          </a:bodyPr>
          <a:lstStyle/>
          <a:p>
            <a:pPr algn="r"/>
            <a:r>
              <a:rPr lang="en-BE" sz="5000"/>
              <a:t>Findings: the Prior Authorization System</a:t>
            </a:r>
          </a:p>
        </p:txBody>
      </p:sp>
      <p:cxnSp>
        <p:nvCxnSpPr>
          <p:cNvPr id="19" name="Straight Connector 18">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2">
            <a:extLst>
              <a:ext uri="{FF2B5EF4-FFF2-40B4-BE49-F238E27FC236}">
                <a16:creationId xmlns:a16="http://schemas.microsoft.com/office/drawing/2014/main" id="{2DDE9DB8-9CA1-BFA7-EC44-56278E4F214F}"/>
              </a:ext>
            </a:extLst>
          </p:cNvPr>
          <p:cNvGraphicFramePr>
            <a:graphicFrameLocks noGrp="1"/>
          </p:cNvGraphicFramePr>
          <p:nvPr>
            <p:ph idx="1"/>
            <p:extLst>
              <p:ext uri="{D42A27DB-BD31-4B8C-83A1-F6EECF244321}">
                <p14:modId xmlns:p14="http://schemas.microsoft.com/office/powerpoint/2010/main" val="1838349918"/>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2763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0E8C-DF62-7AA4-53CD-7BA0B0C1E10C}"/>
              </a:ext>
            </a:extLst>
          </p:cNvPr>
          <p:cNvSpPr>
            <a:spLocks noGrp="1"/>
          </p:cNvSpPr>
          <p:nvPr>
            <p:ph type="title"/>
          </p:nvPr>
        </p:nvSpPr>
        <p:spPr>
          <a:xfrm>
            <a:off x="6823878" y="741391"/>
            <a:ext cx="4491821" cy="358989"/>
          </a:xfrm>
        </p:spPr>
        <p:txBody>
          <a:bodyPr anchor="b">
            <a:noAutofit/>
          </a:bodyPr>
          <a:lstStyle/>
          <a:p>
            <a:r>
              <a:rPr lang="en-BE" sz="3200" b="1" dirty="0"/>
              <a:t>AS FOR THE CAS</a:t>
            </a:r>
          </a:p>
        </p:txBody>
      </p:sp>
      <p:pic>
        <p:nvPicPr>
          <p:cNvPr id="5" name="Picture 4" descr="Front steps and columns of a majestic city building">
            <a:extLst>
              <a:ext uri="{FF2B5EF4-FFF2-40B4-BE49-F238E27FC236}">
                <a16:creationId xmlns:a16="http://schemas.microsoft.com/office/drawing/2014/main" id="{60739FB8-4238-7310-DBF8-B3A8C3D7E6A9}"/>
              </a:ext>
            </a:extLst>
          </p:cNvPr>
          <p:cNvPicPr>
            <a:picLocks noChangeAspect="1"/>
          </p:cNvPicPr>
          <p:nvPr/>
        </p:nvPicPr>
        <p:blipFill rotWithShape="1">
          <a:blip r:embed="rId2"/>
          <a:srcRect l="19159" r="21507" b="-1"/>
          <a:stretch/>
        </p:blipFill>
        <p:spPr>
          <a:xfrm>
            <a:off x="20" y="10"/>
            <a:ext cx="6095980" cy="6857990"/>
          </a:xfrm>
          <a:prstGeom prst="rect">
            <a:avLst/>
          </a:prstGeom>
        </p:spPr>
      </p:pic>
      <p:sp>
        <p:nvSpPr>
          <p:cNvPr id="3" name="Content Placeholder 2">
            <a:extLst>
              <a:ext uri="{FF2B5EF4-FFF2-40B4-BE49-F238E27FC236}">
                <a16:creationId xmlns:a16="http://schemas.microsoft.com/office/drawing/2014/main" id="{8ABE3FB9-B24F-A58F-9DB1-C54CBD98AA93}"/>
              </a:ext>
            </a:extLst>
          </p:cNvPr>
          <p:cNvSpPr>
            <a:spLocks noGrp="1"/>
          </p:cNvSpPr>
          <p:nvPr>
            <p:ph idx="1"/>
          </p:nvPr>
        </p:nvSpPr>
        <p:spPr>
          <a:xfrm>
            <a:off x="6823878" y="1487837"/>
            <a:ext cx="4491820" cy="4493471"/>
          </a:xfrm>
        </p:spPr>
        <p:txBody>
          <a:bodyPr anchor="t">
            <a:noAutofit/>
          </a:bodyPr>
          <a:lstStyle/>
          <a:p>
            <a:r>
              <a:rPr lang="en-BE" sz="3200" dirty="0"/>
              <a:t>CAS Arbitration clause is not voluntarily accepted</a:t>
            </a:r>
          </a:p>
          <a:p>
            <a:r>
              <a:rPr lang="en-BE" sz="3200" dirty="0"/>
              <a:t>CAS Arbitration clause is binding and gives exclusive jurisdiction</a:t>
            </a:r>
          </a:p>
          <a:p>
            <a:r>
              <a:rPr lang="en-BE" sz="3200" dirty="0"/>
              <a:t>CAS is a “specialised court” but…</a:t>
            </a:r>
          </a:p>
        </p:txBody>
      </p:sp>
    </p:spTree>
    <p:extLst>
      <p:ext uri="{BB962C8B-B14F-4D97-AF65-F5344CB8AC3E}">
        <p14:creationId xmlns:p14="http://schemas.microsoft.com/office/powerpoint/2010/main" val="2390267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593" name="Rectangle 67592">
            <a:extLst>
              <a:ext uri="{FF2B5EF4-FFF2-40B4-BE49-F238E27FC236}">
                <a16:creationId xmlns:a16="http://schemas.microsoft.com/office/drawing/2014/main" id="{388F20F8-60BF-42FE-A252-DFD5A7445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95" name="Freeform: Shape 67594">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67586" name="Rectangle 2">
            <a:extLst>
              <a:ext uri="{FF2B5EF4-FFF2-40B4-BE49-F238E27FC236}">
                <a16:creationId xmlns:a16="http://schemas.microsoft.com/office/drawing/2014/main" id="{820613DF-2526-D248-899F-AAD8E103BA43}"/>
              </a:ext>
            </a:extLst>
          </p:cNvPr>
          <p:cNvSpPr>
            <a:spLocks noGrp="1" noChangeArrowheads="1"/>
          </p:cNvSpPr>
          <p:nvPr>
            <p:ph type="title"/>
          </p:nvPr>
        </p:nvSpPr>
        <p:spPr>
          <a:xfrm>
            <a:off x="838200" y="365125"/>
            <a:ext cx="10515600" cy="1325563"/>
          </a:xfrm>
        </p:spPr>
        <p:txBody>
          <a:bodyPr>
            <a:normAutofit/>
          </a:bodyPr>
          <a:lstStyle/>
          <a:p>
            <a:pPr eaLnBrk="1" hangingPunct="1">
              <a:defRPr/>
            </a:pPr>
            <a:r>
              <a:rPr lang="nl-BE"/>
              <a:t>INTERNAL MARKET</a:t>
            </a:r>
            <a:br>
              <a:rPr lang="nl-BE"/>
            </a:br>
            <a:r>
              <a:rPr lang="nl-BE"/>
              <a:t>FREE MOVEMENT OF WORKERS</a:t>
            </a:r>
            <a:endParaRPr lang="nl-NL"/>
          </a:p>
        </p:txBody>
      </p:sp>
      <p:sp>
        <p:nvSpPr>
          <p:cNvPr id="6" name="Slide Number Placeholder 5">
            <a:extLst>
              <a:ext uri="{FF2B5EF4-FFF2-40B4-BE49-F238E27FC236}">
                <a16:creationId xmlns:a16="http://schemas.microsoft.com/office/drawing/2014/main" id="{69616E01-2747-614F-B7E1-919AD60638C6}"/>
              </a:ext>
            </a:extLst>
          </p:cNvPr>
          <p:cNvSpPr>
            <a:spLocks noGrp="1"/>
          </p:cNvSpPr>
          <p:nvPr>
            <p:ph type="sldNum" sz="quarter" idx="12"/>
          </p:nvPr>
        </p:nvSpPr>
        <p:spPr>
          <a:xfrm>
            <a:off x="8610600" y="6356350"/>
            <a:ext cx="2743200" cy="365125"/>
          </a:xfrm>
        </p:spPr>
        <p:txBody>
          <a:bodyPr>
            <a:norm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0323181B-B82E-2947-A260-866D0F082977}" type="slidenum">
              <a:rPr lang="en-GB" altLang="en-US" sz="1800"/>
              <a:pPr>
                <a:lnSpc>
                  <a:spcPct val="90000"/>
                </a:lnSpc>
                <a:spcBef>
                  <a:spcPct val="0"/>
                </a:spcBef>
                <a:spcAft>
                  <a:spcPts val="600"/>
                </a:spcAft>
                <a:buClrTx/>
                <a:buSzTx/>
                <a:buFontTx/>
                <a:buNone/>
              </a:pPr>
              <a:t>3</a:t>
            </a:fld>
            <a:endParaRPr lang="en-GB" altLang="en-US" sz="1800"/>
          </a:p>
        </p:txBody>
      </p:sp>
      <p:graphicFrame>
        <p:nvGraphicFramePr>
          <p:cNvPr id="67589" name="Rectangle 3">
            <a:extLst>
              <a:ext uri="{FF2B5EF4-FFF2-40B4-BE49-F238E27FC236}">
                <a16:creationId xmlns:a16="http://schemas.microsoft.com/office/drawing/2014/main" id="{BEE47082-A9E7-8D72-0F7F-33C8E5548D54}"/>
              </a:ext>
            </a:extLst>
          </p:cNvPr>
          <p:cNvGraphicFramePr/>
          <p:nvPr>
            <p:extLst>
              <p:ext uri="{D42A27DB-BD31-4B8C-83A1-F6EECF244321}">
                <p14:modId xmlns:p14="http://schemas.microsoft.com/office/powerpoint/2010/main" val="3209639494"/>
              </p:ext>
            </p:extLst>
          </p:nvPr>
        </p:nvGraphicFramePr>
        <p:xfrm>
          <a:off x="838200" y="2002965"/>
          <a:ext cx="10515600" cy="41608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0E8C-DF62-7AA4-53CD-7BA0B0C1E10C}"/>
              </a:ext>
            </a:extLst>
          </p:cNvPr>
          <p:cNvSpPr>
            <a:spLocks noGrp="1"/>
          </p:cNvSpPr>
          <p:nvPr>
            <p:ph type="title"/>
          </p:nvPr>
        </p:nvSpPr>
        <p:spPr>
          <a:xfrm>
            <a:off x="762000" y="629392"/>
            <a:ext cx="4085665" cy="890650"/>
          </a:xfrm>
        </p:spPr>
        <p:txBody>
          <a:bodyPr anchor="t">
            <a:normAutofit/>
          </a:bodyPr>
          <a:lstStyle/>
          <a:p>
            <a:pPr algn="ctr"/>
            <a:r>
              <a:rPr lang="en-BE" sz="3200" b="1" dirty="0"/>
              <a:t>CAS</a:t>
            </a:r>
          </a:p>
        </p:txBody>
      </p:sp>
      <p:sp>
        <p:nvSpPr>
          <p:cNvPr id="3" name="Content Placeholder 2">
            <a:extLst>
              <a:ext uri="{FF2B5EF4-FFF2-40B4-BE49-F238E27FC236}">
                <a16:creationId xmlns:a16="http://schemas.microsoft.com/office/drawing/2014/main" id="{8ABE3FB9-B24F-A58F-9DB1-C54CBD98AA93}"/>
              </a:ext>
            </a:extLst>
          </p:cNvPr>
          <p:cNvSpPr>
            <a:spLocks noGrp="1"/>
          </p:cNvSpPr>
          <p:nvPr>
            <p:ph idx="1"/>
          </p:nvPr>
        </p:nvSpPr>
        <p:spPr>
          <a:xfrm>
            <a:off x="762000" y="1520042"/>
            <a:ext cx="5080660" cy="4622341"/>
          </a:xfrm>
        </p:spPr>
        <p:txBody>
          <a:bodyPr>
            <a:noAutofit/>
          </a:bodyPr>
          <a:lstStyle/>
          <a:p>
            <a:r>
              <a:rPr lang="en-BE" sz="2400" dirty="0"/>
              <a:t>CAS is outside the E</a:t>
            </a:r>
            <a:r>
              <a:rPr lang="en-GB" sz="2400" dirty="0"/>
              <a:t>u</a:t>
            </a:r>
            <a:r>
              <a:rPr lang="en-BE" sz="2400" dirty="0"/>
              <a:t>ropean Union</a:t>
            </a:r>
          </a:p>
          <a:p>
            <a:r>
              <a:rPr lang="en-BE" sz="2400" dirty="0"/>
              <a:t>CAS and Swiss Tribunal Tribunal (Court of a Third State)cannot and are not entitled to refer a matter to the EU Court of Justice</a:t>
            </a:r>
          </a:p>
          <a:p>
            <a:r>
              <a:rPr lang="en-BE" sz="2400" dirty="0"/>
              <a:t>The European Commission and the NCA have discretion to deal with complaints</a:t>
            </a:r>
          </a:p>
          <a:p>
            <a:r>
              <a:rPr lang="en-BE" sz="2400" dirty="0"/>
              <a:t>There is no effective judicial review under EU competition law</a:t>
            </a:r>
          </a:p>
          <a:p>
            <a:r>
              <a:rPr lang="en-BE" sz="2400" dirty="0"/>
              <a:t>compensation for damages at level of the execution of an award is not enough</a:t>
            </a:r>
          </a:p>
        </p:txBody>
      </p:sp>
      <p:pic>
        <p:nvPicPr>
          <p:cNvPr id="5" name="Picture 4" descr="Statue on top of building">
            <a:extLst>
              <a:ext uri="{FF2B5EF4-FFF2-40B4-BE49-F238E27FC236}">
                <a16:creationId xmlns:a16="http://schemas.microsoft.com/office/drawing/2014/main" id="{B528165E-1071-79BE-6E15-610556D3477D}"/>
              </a:ext>
            </a:extLst>
          </p:cNvPr>
          <p:cNvPicPr>
            <a:picLocks noChangeAspect="1"/>
          </p:cNvPicPr>
          <p:nvPr/>
        </p:nvPicPr>
        <p:blipFill rotWithShape="1">
          <a:blip r:embed="rId2"/>
          <a:srcRect l="26610" r="9724" b="-1"/>
          <a:stretch/>
        </p:blipFill>
        <p:spPr>
          <a:xfrm>
            <a:off x="5650992" y="10"/>
            <a:ext cx="6541008" cy="6857990"/>
          </a:xfrm>
          <a:prstGeom prst="rect">
            <a:avLst/>
          </a:prstGeom>
        </p:spPr>
      </p:pic>
    </p:spTree>
    <p:extLst>
      <p:ext uri="{BB962C8B-B14F-4D97-AF65-F5344CB8AC3E}">
        <p14:creationId xmlns:p14="http://schemas.microsoft.com/office/powerpoint/2010/main" val="1431182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E54F-06FC-3B48-9767-1F5DC2D9BD36}"/>
              </a:ext>
            </a:extLst>
          </p:cNvPr>
          <p:cNvSpPr>
            <a:spLocks noGrp="1"/>
          </p:cNvSpPr>
          <p:nvPr>
            <p:ph type="title"/>
          </p:nvPr>
        </p:nvSpPr>
        <p:spPr>
          <a:xfrm>
            <a:off x="1981200" y="277813"/>
            <a:ext cx="8229600" cy="1999059"/>
          </a:xfrm>
        </p:spPr>
        <p:style>
          <a:lnRef idx="2">
            <a:schemeClr val="accent1">
              <a:shade val="15000"/>
            </a:schemeClr>
          </a:lnRef>
          <a:fillRef idx="1">
            <a:schemeClr val="accent1"/>
          </a:fillRef>
          <a:effectRef idx="0">
            <a:schemeClr val="accent1"/>
          </a:effectRef>
          <a:fontRef idx="minor">
            <a:schemeClr val="lt1"/>
          </a:fontRef>
        </p:style>
        <p:txBody>
          <a:bodyPr/>
          <a:lstStyle/>
          <a:p>
            <a:pPr algn="ctr">
              <a:defRPr/>
            </a:pPr>
            <a:r>
              <a:rPr lang="en-US" dirty="0"/>
              <a:t>THE SUPERLEAGUE CASE</a:t>
            </a:r>
            <a:br>
              <a:rPr lang="en-US" dirty="0"/>
            </a:br>
            <a:r>
              <a:rPr lang="en-US" sz="3600" dirty="0"/>
              <a:t>ESLC </a:t>
            </a:r>
            <a:r>
              <a:rPr lang="en-US" sz="3600" dirty="0" err="1"/>
              <a:t>v.FIFA</a:t>
            </a:r>
            <a:r>
              <a:rPr lang="en-US" sz="3600" dirty="0"/>
              <a:t> and UEFA</a:t>
            </a:r>
            <a:br>
              <a:rPr lang="en-US" sz="3600" dirty="0"/>
            </a:br>
            <a:r>
              <a:rPr lang="en-US" sz="2800" dirty="0"/>
              <a:t>(A22 Sports Management – RFEF-LNFP)</a:t>
            </a:r>
            <a:br>
              <a:rPr lang="en-US" sz="2800" dirty="0"/>
            </a:br>
            <a:r>
              <a:rPr lang="en-US" sz="2800" dirty="0"/>
              <a:t>by Michele Colucci</a:t>
            </a:r>
          </a:p>
        </p:txBody>
      </p:sp>
      <p:pic>
        <p:nvPicPr>
          <p:cNvPr id="81922" name="Content Placeholder 14">
            <a:extLst>
              <a:ext uri="{FF2B5EF4-FFF2-40B4-BE49-F238E27FC236}">
                <a16:creationId xmlns:a16="http://schemas.microsoft.com/office/drawing/2014/main" id="{7E96D6D9-AAC4-DACF-D5CC-7A00FD51D5A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2152650" y="2520951"/>
            <a:ext cx="3886200" cy="2773893"/>
          </a:xfrm>
        </p:spPr>
      </p:pic>
      <p:pic>
        <p:nvPicPr>
          <p:cNvPr id="81923" name="Content Placeholder 15">
            <a:extLst>
              <a:ext uri="{FF2B5EF4-FFF2-40B4-BE49-F238E27FC236}">
                <a16:creationId xmlns:a16="http://schemas.microsoft.com/office/drawing/2014/main" id="{A8E93E1E-1DFE-483C-047B-B1FD8CF4C57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113270" y="2998628"/>
            <a:ext cx="1728216" cy="1583219"/>
          </a:xfrm>
        </p:spPr>
      </p:pic>
      <p:sp>
        <p:nvSpPr>
          <p:cNvPr id="5" name="Slide Number Placeholder 4">
            <a:extLst>
              <a:ext uri="{FF2B5EF4-FFF2-40B4-BE49-F238E27FC236}">
                <a16:creationId xmlns:a16="http://schemas.microsoft.com/office/drawing/2014/main" id="{3C795B25-3B34-E948-B9BD-26543CE43512}"/>
              </a:ext>
            </a:extLst>
          </p:cNvPr>
          <p:cNvSpPr>
            <a:spLocks noGrp="1"/>
          </p:cNvSpPr>
          <p:nvPr>
            <p:ph type="sldNum" sz="quarter" idx="12"/>
          </p:nvPr>
        </p:nvSpPr>
        <p:spPr/>
        <p:txBody>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1338A54-D598-C242-A228-AEA5D55E27E8}" type="slidenum">
              <a:rPr lang="en-GB" altLang="en-US" sz="1200"/>
              <a:pPr>
                <a:spcBef>
                  <a:spcPct val="0"/>
                </a:spcBef>
                <a:buClrTx/>
                <a:buSzTx/>
                <a:buFontTx/>
                <a:buNone/>
              </a:pPr>
              <a:t>31</a:t>
            </a:fld>
            <a:endParaRPr lang="en-GB" altLang="en-US" sz="1200"/>
          </a:p>
        </p:txBody>
      </p:sp>
      <p:pic>
        <p:nvPicPr>
          <p:cNvPr id="1026" name="Picture 2" descr="European Super League: EU's top court rules FIFA and UEFA acted unlawfully  in blocking breakaway competition | Football News | Sky Sports">
            <a:extLst>
              <a:ext uri="{FF2B5EF4-FFF2-40B4-BE49-F238E27FC236}">
                <a16:creationId xmlns:a16="http://schemas.microsoft.com/office/drawing/2014/main" id="{7007B756-964E-5C4F-5B4C-CDE9FC4475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2520951"/>
            <a:ext cx="4443986" cy="277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037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resident of UEFA Aleksander Ceferin listens to questions during a news conference, after being reelected, at the end of the 47th ordinary UEFA congress in Lisbon, Wednesday, April 5, 2023. The European Union’s top court has ruled UEFA and FIFA acted contrary to competition law by blocking plans for the breakaway Super League. (AP Photo/Armando Franca, File).">
            <a:extLst>
              <a:ext uri="{FF2B5EF4-FFF2-40B4-BE49-F238E27FC236}">
                <a16:creationId xmlns:a16="http://schemas.microsoft.com/office/drawing/2014/main" id="{BF7D3FB2-FE2A-1AC6-C1FE-FA005B26E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364" y="555625"/>
            <a:ext cx="4689475" cy="2566988"/>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Landmark verdict on European Super League: Everything you need to know |  FourFourTwo">
            <a:extLst>
              <a:ext uri="{FF2B5EF4-FFF2-40B4-BE49-F238E27FC236}">
                <a16:creationId xmlns:a16="http://schemas.microsoft.com/office/drawing/2014/main" id="{BB0DACC7-C7EC-876F-23D8-2C86DC12AA8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150100" y="555625"/>
            <a:ext cx="2647950" cy="2566988"/>
          </a:xfrm>
          <a:prstGeom prst="rect">
            <a:avLst/>
          </a:prstGeom>
          <a:extLst>
            <a:ext uri="{909E8E84-426E-40DD-AFC4-6F175D3DCCD1}">
              <a14:hiddenFill xmlns:a14="http://schemas.microsoft.com/office/drawing/2010/main">
                <a:solidFill>
                  <a:srgbClr val="FFFFFF"/>
                </a:solidFill>
              </a14:hiddenFill>
            </a:ext>
          </a:extLst>
        </p:spPr>
      </p:pic>
      <p:pic>
        <p:nvPicPr>
          <p:cNvPr id="2052" name="Picture 4" descr="New European Super League plan has been dreamt up by money-hungry fat cats  with no interest in fans or player welfare - but it will not die until  football is fixed |">
            <a:extLst>
              <a:ext uri="{FF2B5EF4-FFF2-40B4-BE49-F238E27FC236}">
                <a16:creationId xmlns:a16="http://schemas.microsoft.com/office/drawing/2014/main" id="{C5D0D641-E22F-E03A-926B-E9BE262301D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9318" r="50065" b="-1"/>
          <a:stretch>
            <a:fillRect/>
          </a:stretch>
        </p:blipFill>
        <p:spPr bwMode="auto">
          <a:xfrm>
            <a:off x="2392363" y="3189288"/>
            <a:ext cx="3652838" cy="1995488"/>
          </a:xfrm>
          <a:prstGeom prst="rect">
            <a:avLst/>
          </a:prstGeom>
          <a:extLst>
            <a:ext uri="{909E8E84-426E-40DD-AFC4-6F175D3DCCD1}">
              <a14:hiddenFill xmlns:a14="http://schemas.microsoft.com/office/drawing/2010/main">
                <a:solidFill>
                  <a:srgbClr val="FFFFFF"/>
                </a:solidFill>
              </a14:hiddenFill>
            </a:ext>
          </a:extLst>
        </p:spPr>
      </p:pic>
      <p:pic>
        <p:nvPicPr>
          <p:cNvPr id="2058" name="Picture 10" descr="UEFA says rival football Super League plan is a 'textbook cartel' – Euractiv">
            <a:extLst>
              <a:ext uri="{FF2B5EF4-FFF2-40B4-BE49-F238E27FC236}">
                <a16:creationId xmlns:a16="http://schemas.microsoft.com/office/drawing/2014/main" id="{ABE997C3-E2F5-88B1-829C-443DFD4BC5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463" y="3189288"/>
            <a:ext cx="3684588" cy="199548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A57BE7-3653-D8CE-1028-DF60B5DD35BA}"/>
              </a:ext>
            </a:extLst>
          </p:cNvPr>
          <p:cNvSpPr>
            <a:spLocks noGrp="1"/>
          </p:cNvSpPr>
          <p:nvPr>
            <p:ph type="title"/>
          </p:nvPr>
        </p:nvSpPr>
        <p:spPr>
          <a:xfrm>
            <a:off x="2152650" y="5358141"/>
            <a:ext cx="7886700" cy="942664"/>
          </a:xfrm>
          <a:solidFill>
            <a:srgbClr val="0070C0"/>
          </a:solidFill>
          <a:ln>
            <a:solidFill>
              <a:srgbClr val="002060"/>
            </a:solidFill>
          </a:ln>
        </p:spPr>
        <p:txBody>
          <a:bodyPr vert="horz" lIns="91440" tIns="45720" rIns="91440" bIns="45720" rtlCol="0" anchor="ctr">
            <a:normAutofit/>
          </a:bodyPr>
          <a:lstStyle/>
          <a:p>
            <a:pPr algn="ctr"/>
            <a:r>
              <a:rPr lang="en-US" sz="4500" b="1" dirty="0">
                <a:solidFill>
                  <a:schemeClr val="bg1"/>
                </a:solidFill>
              </a:rPr>
              <a:t>21 January 2021</a:t>
            </a:r>
          </a:p>
        </p:txBody>
      </p:sp>
      <p:sp>
        <p:nvSpPr>
          <p:cNvPr id="5" name="Slide Number Placeholder 4">
            <a:extLst>
              <a:ext uri="{FF2B5EF4-FFF2-40B4-BE49-F238E27FC236}">
                <a16:creationId xmlns:a16="http://schemas.microsoft.com/office/drawing/2014/main" id="{5CF3B73C-ED02-8BAD-4FC8-E4BE7C7AF61D}"/>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pPr>
            <a:fld id="{DA2FF220-DCD7-E148-9635-B484FD263D38}" type="slidenum">
              <a:rPr lang="en-US" altLang="en-US"/>
              <a:pPr>
                <a:spcAft>
                  <a:spcPts val="600"/>
                </a:spcAft>
              </a:pPr>
              <a:t>32</a:t>
            </a:fld>
            <a:endParaRPr lang="en-US" altLang="en-US"/>
          </a:p>
        </p:txBody>
      </p:sp>
    </p:spTree>
    <p:extLst>
      <p:ext uri="{BB962C8B-B14F-4D97-AF65-F5344CB8AC3E}">
        <p14:creationId xmlns:p14="http://schemas.microsoft.com/office/powerpoint/2010/main" val="3266715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C2AF-84FB-C955-7E3C-9FF571914FC0}"/>
              </a:ext>
            </a:extLst>
          </p:cNvPr>
          <p:cNvSpPr>
            <a:spLocks noGrp="1"/>
          </p:cNvSpPr>
          <p:nvPr>
            <p:ph type="title"/>
          </p:nvPr>
        </p:nvSpPr>
        <p:spPr>
          <a:xfrm>
            <a:off x="2151509" y="548681"/>
            <a:ext cx="4769784" cy="576065"/>
          </a:xfrm>
        </p:spPr>
        <p:style>
          <a:lnRef idx="2">
            <a:schemeClr val="accent1">
              <a:shade val="15000"/>
            </a:schemeClr>
          </a:lnRef>
          <a:fillRef idx="1">
            <a:schemeClr val="accent1"/>
          </a:fillRef>
          <a:effectRef idx="0">
            <a:schemeClr val="accent1"/>
          </a:effectRef>
          <a:fontRef idx="minor">
            <a:schemeClr val="lt1"/>
          </a:fontRef>
        </p:style>
        <p:txBody>
          <a:bodyPr>
            <a:normAutofit fontScale="90000"/>
          </a:bodyPr>
          <a:lstStyle/>
          <a:p>
            <a:r>
              <a:rPr lang="en-GB" sz="3500" b="1"/>
              <a:t>T</a:t>
            </a:r>
            <a:r>
              <a:rPr lang="en-BE" sz="3500" b="1"/>
              <a:t>he Super League Project</a:t>
            </a:r>
            <a:endParaRPr lang="en-BE" sz="3500" b="1" dirty="0"/>
          </a:p>
        </p:txBody>
      </p:sp>
      <p:graphicFrame>
        <p:nvGraphicFramePr>
          <p:cNvPr id="28" name="Content Placeholder 2">
            <a:extLst>
              <a:ext uri="{FF2B5EF4-FFF2-40B4-BE49-F238E27FC236}">
                <a16:creationId xmlns:a16="http://schemas.microsoft.com/office/drawing/2014/main" id="{E49A4AC4-513F-75ED-D18F-92E6F656BCDA}"/>
              </a:ext>
            </a:extLst>
          </p:cNvPr>
          <p:cNvGraphicFramePr>
            <a:graphicFrameLocks noGrp="1"/>
          </p:cNvGraphicFramePr>
          <p:nvPr>
            <p:ph idx="1"/>
            <p:extLst/>
          </p:nvPr>
        </p:nvGraphicFramePr>
        <p:xfrm>
          <a:off x="2151510" y="1124746"/>
          <a:ext cx="5204077" cy="5733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5">
            <a:extLst>
              <a:ext uri="{FF2B5EF4-FFF2-40B4-BE49-F238E27FC236}">
                <a16:creationId xmlns:a16="http://schemas.microsoft.com/office/drawing/2014/main" id="{267A3D5F-0EF6-2EAC-C4C3-F46D64F28CB0}"/>
              </a:ext>
            </a:extLst>
          </p:cNvPr>
          <p:cNvPicPr>
            <a:picLocks noChangeAspect="1"/>
          </p:cNvPicPr>
          <p:nvPr/>
        </p:nvPicPr>
        <p:blipFill rotWithShape="1">
          <a:blip r:embed="rId7"/>
          <a:srcRect l="16109" r="53179"/>
          <a:stretch/>
        </p:blipFill>
        <p:spPr>
          <a:xfrm>
            <a:off x="7548802" y="10"/>
            <a:ext cx="3119198" cy="6857990"/>
          </a:xfrm>
          <a:prstGeom prst="rect">
            <a:avLst/>
          </a:prstGeom>
          <a:effectLst/>
        </p:spPr>
      </p:pic>
      <p:sp>
        <p:nvSpPr>
          <p:cNvPr id="4" name="Slide Number Placeholder 3">
            <a:extLst>
              <a:ext uri="{FF2B5EF4-FFF2-40B4-BE49-F238E27FC236}">
                <a16:creationId xmlns:a16="http://schemas.microsoft.com/office/drawing/2014/main" id="{4CA72542-4856-60A5-4061-F5F2AF3B7357}"/>
              </a:ext>
            </a:extLst>
          </p:cNvPr>
          <p:cNvSpPr>
            <a:spLocks noGrp="1"/>
          </p:cNvSpPr>
          <p:nvPr>
            <p:ph type="sldNum" sz="quarter" idx="12"/>
          </p:nvPr>
        </p:nvSpPr>
        <p:spPr>
          <a:xfrm>
            <a:off x="7981950" y="6356351"/>
            <a:ext cx="2057400"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33</a:t>
            </a:fld>
            <a:endParaRPr lang="en-GB" altLang="en-US">
              <a:solidFill>
                <a:srgbClr val="FFFFFF"/>
              </a:solidFill>
            </a:endParaRPr>
          </a:p>
        </p:txBody>
      </p:sp>
    </p:spTree>
    <p:extLst>
      <p:ext uri="{BB962C8B-B14F-4D97-AF65-F5344CB8AC3E}">
        <p14:creationId xmlns:p14="http://schemas.microsoft.com/office/powerpoint/2010/main" val="3602134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7E41-633A-B445-A846-1172F9D4874D}"/>
              </a:ext>
            </a:extLst>
          </p:cNvPr>
          <p:cNvSpPr>
            <a:spLocks noGrp="1"/>
          </p:cNvSpPr>
          <p:nvPr>
            <p:ph type="title"/>
          </p:nvPr>
        </p:nvSpPr>
        <p:spPr>
          <a:xfrm>
            <a:off x="2004060" y="325370"/>
            <a:ext cx="5388084" cy="1447447"/>
          </a:xfrm>
        </p:spPr>
        <p:txBody>
          <a:bodyPr anchor="b">
            <a:normAutofit/>
          </a:bodyPr>
          <a:lstStyle/>
          <a:p>
            <a:pPr>
              <a:defRPr/>
            </a:pPr>
            <a:r>
              <a:rPr lang="en-US" sz="4700" b="1" dirty="0"/>
              <a:t>Three Rules at stake</a:t>
            </a:r>
          </a:p>
        </p:txBody>
      </p:sp>
      <p:sp>
        <p:nvSpPr>
          <p:cNvPr id="3" name="Content Placeholder 2">
            <a:extLst>
              <a:ext uri="{FF2B5EF4-FFF2-40B4-BE49-F238E27FC236}">
                <a16:creationId xmlns:a16="http://schemas.microsoft.com/office/drawing/2014/main" id="{B1C9D7E8-1347-BA43-ABC6-F9E8270B4002}"/>
              </a:ext>
            </a:extLst>
          </p:cNvPr>
          <p:cNvSpPr>
            <a:spLocks noGrp="1"/>
          </p:cNvSpPr>
          <p:nvPr>
            <p:ph idx="1"/>
          </p:nvPr>
        </p:nvSpPr>
        <p:spPr>
          <a:xfrm>
            <a:off x="2004060" y="2586995"/>
            <a:ext cx="5388084" cy="3945637"/>
          </a:xfrm>
        </p:spPr>
        <p:txBody>
          <a:bodyPr>
            <a:noAutofit/>
          </a:bodyPr>
          <a:lstStyle/>
          <a:p>
            <a:pPr marL="514350" indent="-514350">
              <a:buFont typeface="+mj-lt"/>
              <a:buAutoNum type="arabicPeriod"/>
              <a:defRPr/>
            </a:pPr>
            <a:r>
              <a:rPr lang="en-US" b="1" dirty="0"/>
              <a:t>FIFA-UEFA “prior approval” rules </a:t>
            </a:r>
            <a:r>
              <a:rPr lang="en-US" dirty="0"/>
              <a:t>of any international football competitions </a:t>
            </a:r>
          </a:p>
          <a:p>
            <a:pPr marL="514350" indent="-514350">
              <a:buFont typeface="+mj-lt"/>
              <a:buAutoNum type="arabicPeriod"/>
              <a:defRPr/>
            </a:pPr>
            <a:r>
              <a:rPr lang="en-US" b="1" dirty="0"/>
              <a:t>Clauses obliging Clubs and Players to participate only to their competitions</a:t>
            </a:r>
            <a:r>
              <a:rPr lang="en-US" dirty="0"/>
              <a:t>, on pain of exclusion.</a:t>
            </a:r>
          </a:p>
          <a:p>
            <a:pPr marL="514350" indent="-514350">
              <a:buFont typeface="+mj-lt"/>
              <a:buAutoNum type="arabicPeriod"/>
              <a:defRPr/>
            </a:pPr>
            <a:r>
              <a:rPr lang="en-US" b="1" dirty="0"/>
              <a:t>Provisions</a:t>
            </a:r>
            <a:r>
              <a:rPr lang="en-US" dirty="0"/>
              <a:t> for FIFA and UEFA as “</a:t>
            </a:r>
            <a:r>
              <a:rPr lang="en-US" b="1" dirty="0"/>
              <a:t>original owners</a:t>
            </a:r>
            <a:r>
              <a:rPr lang="en-US" dirty="0"/>
              <a:t>” of all sporting rights (“exclusive exploitation”) </a:t>
            </a:r>
          </a:p>
        </p:txBody>
      </p:sp>
      <p:pic>
        <p:nvPicPr>
          <p:cNvPr id="6" name="Picture 5" descr="Foosball football players">
            <a:extLst>
              <a:ext uri="{FF2B5EF4-FFF2-40B4-BE49-F238E27FC236}">
                <a16:creationId xmlns:a16="http://schemas.microsoft.com/office/drawing/2014/main" id="{0AE051FE-5CE8-C245-685A-A7CB6D72CD8D}"/>
              </a:ext>
            </a:extLst>
          </p:cNvPr>
          <p:cNvPicPr>
            <a:picLocks noChangeAspect="1"/>
          </p:cNvPicPr>
          <p:nvPr/>
        </p:nvPicPr>
        <p:blipFill rotWithShape="1">
          <a:blip r:embed="rId2"/>
          <a:srcRect l="26670" r="23304"/>
          <a:stretch/>
        </p:blipFill>
        <p:spPr>
          <a:xfrm>
            <a:off x="7581903" y="10"/>
            <a:ext cx="308495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6BB8FFFB-BE66-CA47-8196-2965AA3C81E6}"/>
              </a:ext>
            </a:extLst>
          </p:cNvPr>
          <p:cNvSpPr>
            <a:spLocks noGrp="1"/>
          </p:cNvSpPr>
          <p:nvPr>
            <p:ph type="sldNum" sz="quarter" idx="12"/>
          </p:nvPr>
        </p:nvSpPr>
        <p:spPr>
          <a:xfrm>
            <a:off x="9353550" y="6356351"/>
            <a:ext cx="6858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ABA59DE-F01F-B546-BA95-1E2376845350}" type="slidenum">
              <a:rPr lang="en-GB" altLang="en-US">
                <a:solidFill>
                  <a:srgbClr val="FFFFFF"/>
                </a:solidFill>
              </a:rPr>
              <a:pPr>
                <a:spcAft>
                  <a:spcPts val="600"/>
                </a:spcAft>
              </a:pPr>
              <a:t>34</a:t>
            </a:fld>
            <a:endParaRPr lang="en-GB" altLang="en-US">
              <a:solidFill>
                <a:srgbClr val="FFFFFF"/>
              </a:solidFill>
            </a:endParaRPr>
          </a:p>
        </p:txBody>
      </p:sp>
    </p:spTree>
    <p:extLst>
      <p:ext uri="{BB962C8B-B14F-4D97-AF65-F5344CB8AC3E}">
        <p14:creationId xmlns:p14="http://schemas.microsoft.com/office/powerpoint/2010/main" val="1845205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A52D9-B198-CF43-B3CA-AFD291E5BECE}"/>
              </a:ext>
            </a:extLst>
          </p:cNvPr>
          <p:cNvSpPr>
            <a:spLocks noGrp="1"/>
          </p:cNvSpPr>
          <p:nvPr>
            <p:ph type="title"/>
          </p:nvPr>
        </p:nvSpPr>
        <p:spPr>
          <a:xfrm>
            <a:off x="2152650" y="365127"/>
            <a:ext cx="7886700" cy="831626"/>
          </a:xfrm>
        </p:spPr>
        <p:txBody>
          <a:bodyPr>
            <a:normAutofit/>
          </a:bodyPr>
          <a:lstStyle/>
          <a:p>
            <a:pPr algn="ctr">
              <a:defRPr/>
            </a:pPr>
            <a:r>
              <a:rPr lang="en-US" sz="2800" dirty="0"/>
              <a:t>Six Preliminary Questions on FIFA and UEFA Rules</a:t>
            </a:r>
          </a:p>
        </p:txBody>
      </p:sp>
      <p:graphicFrame>
        <p:nvGraphicFramePr>
          <p:cNvPr id="15" name="Content Placeholder 2">
            <a:extLst>
              <a:ext uri="{FF2B5EF4-FFF2-40B4-BE49-F238E27FC236}">
                <a16:creationId xmlns:a16="http://schemas.microsoft.com/office/drawing/2014/main" id="{91F3A03B-3A39-5422-652C-7828F1E44656}"/>
              </a:ext>
            </a:extLst>
          </p:cNvPr>
          <p:cNvGraphicFramePr>
            <a:graphicFrameLocks noGrp="1"/>
          </p:cNvGraphicFramePr>
          <p:nvPr>
            <p:ph idx="1"/>
            <p:extLst/>
          </p:nvPr>
        </p:nvGraphicFramePr>
        <p:xfrm>
          <a:off x="1981200" y="1196754"/>
          <a:ext cx="8229600" cy="5256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14EC236-88F5-6743-8868-CD6E6188BDB9}"/>
              </a:ext>
            </a:extLst>
          </p:cNvPr>
          <p:cNvSpPr>
            <a:spLocks noGrp="1"/>
          </p:cNvSpPr>
          <p:nvPr>
            <p:ph type="sldNum" sz="quarter" idx="12"/>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ADAAE62-09B6-E042-A8F0-BEB60F814EDE}" type="slidenum">
              <a:rPr lang="en-GB" altLang="en-US" smtClean="0"/>
              <a:pPr/>
              <a:t>35</a:t>
            </a:fld>
            <a:endParaRPr lang="en-GB" altLang="en-US"/>
          </a:p>
        </p:txBody>
      </p:sp>
    </p:spTree>
    <p:extLst>
      <p:ext uri="{BB962C8B-B14F-4D97-AF65-F5344CB8AC3E}">
        <p14:creationId xmlns:p14="http://schemas.microsoft.com/office/powerpoint/2010/main" val="1761132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2A0F6-CC33-A644-8E4D-DDF7CF6C8A41}"/>
              </a:ext>
            </a:extLst>
          </p:cNvPr>
          <p:cNvSpPr>
            <a:spLocks noGrp="1"/>
          </p:cNvSpPr>
          <p:nvPr>
            <p:ph type="title"/>
          </p:nvPr>
        </p:nvSpPr>
        <p:spPr>
          <a:xfrm>
            <a:off x="5840698" y="1138036"/>
            <a:ext cx="4198652" cy="1402470"/>
          </a:xfrm>
        </p:spPr>
        <p:txBody>
          <a:bodyPr anchor="t">
            <a:normAutofit/>
          </a:bodyPr>
          <a:lstStyle/>
          <a:p>
            <a:pPr>
              <a:defRPr/>
            </a:pPr>
            <a:r>
              <a:rPr lang="en-US" sz="2800" b="1"/>
              <a:t>Art. 165 TFUE </a:t>
            </a:r>
          </a:p>
        </p:txBody>
      </p:sp>
      <p:pic>
        <p:nvPicPr>
          <p:cNvPr id="6" name="Picture 5" descr="Person on a basketball court">
            <a:extLst>
              <a:ext uri="{FF2B5EF4-FFF2-40B4-BE49-F238E27FC236}">
                <a16:creationId xmlns:a16="http://schemas.microsoft.com/office/drawing/2014/main" id="{5316BAEF-1128-ED03-9D16-0BC58EA50048}"/>
              </a:ext>
            </a:extLst>
          </p:cNvPr>
          <p:cNvPicPr>
            <a:picLocks noChangeAspect="1"/>
          </p:cNvPicPr>
          <p:nvPr/>
        </p:nvPicPr>
        <p:blipFill rotWithShape="1">
          <a:blip r:embed="rId3"/>
          <a:srcRect l="16050" r="15701"/>
          <a:stretch/>
        </p:blipFill>
        <p:spPr>
          <a:xfrm>
            <a:off x="2227103" y="768626"/>
            <a:ext cx="2981057" cy="5459894"/>
          </a:xfrm>
          <a:prstGeom prst="rect">
            <a:avLst/>
          </a:prstGeom>
        </p:spPr>
      </p:pic>
      <p:sp>
        <p:nvSpPr>
          <p:cNvPr id="3" name="Content Placeholder 2">
            <a:extLst>
              <a:ext uri="{FF2B5EF4-FFF2-40B4-BE49-F238E27FC236}">
                <a16:creationId xmlns:a16="http://schemas.microsoft.com/office/drawing/2014/main" id="{FE79C72D-C4E5-7746-B28E-321773B9FA84}"/>
              </a:ext>
            </a:extLst>
          </p:cNvPr>
          <p:cNvSpPr>
            <a:spLocks noGrp="1"/>
          </p:cNvSpPr>
          <p:nvPr>
            <p:ph idx="1"/>
          </p:nvPr>
        </p:nvSpPr>
        <p:spPr>
          <a:xfrm>
            <a:off x="5840699" y="2551177"/>
            <a:ext cx="4083287" cy="3591207"/>
          </a:xfrm>
        </p:spPr>
        <p:txBody>
          <a:bodyPr>
            <a:normAutofit/>
          </a:bodyPr>
          <a:lstStyle/>
          <a:p>
            <a:pPr>
              <a:defRPr/>
            </a:pPr>
            <a:r>
              <a:rPr lang="en-US" sz="1600" dirty="0"/>
              <a:t>EU: support coordination and supplement to Member States in Sport </a:t>
            </a:r>
          </a:p>
          <a:p>
            <a:pPr>
              <a:defRPr/>
            </a:pPr>
            <a:r>
              <a:rPr lang="en-US" sz="1600" dirty="0"/>
              <a:t>Promotion of European Dimension of Sport</a:t>
            </a:r>
          </a:p>
          <a:p>
            <a:pPr>
              <a:defRPr/>
            </a:pPr>
            <a:r>
              <a:rPr lang="en-US" sz="1600" dirty="0"/>
              <a:t>Foster co-operation with third countries</a:t>
            </a:r>
          </a:p>
          <a:p>
            <a:pPr>
              <a:defRPr/>
            </a:pPr>
            <a:r>
              <a:rPr lang="en-US" sz="1600" dirty="0"/>
              <a:t>It allows to pursue an Action and </a:t>
            </a:r>
            <a:r>
              <a:rPr lang="en-US" sz="1600" u="sng" dirty="0"/>
              <a:t>not a Policy </a:t>
            </a:r>
            <a:r>
              <a:rPr lang="en-US" sz="1600" dirty="0"/>
              <a:t>on Sport (para. 99)</a:t>
            </a:r>
          </a:p>
          <a:p>
            <a:pPr>
              <a:defRPr/>
            </a:pPr>
            <a:r>
              <a:rPr lang="en-US" sz="1600" dirty="0"/>
              <a:t>It is not a cross-cutting provision having a general application (para.100)</a:t>
            </a:r>
          </a:p>
          <a:p>
            <a:pPr>
              <a:defRPr/>
            </a:pPr>
            <a:r>
              <a:rPr lang="en-US" sz="1600" dirty="0"/>
              <a:t>Specific nature but not exception for Sport n the application of the Treaty (para.104)</a:t>
            </a:r>
          </a:p>
          <a:p>
            <a:pPr>
              <a:defRPr/>
            </a:pPr>
            <a:r>
              <a:rPr lang="en-US" sz="1600" dirty="0"/>
              <a:t>Specific assessment (Sports are not all the same: different level of professionalism)</a:t>
            </a:r>
          </a:p>
          <a:p>
            <a:pPr marL="0" indent="0">
              <a:buNone/>
              <a:defRPr/>
            </a:pPr>
            <a:endParaRPr lang="en-US" sz="1600" dirty="0"/>
          </a:p>
        </p:txBody>
      </p:sp>
      <p:sp>
        <p:nvSpPr>
          <p:cNvPr id="4" name="Slide Number Placeholder 3">
            <a:extLst>
              <a:ext uri="{FF2B5EF4-FFF2-40B4-BE49-F238E27FC236}">
                <a16:creationId xmlns:a16="http://schemas.microsoft.com/office/drawing/2014/main" id="{73B88C64-743A-C74F-9D0F-94816DDE16DF}"/>
              </a:ext>
            </a:extLst>
          </p:cNvPr>
          <p:cNvSpPr>
            <a:spLocks noGrp="1"/>
          </p:cNvSpPr>
          <p:nvPr>
            <p:ph type="sldNum" sz="quarter" idx="12"/>
          </p:nvPr>
        </p:nvSpPr>
        <p:spPr>
          <a:xfrm>
            <a:off x="7981950"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C9BB1047-4A4A-524A-82AB-4C2FBE0E3696}" type="slidenum">
              <a:rPr lang="en-GB" altLang="en-US">
                <a:solidFill>
                  <a:schemeClr val="tx1">
                    <a:lumMod val="50000"/>
                    <a:lumOff val="50000"/>
                  </a:schemeClr>
                </a:solidFill>
              </a:rPr>
              <a:pPr>
                <a:spcAft>
                  <a:spcPts val="600"/>
                </a:spcAft>
              </a:pPr>
              <a:t>36</a:t>
            </a:fld>
            <a:endParaRPr lang="en-GB" altLang="en-US">
              <a:solidFill>
                <a:schemeClr val="tx1">
                  <a:lumMod val="50000"/>
                  <a:lumOff val="50000"/>
                </a:schemeClr>
              </a:solidFill>
            </a:endParaRPr>
          </a:p>
        </p:txBody>
      </p:sp>
    </p:spTree>
    <p:extLst>
      <p:ext uri="{BB962C8B-B14F-4D97-AF65-F5344CB8AC3E}">
        <p14:creationId xmlns:p14="http://schemas.microsoft.com/office/powerpoint/2010/main" val="3971622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6CAAC6-6C60-5544-8518-52DE43F0A503}"/>
              </a:ext>
            </a:extLst>
          </p:cNvPr>
          <p:cNvSpPr>
            <a:spLocks noGrp="1"/>
          </p:cNvSpPr>
          <p:nvPr>
            <p:ph type="title"/>
          </p:nvPr>
        </p:nvSpPr>
        <p:spPr>
          <a:xfrm>
            <a:off x="2268154" y="1608668"/>
            <a:ext cx="1811622" cy="4501127"/>
          </a:xfrm>
        </p:spPr>
        <p:txBody>
          <a:bodyPr anchor="t">
            <a:normAutofit/>
          </a:bodyPr>
          <a:lstStyle/>
          <a:p>
            <a:pPr algn="r">
              <a:defRPr/>
            </a:pPr>
            <a:r>
              <a:rPr lang="en-US" sz="2800" dirty="0">
                <a:solidFill>
                  <a:srgbClr val="FFFFFF"/>
                </a:solidFill>
              </a:rPr>
              <a:t>Art. 165 TFUE</a:t>
            </a:r>
            <a:br>
              <a:rPr lang="en-US" sz="2800" dirty="0">
                <a:solidFill>
                  <a:srgbClr val="FFFFFF"/>
                </a:solidFill>
              </a:rPr>
            </a:br>
            <a:r>
              <a:rPr lang="en-US" sz="2800" dirty="0">
                <a:solidFill>
                  <a:srgbClr val="FFFFFF"/>
                </a:solidFill>
              </a:rPr>
              <a:t>In the eyes of two Advocate Generals </a:t>
            </a:r>
          </a:p>
        </p:txBody>
      </p:sp>
      <p:sp>
        <p:nvSpPr>
          <p:cNvPr id="6" name="Content Placeholder 5">
            <a:extLst>
              <a:ext uri="{FF2B5EF4-FFF2-40B4-BE49-F238E27FC236}">
                <a16:creationId xmlns:a16="http://schemas.microsoft.com/office/drawing/2014/main" id="{2BCE615B-E1C9-DA4E-BC9B-62083E5A3267}"/>
              </a:ext>
            </a:extLst>
          </p:cNvPr>
          <p:cNvSpPr>
            <a:spLocks noGrp="1"/>
          </p:cNvSpPr>
          <p:nvPr>
            <p:ph sz="half" idx="1"/>
          </p:nvPr>
        </p:nvSpPr>
        <p:spPr>
          <a:xfrm>
            <a:off x="4562475" y="1608668"/>
            <a:ext cx="2938768" cy="4501127"/>
          </a:xfrm>
        </p:spPr>
        <p:txBody>
          <a:bodyPr>
            <a:noAutofit/>
          </a:bodyPr>
          <a:lstStyle/>
          <a:p>
            <a:pPr>
              <a:defRPr/>
            </a:pPr>
            <a:r>
              <a:rPr lang="en-US" sz="2400" b="1" dirty="0" err="1"/>
              <a:t>Superleague</a:t>
            </a:r>
            <a:r>
              <a:rPr lang="en-US" sz="2400" b="1" dirty="0"/>
              <a:t> case</a:t>
            </a:r>
          </a:p>
          <a:p>
            <a:pPr lvl="1">
              <a:defRPr/>
            </a:pPr>
            <a:r>
              <a:rPr lang="en-US" dirty="0"/>
              <a:t>Social Provision</a:t>
            </a:r>
          </a:p>
          <a:p>
            <a:pPr lvl="1">
              <a:defRPr/>
            </a:pPr>
            <a:r>
              <a:rPr lang="en-US" dirty="0"/>
              <a:t>Horizontal provision for all EU policies</a:t>
            </a:r>
          </a:p>
          <a:p>
            <a:pPr lvl="1">
              <a:defRPr/>
            </a:pPr>
            <a:r>
              <a:rPr lang="en-US" dirty="0" err="1"/>
              <a:t>Constitutionalisation</a:t>
            </a:r>
            <a:r>
              <a:rPr lang="en-US" dirty="0"/>
              <a:t> of “sports law”…</a:t>
            </a:r>
          </a:p>
          <a:p>
            <a:pPr lvl="1">
              <a:defRPr/>
            </a:pPr>
            <a:r>
              <a:rPr lang="en-US" dirty="0"/>
              <a:t>Thus derogation to other EU principles </a:t>
            </a:r>
          </a:p>
        </p:txBody>
      </p:sp>
      <p:sp>
        <p:nvSpPr>
          <p:cNvPr id="7" name="Content Placeholder 6">
            <a:extLst>
              <a:ext uri="{FF2B5EF4-FFF2-40B4-BE49-F238E27FC236}">
                <a16:creationId xmlns:a16="http://schemas.microsoft.com/office/drawing/2014/main" id="{C494164D-4718-0546-81E4-3FDCDB3529CE}"/>
              </a:ext>
            </a:extLst>
          </p:cNvPr>
          <p:cNvSpPr>
            <a:spLocks noGrp="1"/>
          </p:cNvSpPr>
          <p:nvPr>
            <p:ph sz="half" idx="2"/>
          </p:nvPr>
        </p:nvSpPr>
        <p:spPr>
          <a:xfrm>
            <a:off x="7510769" y="1608668"/>
            <a:ext cx="2796971" cy="4501127"/>
          </a:xfrm>
        </p:spPr>
        <p:txBody>
          <a:bodyPr>
            <a:normAutofit fontScale="92500" lnSpcReduction="10000"/>
          </a:bodyPr>
          <a:lstStyle/>
          <a:p>
            <a:pPr>
              <a:defRPr/>
            </a:pPr>
            <a:r>
              <a:rPr lang="en-US" sz="2400" b="1" dirty="0"/>
              <a:t>HGP case</a:t>
            </a:r>
          </a:p>
          <a:p>
            <a:pPr lvl="1">
              <a:defRPr/>
            </a:pPr>
            <a:r>
              <a:rPr lang="en-US" dirty="0"/>
              <a:t>Addressed to EU and not to MS and private Associations</a:t>
            </a:r>
          </a:p>
          <a:p>
            <a:pPr lvl="1">
              <a:defRPr/>
            </a:pPr>
            <a:r>
              <a:rPr lang="en-US" dirty="0"/>
              <a:t>Wording of soft law</a:t>
            </a:r>
          </a:p>
          <a:p>
            <a:pPr lvl="1">
              <a:defRPr/>
            </a:pPr>
            <a:r>
              <a:rPr lang="en-US" dirty="0"/>
              <a:t>Professional and recreational sports</a:t>
            </a:r>
          </a:p>
          <a:p>
            <a:pPr lvl="1">
              <a:defRPr/>
            </a:pPr>
            <a:r>
              <a:rPr lang="en-US" dirty="0"/>
              <a:t>Clubs and individuals</a:t>
            </a:r>
          </a:p>
          <a:p>
            <a:pPr lvl="1">
              <a:defRPr/>
            </a:pPr>
            <a:r>
              <a:rPr lang="en-US" dirty="0"/>
              <a:t>“false legal basis”</a:t>
            </a:r>
          </a:p>
          <a:p>
            <a:pPr lvl="1">
              <a:defRPr/>
            </a:pPr>
            <a:endParaRPr lang="en-US" sz="1700" dirty="0"/>
          </a:p>
        </p:txBody>
      </p:sp>
      <p:sp>
        <p:nvSpPr>
          <p:cNvPr id="4" name="Slide Number Placeholder 3">
            <a:extLst>
              <a:ext uri="{FF2B5EF4-FFF2-40B4-BE49-F238E27FC236}">
                <a16:creationId xmlns:a16="http://schemas.microsoft.com/office/drawing/2014/main" id="{332F793C-0445-A24D-9860-E6103CE4C9AC}"/>
              </a:ext>
            </a:extLst>
          </p:cNvPr>
          <p:cNvSpPr>
            <a:spLocks noGrp="1"/>
          </p:cNvSpPr>
          <p:nvPr>
            <p:ph type="sldNum" sz="quarter" idx="12"/>
          </p:nvPr>
        </p:nvSpPr>
        <p:spPr>
          <a:xfrm>
            <a:off x="9289027" y="6356351"/>
            <a:ext cx="1018713"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3F328FD-5C67-6348-BC47-6F4D1CCD3BB2}" type="slidenum">
              <a:rPr lang="en-GB" altLang="en-US"/>
              <a:pPr>
                <a:spcAft>
                  <a:spcPts val="600"/>
                </a:spcAft>
              </a:pPr>
              <a:t>37</a:t>
            </a:fld>
            <a:endParaRPr lang="en-GB" altLang="en-US"/>
          </a:p>
        </p:txBody>
      </p:sp>
    </p:spTree>
    <p:extLst>
      <p:ext uri="{BB962C8B-B14F-4D97-AF65-F5344CB8AC3E}">
        <p14:creationId xmlns:p14="http://schemas.microsoft.com/office/powerpoint/2010/main" val="1999255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151508" y="723899"/>
            <a:ext cx="6392764" cy="1495425"/>
          </a:xfrm>
        </p:spPr>
        <p:txBody>
          <a:bodyPr>
            <a:normAutofit/>
          </a:bodyPr>
          <a:lstStyle/>
          <a:p>
            <a:pPr>
              <a:defRPr/>
            </a:pPr>
            <a:r>
              <a:rPr lang="en-US" sz="3200" b="1" dirty="0"/>
              <a:t>Is Prior Approval in line with Art. 102 TFEU?</a:t>
            </a:r>
            <a:br>
              <a:rPr lang="en-US" sz="3200" b="1" dirty="0"/>
            </a:br>
            <a:endParaRPr lang="en-US" sz="3200" b="1" dirty="0"/>
          </a:p>
        </p:txBody>
      </p:sp>
      <p:pic>
        <p:nvPicPr>
          <p:cNvPr id="7" name="Picture 6">
            <a:extLst>
              <a:ext uri="{FF2B5EF4-FFF2-40B4-BE49-F238E27FC236}">
                <a16:creationId xmlns:a16="http://schemas.microsoft.com/office/drawing/2014/main" id="{ADD0B225-06A8-BA05-2A98-E01FC04B59F1}"/>
              </a:ext>
            </a:extLst>
          </p:cNvPr>
          <p:cNvPicPr>
            <a:picLocks noChangeAspect="1"/>
          </p:cNvPicPr>
          <p:nvPr/>
        </p:nvPicPr>
        <p:blipFill rotWithShape="1">
          <a:blip r:embed="rId2"/>
          <a:srcRect l="35612" r="26578"/>
          <a:stretch/>
        </p:blipFill>
        <p:spPr>
          <a:xfrm>
            <a:off x="9171780" y="10"/>
            <a:ext cx="1496220" cy="6857990"/>
          </a:xfrm>
          <a:prstGeom prst="rect">
            <a:avLst/>
          </a:prstGeom>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981950"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DBF0DDD-D7D5-C04A-9048-7DB503E83B04}" type="slidenum">
              <a:rPr lang="en-GB" altLang="en-US">
                <a:solidFill>
                  <a:srgbClr val="FFFFFF"/>
                </a:solidFill>
              </a:rPr>
              <a:pPr>
                <a:spcAft>
                  <a:spcPts val="600"/>
                </a:spcAft>
              </a:pPr>
              <a:t>38</a:t>
            </a:fld>
            <a:endParaRPr lang="en-GB" altLang="en-US">
              <a:solidFill>
                <a:srgbClr val="FFFFFF"/>
              </a:solidFill>
            </a:endParaRPr>
          </a:p>
        </p:txBody>
      </p:sp>
      <p:graphicFrame>
        <p:nvGraphicFramePr>
          <p:cNvPr id="6" name="Content Placeholder 2">
            <a:extLst>
              <a:ext uri="{FF2B5EF4-FFF2-40B4-BE49-F238E27FC236}">
                <a16:creationId xmlns:a16="http://schemas.microsoft.com/office/drawing/2014/main" id="{9F3FF9A2-184E-6C28-0A06-B94AEB176CCB}"/>
              </a:ext>
            </a:extLst>
          </p:cNvPr>
          <p:cNvGraphicFramePr>
            <a:graphicFrameLocks noGrp="1"/>
          </p:cNvGraphicFramePr>
          <p:nvPr>
            <p:ph idx="1"/>
            <p:extLst/>
          </p:nvPr>
        </p:nvGraphicFramePr>
        <p:xfrm>
          <a:off x="2151509" y="1916832"/>
          <a:ext cx="6824811"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7029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CB85-5FC4-8E32-13BC-0C8979F72491}"/>
              </a:ext>
            </a:extLst>
          </p:cNvPr>
          <p:cNvSpPr>
            <a:spLocks noGrp="1"/>
          </p:cNvSpPr>
          <p:nvPr>
            <p:ph type="title"/>
          </p:nvPr>
        </p:nvSpPr>
        <p:spPr>
          <a:xfrm>
            <a:off x="2113789" y="841249"/>
            <a:ext cx="2636433" cy="5340097"/>
          </a:xfrm>
        </p:spPr>
        <p:txBody>
          <a:bodyPr anchor="ctr">
            <a:normAutofit/>
          </a:bodyPr>
          <a:lstStyle/>
          <a:p>
            <a:r>
              <a:rPr lang="en-BE" sz="4200" b="1"/>
              <a:t>UEFA AND ITS </a:t>
            </a:r>
            <a:r>
              <a:rPr lang="nl-BE" sz="4200" b="1" dirty="0"/>
              <a:t>DUA</a:t>
            </a:r>
            <a:r>
              <a:rPr lang="en-BE" sz="4200" b="1"/>
              <a:t>L ROLE</a:t>
            </a:r>
            <a:r>
              <a:rPr lang="nl-BE" sz="4200" dirty="0"/>
              <a:t>:</a:t>
            </a:r>
            <a:endParaRPr lang="en-BE" sz="4200"/>
          </a:p>
        </p:txBody>
      </p:sp>
      <p:sp>
        <p:nvSpPr>
          <p:cNvPr id="4" name="Slide Number Placeholder 3">
            <a:extLst>
              <a:ext uri="{FF2B5EF4-FFF2-40B4-BE49-F238E27FC236}">
                <a16:creationId xmlns:a16="http://schemas.microsoft.com/office/drawing/2014/main" id="{D13D4B9E-0584-1145-CF86-7584981B5D07}"/>
              </a:ext>
            </a:extLst>
          </p:cNvPr>
          <p:cNvSpPr>
            <a:spLocks noGrp="1"/>
          </p:cNvSpPr>
          <p:nvPr>
            <p:ph type="sldNum" sz="quarter" idx="12"/>
          </p:nvPr>
        </p:nvSpPr>
        <p:spPr>
          <a:xfrm>
            <a:off x="10185654" y="6217920"/>
            <a:ext cx="480060" cy="640080"/>
          </a:xfrm>
        </p:spPr>
        <p:txBody>
          <a:bodyPr>
            <a:normAutofit/>
          </a:bodyPr>
          <a:lstStyle/>
          <a:p>
            <a:pPr algn="ctr">
              <a:spcAft>
                <a:spcPts val="600"/>
              </a:spcAft>
            </a:pPr>
            <a:fld id="{8E6776C0-889C-324D-9AB3-AC41C33F1163}" type="slidenum">
              <a:rPr lang="en-GB" altLang="en-US" sz="1400">
                <a:solidFill>
                  <a:schemeClr val="tx2"/>
                </a:solidFill>
              </a:rPr>
              <a:pPr algn="ctr">
                <a:spcAft>
                  <a:spcPts val="600"/>
                </a:spcAft>
              </a:pPr>
              <a:t>39</a:t>
            </a:fld>
            <a:endParaRPr lang="en-GB" altLang="en-US" sz="1400">
              <a:solidFill>
                <a:schemeClr val="tx2"/>
              </a:solidFill>
            </a:endParaRPr>
          </a:p>
        </p:txBody>
      </p:sp>
      <p:graphicFrame>
        <p:nvGraphicFramePr>
          <p:cNvPr id="6" name="Content Placeholder 2">
            <a:extLst>
              <a:ext uri="{FF2B5EF4-FFF2-40B4-BE49-F238E27FC236}">
                <a16:creationId xmlns:a16="http://schemas.microsoft.com/office/drawing/2014/main" id="{D9A03F91-B2C1-CE19-6773-0EC668F1C882}"/>
              </a:ext>
            </a:extLst>
          </p:cNvPr>
          <p:cNvGraphicFramePr>
            <a:graphicFrameLocks noGrp="1"/>
          </p:cNvGraphicFramePr>
          <p:nvPr>
            <p:ph idx="1"/>
            <p:extLst/>
          </p:nvPr>
        </p:nvGraphicFramePr>
        <p:xfrm>
          <a:off x="5263415" y="231007"/>
          <a:ext cx="4775935"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296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9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600" name="Picture 24580" descr="A group of multi coloured wooden stick figures">
            <a:extLst>
              <a:ext uri="{FF2B5EF4-FFF2-40B4-BE49-F238E27FC236}">
                <a16:creationId xmlns:a16="http://schemas.microsoft.com/office/drawing/2014/main" id="{6DA4EB77-2FD9-4CDE-45F5-B1518E0CF58C}"/>
              </a:ext>
            </a:extLst>
          </p:cNvPr>
          <p:cNvPicPr>
            <a:picLocks noChangeAspect="1"/>
          </p:cNvPicPr>
          <p:nvPr/>
        </p:nvPicPr>
        <p:blipFill rotWithShape="1">
          <a:blip r:embed="rId3"/>
          <a:srcRect l="12192" r="26323"/>
          <a:stretch/>
        </p:blipFill>
        <p:spPr>
          <a:xfrm>
            <a:off x="6103027" y="10"/>
            <a:ext cx="6088971" cy="6857990"/>
          </a:xfrm>
          <a:prstGeom prst="rect">
            <a:avLst/>
          </a:prstGeom>
        </p:spPr>
      </p:pic>
      <p:sp useBgFill="1">
        <p:nvSpPr>
          <p:cNvPr id="24587" name="Rectangle 24586">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589" name="Rectangle 24588">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Rectangle 2">
            <a:extLst>
              <a:ext uri="{FF2B5EF4-FFF2-40B4-BE49-F238E27FC236}">
                <a16:creationId xmlns:a16="http://schemas.microsoft.com/office/drawing/2014/main" id="{6D7E1018-1D4B-FD4E-8815-A82E2AE389BF}"/>
              </a:ext>
            </a:extLst>
          </p:cNvPr>
          <p:cNvSpPr>
            <a:spLocks noGrp="1" noChangeArrowheads="1"/>
          </p:cNvSpPr>
          <p:nvPr>
            <p:ph type="title"/>
          </p:nvPr>
        </p:nvSpPr>
        <p:spPr>
          <a:xfrm>
            <a:off x="761801" y="328512"/>
            <a:ext cx="4778387" cy="808472"/>
          </a:xfrm>
        </p:spPr>
        <p:txBody>
          <a:bodyPr anchor="ctr">
            <a:normAutofit/>
          </a:bodyPr>
          <a:lstStyle/>
          <a:p>
            <a:pPr eaLnBrk="1" hangingPunct="1">
              <a:defRPr/>
            </a:pPr>
            <a:r>
              <a:rPr lang="fr-BE" sz="4000" dirty="0"/>
              <a:t>EQUAL TREATMENT</a:t>
            </a:r>
            <a:endParaRPr lang="en-GB" sz="4000" dirty="0"/>
          </a:p>
        </p:txBody>
      </p:sp>
      <p:sp>
        <p:nvSpPr>
          <p:cNvPr id="24579" name="Rectangle 3">
            <a:extLst>
              <a:ext uri="{FF2B5EF4-FFF2-40B4-BE49-F238E27FC236}">
                <a16:creationId xmlns:a16="http://schemas.microsoft.com/office/drawing/2014/main" id="{A66A584C-F2A9-494D-B47B-78B1228F1876}"/>
              </a:ext>
            </a:extLst>
          </p:cNvPr>
          <p:cNvSpPr>
            <a:spLocks noGrp="1" noChangeArrowheads="1"/>
          </p:cNvSpPr>
          <p:nvPr>
            <p:ph type="body" idx="1"/>
          </p:nvPr>
        </p:nvSpPr>
        <p:spPr>
          <a:xfrm>
            <a:off x="761801" y="1136984"/>
            <a:ext cx="5278052" cy="5122083"/>
          </a:xfrm>
        </p:spPr>
        <p:txBody>
          <a:bodyPr anchor="ctr">
            <a:normAutofit fontScale="85000" lnSpcReduction="20000"/>
          </a:bodyPr>
          <a:lstStyle/>
          <a:p>
            <a:pPr eaLnBrk="1" hangingPunct="1">
              <a:defRPr/>
            </a:pPr>
            <a:r>
              <a:rPr lang="en-GB" altLang="en-US" sz="3200" b="1" dirty="0"/>
              <a:t>BAN ON </a:t>
            </a:r>
            <a:r>
              <a:rPr lang="ja-JP" altLang="en-GB" sz="3200" b="1"/>
              <a:t>“</a:t>
            </a:r>
            <a:r>
              <a:rPr lang="en-GB" altLang="ja-JP" sz="3200" b="1" dirty="0"/>
              <a:t>DIRECT</a:t>
            </a:r>
            <a:r>
              <a:rPr lang="ja-JP" altLang="en-GB" sz="3200" b="1"/>
              <a:t>”</a:t>
            </a:r>
            <a:r>
              <a:rPr lang="en-GB" altLang="ja-JP" sz="3200" b="1" dirty="0"/>
              <a:t> DISCRIMINATIONS  </a:t>
            </a:r>
          </a:p>
          <a:p>
            <a:pPr eaLnBrk="1" hangingPunct="1">
              <a:buFont typeface="Wingdings" pitchFamily="2" charset="2"/>
              <a:buNone/>
              <a:defRPr/>
            </a:pPr>
            <a:r>
              <a:rPr lang="en-GB" altLang="en-US" sz="3200" dirty="0"/>
              <a:t>	Art. 18 TFEU on the basis of nationality</a:t>
            </a:r>
          </a:p>
          <a:p>
            <a:pPr eaLnBrk="1" hangingPunct="1">
              <a:buFont typeface="Wingdings" pitchFamily="2" charset="2"/>
              <a:buNone/>
              <a:defRPr/>
            </a:pPr>
            <a:r>
              <a:rPr lang="en-GB" altLang="en-US" sz="3200" dirty="0"/>
              <a:t>	Art. 45 TFEU:…</a:t>
            </a:r>
          </a:p>
          <a:p>
            <a:pPr lvl="1" eaLnBrk="1" hangingPunct="1">
              <a:defRPr/>
            </a:pPr>
            <a:r>
              <a:rPr lang="en-GB" altLang="en-US" sz="3200" dirty="0">
                <a:solidFill>
                  <a:srgbClr val="FF0000"/>
                </a:solidFill>
              </a:rPr>
              <a:t>Access to employment</a:t>
            </a:r>
          </a:p>
          <a:p>
            <a:pPr lvl="1" eaLnBrk="1" hangingPunct="1">
              <a:defRPr/>
            </a:pPr>
            <a:r>
              <a:rPr lang="en-GB" altLang="en-US" sz="3200" dirty="0"/>
              <a:t>Pay</a:t>
            </a:r>
          </a:p>
          <a:p>
            <a:pPr lvl="1" eaLnBrk="1" hangingPunct="1">
              <a:defRPr/>
            </a:pPr>
            <a:r>
              <a:rPr lang="en-GB" altLang="en-US" sz="3200" dirty="0"/>
              <a:t>Employment conditions	</a:t>
            </a:r>
          </a:p>
          <a:p>
            <a:pPr lvl="1" eaLnBrk="1" hangingPunct="1">
              <a:defRPr/>
            </a:pPr>
            <a:r>
              <a:rPr lang="en-GB" altLang="en-US" sz="3200" b="1" dirty="0"/>
              <a:t>BAN ON </a:t>
            </a:r>
            <a:r>
              <a:rPr lang="ja-JP" altLang="en-GB" sz="3200" b="1"/>
              <a:t>“</a:t>
            </a:r>
            <a:r>
              <a:rPr lang="nl-BE" altLang="ja-JP" sz="3200" b="1" dirty="0"/>
              <a:t>IN</a:t>
            </a:r>
            <a:r>
              <a:rPr lang="en-GB" altLang="ja-JP" sz="3200" b="1" dirty="0"/>
              <a:t>DIRECT</a:t>
            </a:r>
            <a:r>
              <a:rPr lang="ja-JP" altLang="en-GB" sz="3200" b="1"/>
              <a:t>”</a:t>
            </a:r>
            <a:r>
              <a:rPr lang="en-GB" altLang="ja-JP" sz="3200" b="1" dirty="0"/>
              <a:t> DISCRIMINATIONS  (UEFA Home Grown Player Rule ?)</a:t>
            </a:r>
          </a:p>
          <a:p>
            <a:pPr lvl="1" eaLnBrk="1" hangingPunct="1">
              <a:defRPr/>
            </a:pPr>
            <a:r>
              <a:rPr lang="en-GB" altLang="ja-JP" sz="3200" b="1" dirty="0"/>
              <a:t> NO INDIRECT DISCRIMINATION : based on criteria other than nationality but leading to the same result</a:t>
            </a:r>
            <a:endParaRPr lang="en-GB" altLang="en-US" sz="3200" dirty="0"/>
          </a:p>
          <a:p>
            <a:pPr eaLnBrk="1" hangingPunct="1">
              <a:buFont typeface="Wingdings" pitchFamily="2" charset="2"/>
              <a:buNone/>
              <a:defRPr/>
            </a:pPr>
            <a:endParaRPr lang="en-GB" altLang="en-US" sz="1600" dirty="0"/>
          </a:p>
        </p:txBody>
      </p:sp>
      <p:sp>
        <p:nvSpPr>
          <p:cNvPr id="6" name="Slide Number Placeholder 5">
            <a:extLst>
              <a:ext uri="{FF2B5EF4-FFF2-40B4-BE49-F238E27FC236}">
                <a16:creationId xmlns:a16="http://schemas.microsoft.com/office/drawing/2014/main" id="{85BF8E28-BA4A-C641-BB8F-10F4AD5F8621}"/>
              </a:ext>
            </a:extLst>
          </p:cNvPr>
          <p:cNvSpPr>
            <a:spLocks noGrp="1"/>
          </p:cNvSpPr>
          <p:nvPr>
            <p:ph type="sldNum" sz="quarter" idx="12"/>
          </p:nvPr>
        </p:nvSpPr>
        <p:spPr>
          <a:xfrm>
            <a:off x="10515600" y="6356350"/>
            <a:ext cx="1462825" cy="365125"/>
          </a:xfrm>
        </p:spPr>
        <p:txBody>
          <a:bodyPr>
            <a:normAutofit/>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0771DBC3-026D-9942-AAB8-BF115889D1F3}" type="slidenum">
              <a:rPr lang="en-GB" altLang="en-US" sz="1800">
                <a:solidFill>
                  <a:srgbClr val="FFFFFF"/>
                </a:solidFill>
              </a:rPr>
              <a:pPr>
                <a:lnSpc>
                  <a:spcPct val="90000"/>
                </a:lnSpc>
                <a:spcBef>
                  <a:spcPct val="0"/>
                </a:spcBef>
                <a:spcAft>
                  <a:spcPts val="600"/>
                </a:spcAft>
                <a:buClrTx/>
                <a:buSzTx/>
                <a:buFontTx/>
                <a:buNone/>
              </a:pPr>
              <a:t>4</a:t>
            </a:fld>
            <a:endParaRPr lang="en-GB" altLang="en-US" sz="1800">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Checkmate in a chess game">
            <a:extLst>
              <a:ext uri="{FF2B5EF4-FFF2-40B4-BE49-F238E27FC236}">
                <a16:creationId xmlns:a16="http://schemas.microsoft.com/office/drawing/2014/main" id="{30D37F4C-C465-6CBE-0B5F-51E441CC06B6}"/>
              </a:ext>
            </a:extLst>
          </p:cNvPr>
          <p:cNvPicPr>
            <a:picLocks noChangeAspect="1"/>
          </p:cNvPicPr>
          <p:nvPr/>
        </p:nvPicPr>
        <p:blipFill rotWithShape="1">
          <a:blip r:embed="rId2"/>
          <a:srcRect l="8692" r="11205" b="2"/>
          <a:stretch/>
        </p:blipFill>
        <p:spPr>
          <a:xfrm>
            <a:off x="3415768" y="10"/>
            <a:ext cx="7252231" cy="6857990"/>
          </a:xfrm>
          <a:prstGeom prst="rect">
            <a:avLst/>
          </a:prstGeom>
        </p:spPr>
      </p:pic>
      <p:sp>
        <p:nvSpPr>
          <p:cNvPr id="2" name="Title 1">
            <a:extLst>
              <a:ext uri="{FF2B5EF4-FFF2-40B4-BE49-F238E27FC236}">
                <a16:creationId xmlns:a16="http://schemas.microsoft.com/office/drawing/2014/main" id="{B251043B-0414-1F31-74C5-812205BB600F}"/>
              </a:ext>
            </a:extLst>
          </p:cNvPr>
          <p:cNvSpPr>
            <a:spLocks noGrp="1"/>
          </p:cNvSpPr>
          <p:nvPr>
            <p:ph type="title"/>
          </p:nvPr>
        </p:nvSpPr>
        <p:spPr>
          <a:xfrm>
            <a:off x="222584" y="266665"/>
            <a:ext cx="4363571" cy="2004389"/>
          </a:xfrm>
        </p:spPr>
        <p:txBody>
          <a:bodyPr>
            <a:normAutofit/>
          </a:bodyPr>
          <a:lstStyle/>
          <a:p>
            <a:r>
              <a:rPr lang="en-BE" sz="4000" b="1" dirty="0"/>
              <a:t>POWER TO:</a:t>
            </a:r>
          </a:p>
        </p:txBody>
      </p:sp>
      <p:sp>
        <p:nvSpPr>
          <p:cNvPr id="17" name="Content Placeholder 2">
            <a:extLst>
              <a:ext uri="{FF2B5EF4-FFF2-40B4-BE49-F238E27FC236}">
                <a16:creationId xmlns:a16="http://schemas.microsoft.com/office/drawing/2014/main" id="{C658003B-F090-2C4A-D101-06C0FB8A1FA2}"/>
              </a:ext>
            </a:extLst>
          </p:cNvPr>
          <p:cNvSpPr>
            <a:spLocks noGrp="1"/>
          </p:cNvSpPr>
          <p:nvPr>
            <p:ph idx="1"/>
          </p:nvPr>
        </p:nvSpPr>
        <p:spPr>
          <a:xfrm>
            <a:off x="138364" y="1556793"/>
            <a:ext cx="3687678" cy="4620171"/>
          </a:xfrm>
        </p:spPr>
        <p:txBody>
          <a:bodyPr>
            <a:noAutofit/>
          </a:bodyPr>
          <a:lstStyle/>
          <a:p>
            <a:r>
              <a:rPr lang="en-BE" sz="3200" dirty="0"/>
              <a:t>AUTHORISE AND SETTING UP A NEW COMPETITION</a:t>
            </a:r>
          </a:p>
          <a:p>
            <a:r>
              <a:rPr lang="en-BE" sz="3200" dirty="0"/>
              <a:t>CONTROL THE PARTICIPATION OF FOOTBALL CLUBS AND PLAYERS</a:t>
            </a:r>
          </a:p>
          <a:p>
            <a:r>
              <a:rPr lang="en-BE" sz="3200" dirty="0"/>
              <a:t>SANCTIONS</a:t>
            </a:r>
          </a:p>
        </p:txBody>
      </p:sp>
      <p:sp>
        <p:nvSpPr>
          <p:cNvPr id="4" name="Slide Number Placeholder 3">
            <a:extLst>
              <a:ext uri="{FF2B5EF4-FFF2-40B4-BE49-F238E27FC236}">
                <a16:creationId xmlns:a16="http://schemas.microsoft.com/office/drawing/2014/main" id="{1EF0650E-353F-5667-2652-C4D55714355F}"/>
              </a:ext>
            </a:extLst>
          </p:cNvPr>
          <p:cNvSpPr>
            <a:spLocks noGrp="1"/>
          </p:cNvSpPr>
          <p:nvPr>
            <p:ph type="sldNum" sz="quarter" idx="12"/>
          </p:nvPr>
        </p:nvSpPr>
        <p:spPr>
          <a:xfrm>
            <a:off x="7981950" y="6356351"/>
            <a:ext cx="2057400"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40</a:t>
            </a:fld>
            <a:endParaRPr lang="en-GB" altLang="en-US">
              <a:solidFill>
                <a:srgbClr val="FFFFFF"/>
              </a:solidFill>
            </a:endParaRPr>
          </a:p>
        </p:txBody>
      </p:sp>
    </p:spTree>
    <p:extLst>
      <p:ext uri="{BB962C8B-B14F-4D97-AF65-F5344CB8AC3E}">
        <p14:creationId xmlns:p14="http://schemas.microsoft.com/office/powerpoint/2010/main" val="8541324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152650" y="459863"/>
            <a:ext cx="7886700" cy="1004594"/>
          </a:xfrm>
        </p:spPr>
        <p:txBody>
          <a:bodyPr>
            <a:noAutofit/>
          </a:bodyPr>
          <a:lstStyle/>
          <a:p>
            <a:pPr algn="ctr">
              <a:defRPr/>
            </a:pPr>
            <a:r>
              <a:rPr lang="en-US" sz="3600" b="1" dirty="0"/>
              <a:t>CONFLICT OF INTEREST BUT IT IS LEGITIMATE TO HAVE</a:t>
            </a:r>
            <a:r>
              <a:rPr lang="en-US" sz="3600" b="1" dirty="0">
                <a:solidFill>
                  <a:srgbClr val="FFFFFF"/>
                </a:solidFill>
              </a:rPr>
              <a:t>:</a:t>
            </a:r>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981950"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41</a:t>
            </a:fld>
            <a:endParaRPr lang="en-GB" altLang="en-US">
              <a:solidFill>
                <a:srgbClr val="FFFFFF"/>
              </a:solidFill>
            </a:endParaRPr>
          </a:p>
        </p:txBody>
      </p:sp>
      <p:graphicFrame>
        <p:nvGraphicFramePr>
          <p:cNvPr id="16" name="Content Placeholder 2">
            <a:extLst>
              <a:ext uri="{FF2B5EF4-FFF2-40B4-BE49-F238E27FC236}">
                <a16:creationId xmlns:a16="http://schemas.microsoft.com/office/drawing/2014/main" id="{545295E3-7201-5D3C-A8AB-86162C2AC395}"/>
              </a:ext>
            </a:extLst>
          </p:cNvPr>
          <p:cNvGraphicFramePr>
            <a:graphicFrameLocks noGrp="1"/>
          </p:cNvGraphicFramePr>
          <p:nvPr>
            <p:ph idx="1"/>
            <p:extLst/>
          </p:nvPr>
        </p:nvGraphicFramePr>
        <p:xfrm>
          <a:off x="2152650" y="180091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0054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ulti coloured wooden stick figures">
            <a:extLst>
              <a:ext uri="{FF2B5EF4-FFF2-40B4-BE49-F238E27FC236}">
                <a16:creationId xmlns:a16="http://schemas.microsoft.com/office/drawing/2014/main" id="{CB6C95E1-294F-32B0-E291-D2B7AC209078}"/>
              </a:ext>
            </a:extLst>
          </p:cNvPr>
          <p:cNvPicPr>
            <a:picLocks noChangeAspect="1"/>
          </p:cNvPicPr>
          <p:nvPr/>
        </p:nvPicPr>
        <p:blipFill rotWithShape="1">
          <a:blip r:embed="rId2"/>
          <a:srcRect r="7666"/>
          <a:stretch/>
        </p:blipFill>
        <p:spPr>
          <a:xfrm>
            <a:off x="6803858" y="2"/>
            <a:ext cx="3864141" cy="6857999"/>
          </a:xfrm>
          <a:prstGeom prst="rect">
            <a:avLst/>
          </a:prstGeom>
        </p:spPr>
      </p:pic>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302356" y="1071350"/>
            <a:ext cx="3793644" cy="1339382"/>
          </a:xfrm>
        </p:spPr>
        <p:txBody>
          <a:bodyPr>
            <a:normAutofit/>
          </a:bodyPr>
          <a:lstStyle/>
          <a:p>
            <a:pPr algn="ctr">
              <a:defRPr/>
            </a:pPr>
            <a:r>
              <a:rPr lang="en-US" sz="2200" dirty="0"/>
              <a:t>Compliance with Art. 102 TFEU</a:t>
            </a:r>
            <a:br>
              <a:rPr lang="en-US" sz="2200" dirty="0"/>
            </a:br>
            <a:r>
              <a:rPr lang="en-US" sz="2200" dirty="0"/>
              <a:t>FEDERATIONS NEED TO HAVE (paras 147-148):</a:t>
            </a:r>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2415989" y="2204864"/>
            <a:ext cx="4029075" cy="4161338"/>
          </a:xfrm>
        </p:spPr>
        <p:txBody>
          <a:bodyPr anchor="ctr">
            <a:normAutofit fontScale="62500" lnSpcReduction="20000"/>
          </a:bodyPr>
          <a:lstStyle/>
          <a:p>
            <a:pPr marL="457200" lvl="1" indent="0">
              <a:buNone/>
              <a:defRPr/>
            </a:pPr>
            <a:endParaRPr lang="en-US" sz="2800" dirty="0"/>
          </a:p>
          <a:p>
            <a:pPr>
              <a:defRPr/>
            </a:pPr>
            <a:r>
              <a:rPr lang="en-US" sz="4700" dirty="0"/>
              <a:t>SUBSTANTIVE CRITERIA and DETAILED PROCEDURAL RULES:</a:t>
            </a:r>
          </a:p>
          <a:p>
            <a:pPr>
              <a:defRPr/>
            </a:pPr>
            <a:r>
              <a:rPr lang="en-US" sz="4700" dirty="0"/>
              <a:t>TRANSPARENCY</a:t>
            </a:r>
          </a:p>
          <a:p>
            <a:pPr>
              <a:defRPr/>
            </a:pPr>
            <a:r>
              <a:rPr lang="en-US" sz="4700" dirty="0"/>
              <a:t>OBJECTIVITY (no discretion)</a:t>
            </a:r>
          </a:p>
          <a:p>
            <a:pPr>
              <a:defRPr/>
            </a:pPr>
            <a:r>
              <a:rPr lang="en-US" sz="4700" dirty="0"/>
              <a:t>PRECISION</a:t>
            </a:r>
          </a:p>
          <a:p>
            <a:pPr>
              <a:defRPr/>
            </a:pPr>
            <a:r>
              <a:rPr lang="en-US" sz="4700" dirty="0"/>
              <a:t>NON DISCRIMINATION</a:t>
            </a:r>
          </a:p>
          <a:p>
            <a:pPr marL="0" indent="0">
              <a:buNone/>
              <a:defRPr/>
            </a:pPr>
            <a:endParaRPr lang="en-US" sz="1700" dirty="0"/>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981950"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42</a:t>
            </a:fld>
            <a:endParaRPr lang="en-GB" altLang="en-US">
              <a:solidFill>
                <a:srgbClr val="FFFFFF"/>
              </a:solidFill>
            </a:endParaRPr>
          </a:p>
        </p:txBody>
      </p:sp>
    </p:spTree>
    <p:extLst>
      <p:ext uri="{BB962C8B-B14F-4D97-AF65-F5344CB8AC3E}">
        <p14:creationId xmlns:p14="http://schemas.microsoft.com/office/powerpoint/2010/main" val="42342037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095352" y="350196"/>
            <a:ext cx="3485178" cy="1624520"/>
          </a:xfrm>
        </p:spPr>
        <p:txBody>
          <a:bodyPr anchor="ctr">
            <a:normAutofit/>
          </a:bodyPr>
          <a:lstStyle/>
          <a:p>
            <a:pPr>
              <a:defRPr/>
            </a:pPr>
            <a:r>
              <a:rPr lang="en-US" sz="3500"/>
              <a:t>Compliance with Art. 102 TFEU</a:t>
            </a:r>
            <a:br>
              <a:rPr lang="en-US" sz="3500"/>
            </a:br>
            <a:endParaRPr lang="en-US" sz="350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2095352" y="2743201"/>
            <a:ext cx="5296793" cy="3978275"/>
          </a:xfrm>
        </p:spPr>
        <p:txBody>
          <a:bodyPr anchor="ctr">
            <a:normAutofit fontScale="70000" lnSpcReduction="20000"/>
          </a:bodyPr>
          <a:lstStyle/>
          <a:p>
            <a:pPr marL="457200" lvl="1" indent="0">
              <a:buNone/>
              <a:defRPr/>
            </a:pPr>
            <a:endParaRPr lang="en-US" sz="4000" dirty="0"/>
          </a:p>
          <a:p>
            <a:pPr>
              <a:defRPr/>
            </a:pPr>
            <a:r>
              <a:rPr lang="en-US" sz="4000" b="1" dirty="0"/>
              <a:t>Proportionality of sanctions </a:t>
            </a:r>
            <a:r>
              <a:rPr lang="en-US" sz="4000" dirty="0"/>
              <a:t>(para.148)</a:t>
            </a:r>
          </a:p>
          <a:p>
            <a:pPr>
              <a:defRPr/>
            </a:pPr>
            <a:r>
              <a:rPr lang="en-US" sz="4000" b="1" dirty="0"/>
              <a:t>Accessibility of Rules prior to their implementation </a:t>
            </a:r>
            <a:r>
              <a:rPr lang="en-US" sz="4000" dirty="0"/>
              <a:t>(para.151)</a:t>
            </a:r>
          </a:p>
          <a:p>
            <a:pPr>
              <a:defRPr/>
            </a:pPr>
            <a:r>
              <a:rPr lang="en-US" sz="4000" b="1" dirty="0"/>
              <a:t>Irrelevant that new competitions are not subject to FIFA and UEFA rules because of their control on national football associations, clubs and players</a:t>
            </a:r>
          </a:p>
          <a:p>
            <a:pPr marL="0" indent="0">
              <a:buNone/>
              <a:defRPr/>
            </a:pPr>
            <a:endParaRPr lang="en-US" sz="1700" dirty="0"/>
          </a:p>
        </p:txBody>
      </p:sp>
      <p:pic>
        <p:nvPicPr>
          <p:cNvPr id="6" name="Picture 5" descr="Front steps and columns of a majestic city building">
            <a:extLst>
              <a:ext uri="{FF2B5EF4-FFF2-40B4-BE49-F238E27FC236}">
                <a16:creationId xmlns:a16="http://schemas.microsoft.com/office/drawing/2014/main" id="{3F51E03C-1F72-D20F-8B8B-B874E6A2C3E7}"/>
              </a:ext>
            </a:extLst>
          </p:cNvPr>
          <p:cNvPicPr>
            <a:picLocks noChangeAspect="1"/>
          </p:cNvPicPr>
          <p:nvPr/>
        </p:nvPicPr>
        <p:blipFill rotWithShape="1">
          <a:blip r:embed="rId2"/>
          <a:srcRect l="26550" r="28899" b="-2"/>
          <a:stretch/>
        </p:blipFill>
        <p:spPr>
          <a:xfrm>
            <a:off x="7915835" y="1"/>
            <a:ext cx="2757283" cy="6858000"/>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8073390" y="6356351"/>
            <a:ext cx="24003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rgbClr val="FFFFFF"/>
                </a:solidFill>
              </a:rPr>
              <a:pPr>
                <a:spcAft>
                  <a:spcPts val="600"/>
                </a:spcAft>
              </a:pPr>
              <a:t>43</a:t>
            </a:fld>
            <a:endParaRPr lang="en-GB" altLang="en-US">
              <a:solidFill>
                <a:srgbClr val="FFFFFF"/>
              </a:solidFill>
            </a:endParaRPr>
          </a:p>
        </p:txBody>
      </p:sp>
    </p:spTree>
    <p:extLst>
      <p:ext uri="{BB962C8B-B14F-4D97-AF65-F5344CB8AC3E}">
        <p14:creationId xmlns:p14="http://schemas.microsoft.com/office/powerpoint/2010/main" val="552256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376777" y="609601"/>
            <a:ext cx="4968042" cy="1330519"/>
          </a:xfrm>
        </p:spPr>
        <p:txBody>
          <a:bodyPr>
            <a:normAutofit fontScale="90000"/>
          </a:bodyPr>
          <a:lstStyle/>
          <a:p>
            <a:pPr>
              <a:defRPr/>
            </a:pPr>
            <a:r>
              <a:rPr lang="en-US" sz="3100" dirty="0"/>
              <a:t>Compliance with Art. 102 TFEU </a:t>
            </a:r>
            <a:br>
              <a:rPr lang="en-US" sz="3100" dirty="0"/>
            </a:br>
            <a:r>
              <a:rPr lang="en-US" sz="3100" dirty="0"/>
              <a:t>CONCLUSIONS</a:t>
            </a:r>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2376778" y="2549719"/>
            <a:ext cx="4310893" cy="3552969"/>
          </a:xfrm>
        </p:spPr>
        <p:txBody>
          <a:bodyPr>
            <a:normAutofit fontScale="92500" lnSpcReduction="10000"/>
          </a:bodyPr>
          <a:lstStyle/>
          <a:p>
            <a:pPr marL="114300" indent="0">
              <a:buNone/>
              <a:defRPr/>
            </a:pPr>
            <a:r>
              <a:rPr lang="en-US" sz="4800" dirty="0"/>
              <a:t>UEFA and FIFA prior approval system is an abuse of dominant position!</a:t>
            </a:r>
          </a:p>
          <a:p>
            <a:pPr lvl="2">
              <a:defRPr/>
            </a:pPr>
            <a:endParaRPr lang="en-US" sz="1700" dirty="0"/>
          </a:p>
          <a:p>
            <a:pPr marL="914400" lvl="2" indent="0">
              <a:buNone/>
              <a:defRPr/>
            </a:pPr>
            <a:endParaRPr lang="en-US" sz="1700" dirty="0"/>
          </a:p>
        </p:txBody>
      </p:sp>
      <p:pic>
        <p:nvPicPr>
          <p:cNvPr id="16" name="Graphic 15" descr="Soccer Player">
            <a:extLst>
              <a:ext uri="{FF2B5EF4-FFF2-40B4-BE49-F238E27FC236}">
                <a16:creationId xmlns:a16="http://schemas.microsoft.com/office/drawing/2014/main" id="{04A3264C-F867-AC89-21FC-95B696CEF2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4820" y="2045632"/>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981950"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D9046A5-C4F6-A948-A81E-44005D902418}" type="slidenum">
              <a:rPr lang="en-GB" altLang="en-US"/>
              <a:pPr>
                <a:spcAft>
                  <a:spcPts val="600"/>
                </a:spcAft>
              </a:pPr>
              <a:t>44</a:t>
            </a:fld>
            <a:endParaRPr lang="en-GB" altLang="en-US"/>
          </a:p>
        </p:txBody>
      </p:sp>
    </p:spTree>
    <p:extLst>
      <p:ext uri="{BB962C8B-B14F-4D97-AF65-F5344CB8AC3E}">
        <p14:creationId xmlns:p14="http://schemas.microsoft.com/office/powerpoint/2010/main" val="194710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376777" y="609601"/>
            <a:ext cx="4436398" cy="1330519"/>
          </a:xfrm>
        </p:spPr>
        <p:txBody>
          <a:bodyPr>
            <a:normAutofit/>
          </a:bodyPr>
          <a:lstStyle/>
          <a:p>
            <a:pPr>
              <a:defRPr/>
            </a:pPr>
            <a:r>
              <a:rPr lang="en-US" dirty="0"/>
              <a:t>Art. 101 TFEU</a:t>
            </a:r>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2376778" y="2549719"/>
            <a:ext cx="4310893" cy="3552969"/>
          </a:xfrm>
        </p:spPr>
        <p:txBody>
          <a:bodyPr>
            <a:normAutofit fontScale="92500" lnSpcReduction="10000"/>
          </a:bodyPr>
          <a:lstStyle/>
          <a:p>
            <a:pPr>
              <a:defRPr/>
            </a:pPr>
            <a:r>
              <a:rPr lang="en-US" dirty="0"/>
              <a:t>FIFA and UEFA Prior Authorization = </a:t>
            </a:r>
          </a:p>
          <a:p>
            <a:pPr lvl="2">
              <a:defRPr/>
            </a:pPr>
            <a:r>
              <a:rPr lang="en-US" sz="2800" dirty="0"/>
              <a:t>Obligation for players and clubs to participate to their competitions +</a:t>
            </a:r>
          </a:p>
          <a:p>
            <a:pPr lvl="2">
              <a:defRPr/>
            </a:pPr>
            <a:r>
              <a:rPr lang="en-US" sz="2800" dirty="0"/>
              <a:t>Prohibition to participate in “third competitions”</a:t>
            </a:r>
          </a:p>
          <a:p>
            <a:pPr lvl="2">
              <a:defRPr/>
            </a:pPr>
            <a:r>
              <a:rPr lang="en-US" sz="2800" dirty="0"/>
              <a:t>Sanctions </a:t>
            </a:r>
          </a:p>
          <a:p>
            <a:pPr marL="685800" lvl="2" indent="0">
              <a:buNone/>
              <a:defRPr/>
            </a:pPr>
            <a:endParaRPr lang="en-US" sz="1700" dirty="0"/>
          </a:p>
          <a:p>
            <a:pPr marL="457200" lvl="1" indent="0">
              <a:buNone/>
              <a:defRPr/>
            </a:pPr>
            <a:endParaRPr lang="en-US" sz="1700" dirty="0"/>
          </a:p>
        </p:txBody>
      </p:sp>
      <p:pic>
        <p:nvPicPr>
          <p:cNvPr id="23" name="Graphic 7" descr="Football">
            <a:extLst>
              <a:ext uri="{FF2B5EF4-FFF2-40B4-BE49-F238E27FC236}">
                <a16:creationId xmlns:a16="http://schemas.microsoft.com/office/drawing/2014/main" id="{CB52BB0E-F324-56C7-991D-C064B9C45C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4820" y="2045632"/>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981950"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B28C19F-EBB8-2C48-9028-2338C08E16E1}" type="slidenum">
              <a:rPr lang="en-GB" altLang="en-US" smtClean="0"/>
              <a:pPr>
                <a:spcAft>
                  <a:spcPts val="600"/>
                </a:spcAft>
              </a:pPr>
              <a:t>45</a:t>
            </a:fld>
            <a:endParaRPr lang="en-GB" altLang="en-US"/>
          </a:p>
        </p:txBody>
      </p:sp>
    </p:spTree>
    <p:extLst>
      <p:ext uri="{BB962C8B-B14F-4D97-AF65-F5344CB8AC3E}">
        <p14:creationId xmlns:p14="http://schemas.microsoft.com/office/powerpoint/2010/main" val="2745238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376777" y="609601"/>
            <a:ext cx="4436398" cy="1330519"/>
          </a:xfrm>
        </p:spPr>
        <p:txBody>
          <a:bodyPr>
            <a:normAutofit/>
          </a:bodyPr>
          <a:lstStyle/>
          <a:p>
            <a:pPr>
              <a:defRPr/>
            </a:pPr>
            <a:r>
              <a:rPr lang="en-US" dirty="0"/>
              <a:t>Art. 101 TFEU</a:t>
            </a:r>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2376778" y="2549719"/>
            <a:ext cx="4310893" cy="3552969"/>
          </a:xfrm>
        </p:spPr>
        <p:txBody>
          <a:bodyPr>
            <a:normAutofit fontScale="92500" lnSpcReduction="20000"/>
          </a:bodyPr>
          <a:lstStyle/>
          <a:p>
            <a:pPr>
              <a:defRPr/>
            </a:pPr>
            <a:r>
              <a:rPr lang="en-US" dirty="0"/>
              <a:t>Agreement having an anticompetitive object? namely:</a:t>
            </a:r>
          </a:p>
          <a:p>
            <a:pPr lvl="1">
              <a:defRPr/>
            </a:pPr>
            <a:r>
              <a:rPr lang="en-US" sz="2800" dirty="0"/>
              <a:t>Collusive conduct leading to price fixing</a:t>
            </a:r>
          </a:p>
          <a:p>
            <a:pPr lvl="1">
              <a:defRPr/>
            </a:pPr>
            <a:r>
              <a:rPr lang="en-US" sz="2800" dirty="0"/>
              <a:t>Limitation on production capacity</a:t>
            </a:r>
          </a:p>
          <a:p>
            <a:pPr lvl="1">
              <a:defRPr/>
            </a:pPr>
            <a:r>
              <a:rPr lang="en-US" sz="2800" dirty="0"/>
              <a:t>Horizontal agreements leading to exclusion of competitive undertakings (para.164)</a:t>
            </a:r>
          </a:p>
          <a:p>
            <a:pPr marL="685800" lvl="2" indent="0">
              <a:buNone/>
              <a:defRPr/>
            </a:pPr>
            <a:endParaRPr lang="en-US" sz="1700" dirty="0"/>
          </a:p>
          <a:p>
            <a:pPr marL="457200" lvl="1" indent="0">
              <a:buNone/>
              <a:defRPr/>
            </a:pPr>
            <a:endParaRPr lang="en-US" sz="1700" dirty="0"/>
          </a:p>
        </p:txBody>
      </p:sp>
      <p:pic>
        <p:nvPicPr>
          <p:cNvPr id="23" name="Graphic 7" descr="Football">
            <a:extLst>
              <a:ext uri="{FF2B5EF4-FFF2-40B4-BE49-F238E27FC236}">
                <a16:creationId xmlns:a16="http://schemas.microsoft.com/office/drawing/2014/main" id="{CB52BB0E-F324-56C7-991D-C064B9C45C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4820" y="2045632"/>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981950"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B28C19F-EBB8-2C48-9028-2338C08E16E1}" type="slidenum">
              <a:rPr lang="en-GB" altLang="en-US" smtClean="0"/>
              <a:pPr>
                <a:spcAft>
                  <a:spcPts val="600"/>
                </a:spcAft>
              </a:pPr>
              <a:t>46</a:t>
            </a:fld>
            <a:endParaRPr lang="en-GB" altLang="en-US"/>
          </a:p>
        </p:txBody>
      </p:sp>
    </p:spTree>
    <p:extLst>
      <p:ext uri="{BB962C8B-B14F-4D97-AF65-F5344CB8AC3E}">
        <p14:creationId xmlns:p14="http://schemas.microsoft.com/office/powerpoint/2010/main" val="2412225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63FA1-ACBF-834F-9276-38178380E362}"/>
              </a:ext>
            </a:extLst>
          </p:cNvPr>
          <p:cNvSpPr>
            <a:spLocks noGrp="1"/>
          </p:cNvSpPr>
          <p:nvPr>
            <p:ph type="title"/>
          </p:nvPr>
        </p:nvSpPr>
        <p:spPr>
          <a:xfrm>
            <a:off x="1990344" y="1161288"/>
            <a:ext cx="2702052" cy="4526280"/>
          </a:xfrm>
        </p:spPr>
        <p:txBody>
          <a:bodyPr>
            <a:normAutofit/>
          </a:bodyPr>
          <a:lstStyle/>
          <a:p>
            <a:pPr>
              <a:defRPr/>
            </a:pPr>
            <a:r>
              <a:rPr lang="en-US" sz="3500"/>
              <a:t>UEFA  and FIFA :“Dual Role”</a:t>
            </a:r>
          </a:p>
        </p:txBody>
      </p:sp>
      <p:sp>
        <p:nvSpPr>
          <p:cNvPr id="4" name="Slide Number Placeholder 3">
            <a:extLst>
              <a:ext uri="{FF2B5EF4-FFF2-40B4-BE49-F238E27FC236}">
                <a16:creationId xmlns:a16="http://schemas.microsoft.com/office/drawing/2014/main" id="{25CDBE97-98E7-B246-B115-FEEC94EA273B}"/>
              </a:ext>
            </a:extLst>
          </p:cNvPr>
          <p:cNvSpPr>
            <a:spLocks noGrp="1"/>
          </p:cNvSpPr>
          <p:nvPr>
            <p:ph type="sldNum" sz="quarter" idx="12"/>
          </p:nvPr>
        </p:nvSpPr>
        <p:spPr>
          <a:xfrm>
            <a:off x="8124825"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19D345F-19A0-7F42-AE60-B7890D2EADB3}" type="slidenum">
              <a:rPr lang="en-GB" altLang="en-US">
                <a:solidFill>
                  <a:schemeClr val="tx1">
                    <a:lumMod val="50000"/>
                    <a:lumOff val="50000"/>
                  </a:schemeClr>
                </a:solidFill>
              </a:rPr>
              <a:pPr>
                <a:spcAft>
                  <a:spcPts val="600"/>
                </a:spcAft>
              </a:pPr>
              <a:t>47</a:t>
            </a:fld>
            <a:endParaRPr lang="en-GB" altLang="en-US">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F6F41A16-5F5B-CB1A-3602-B04E33C7AFB7}"/>
              </a:ext>
            </a:extLst>
          </p:cNvPr>
          <p:cNvGraphicFramePr>
            <a:graphicFrameLocks noGrp="1"/>
          </p:cNvGraphicFramePr>
          <p:nvPr>
            <p:ph idx="1"/>
            <p:extLst/>
          </p:nvPr>
        </p:nvGraphicFramePr>
        <p:xfrm>
          <a:off x="5501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8316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ce and pins on a board game">
            <a:extLst>
              <a:ext uri="{FF2B5EF4-FFF2-40B4-BE49-F238E27FC236}">
                <a16:creationId xmlns:a16="http://schemas.microsoft.com/office/drawing/2014/main" id="{80743705-4B49-2839-4368-1D4799151F54}"/>
              </a:ext>
            </a:extLst>
          </p:cNvPr>
          <p:cNvPicPr>
            <a:picLocks noChangeAspect="1"/>
          </p:cNvPicPr>
          <p:nvPr/>
        </p:nvPicPr>
        <p:blipFill rotWithShape="1">
          <a:blip r:embed="rId2"/>
          <a:srcRect l="17256" r="38462"/>
          <a:stretch/>
        </p:blipFill>
        <p:spPr>
          <a:xfrm>
            <a:off x="6101270" y="10"/>
            <a:ext cx="4566728" cy="6857990"/>
          </a:xfrm>
          <a:prstGeom prst="rect">
            <a:avLst/>
          </a:prstGeom>
        </p:spPr>
      </p:pic>
      <p:sp>
        <p:nvSpPr>
          <p:cNvPr id="2" name="Title 1">
            <a:extLst>
              <a:ext uri="{FF2B5EF4-FFF2-40B4-BE49-F238E27FC236}">
                <a16:creationId xmlns:a16="http://schemas.microsoft.com/office/drawing/2014/main" id="{30DAEB12-DCFD-684D-1D37-1C1149E176A5}"/>
              </a:ext>
            </a:extLst>
          </p:cNvPr>
          <p:cNvSpPr>
            <a:spLocks noGrp="1"/>
          </p:cNvSpPr>
          <p:nvPr>
            <p:ph type="title"/>
          </p:nvPr>
        </p:nvSpPr>
        <p:spPr>
          <a:xfrm>
            <a:off x="2095351" y="328512"/>
            <a:ext cx="3583791" cy="1628970"/>
          </a:xfrm>
        </p:spPr>
        <p:txBody>
          <a:bodyPr anchor="ctr">
            <a:normAutofit/>
          </a:bodyPr>
          <a:lstStyle/>
          <a:p>
            <a:r>
              <a:rPr lang="en-BE" b="1" dirty="0"/>
              <a:t>LEGITIMATE OBJECTIVES</a:t>
            </a:r>
          </a:p>
        </p:txBody>
      </p:sp>
      <p:sp>
        <p:nvSpPr>
          <p:cNvPr id="3" name="Content Placeholder 2">
            <a:extLst>
              <a:ext uri="{FF2B5EF4-FFF2-40B4-BE49-F238E27FC236}">
                <a16:creationId xmlns:a16="http://schemas.microsoft.com/office/drawing/2014/main" id="{A7A60A03-4EF2-1179-EB88-11F7A7415CA6}"/>
              </a:ext>
            </a:extLst>
          </p:cNvPr>
          <p:cNvSpPr>
            <a:spLocks noGrp="1"/>
          </p:cNvSpPr>
          <p:nvPr>
            <p:ph idx="1"/>
          </p:nvPr>
        </p:nvSpPr>
        <p:spPr>
          <a:xfrm>
            <a:off x="2095351" y="2884930"/>
            <a:ext cx="3494817" cy="3374137"/>
          </a:xfrm>
        </p:spPr>
        <p:txBody>
          <a:bodyPr anchor="ctr">
            <a:normAutofit/>
          </a:bodyPr>
          <a:lstStyle/>
          <a:p>
            <a:r>
              <a:rPr lang="en-US" sz="3600" b="1" dirty="0"/>
              <a:t>Observance of: </a:t>
            </a:r>
          </a:p>
          <a:p>
            <a:r>
              <a:rPr lang="en-US" b="1" dirty="0"/>
              <a:t>Principles</a:t>
            </a:r>
          </a:p>
          <a:p>
            <a:r>
              <a:rPr lang="en-US" b="1" dirty="0"/>
              <a:t>Values, and</a:t>
            </a:r>
          </a:p>
          <a:p>
            <a:r>
              <a:rPr lang="en-US" b="1" dirty="0"/>
              <a:t> Rules of the game (para.176)</a:t>
            </a:r>
            <a:endParaRPr lang="en-GB" dirty="0"/>
          </a:p>
          <a:p>
            <a:endParaRPr lang="en-BE" sz="1700" dirty="0"/>
          </a:p>
        </p:txBody>
      </p:sp>
      <p:sp>
        <p:nvSpPr>
          <p:cNvPr id="4" name="Slide Number Placeholder 3">
            <a:extLst>
              <a:ext uri="{FF2B5EF4-FFF2-40B4-BE49-F238E27FC236}">
                <a16:creationId xmlns:a16="http://schemas.microsoft.com/office/drawing/2014/main" id="{A701EDE8-CFC8-ACF5-7879-5CD9544D43C1}"/>
              </a:ext>
            </a:extLst>
          </p:cNvPr>
          <p:cNvSpPr>
            <a:spLocks noGrp="1"/>
          </p:cNvSpPr>
          <p:nvPr>
            <p:ph type="sldNum" sz="quarter" idx="12"/>
          </p:nvPr>
        </p:nvSpPr>
        <p:spPr>
          <a:xfrm>
            <a:off x="9410700" y="6356351"/>
            <a:ext cx="1097118"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48</a:t>
            </a:fld>
            <a:endParaRPr lang="en-GB" altLang="en-US">
              <a:solidFill>
                <a:srgbClr val="FFFFFF"/>
              </a:solidFill>
            </a:endParaRPr>
          </a:p>
        </p:txBody>
      </p:sp>
    </p:spTree>
    <p:extLst>
      <p:ext uri="{BB962C8B-B14F-4D97-AF65-F5344CB8AC3E}">
        <p14:creationId xmlns:p14="http://schemas.microsoft.com/office/powerpoint/2010/main" val="659082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26B0E-78EA-414C-DCF5-BD12215D3985}"/>
              </a:ext>
            </a:extLst>
          </p:cNvPr>
          <p:cNvSpPr>
            <a:spLocks noGrp="1"/>
          </p:cNvSpPr>
          <p:nvPr>
            <p:ph type="title"/>
          </p:nvPr>
        </p:nvSpPr>
        <p:spPr>
          <a:xfrm>
            <a:off x="1883545" y="1070800"/>
            <a:ext cx="2954766" cy="5583126"/>
          </a:xfrm>
        </p:spPr>
        <p:txBody>
          <a:bodyPr>
            <a:normAutofit/>
          </a:bodyPr>
          <a:lstStyle/>
          <a:p>
            <a:pPr algn="r"/>
            <a:r>
              <a:rPr lang="en-BE" sz="5400" b="1" dirty="0"/>
              <a:t>BUT…NO:</a:t>
            </a:r>
          </a:p>
        </p:txBody>
      </p:sp>
      <p:sp>
        <p:nvSpPr>
          <p:cNvPr id="4" name="Slide Number Placeholder 3">
            <a:extLst>
              <a:ext uri="{FF2B5EF4-FFF2-40B4-BE49-F238E27FC236}">
                <a16:creationId xmlns:a16="http://schemas.microsoft.com/office/drawing/2014/main" id="{78047ACF-27F2-4D86-3D2E-C04AC1D63EBB}"/>
              </a:ext>
            </a:extLst>
          </p:cNvPr>
          <p:cNvSpPr>
            <a:spLocks noGrp="1"/>
          </p:cNvSpPr>
          <p:nvPr>
            <p:ph type="sldNum" sz="quarter" idx="12"/>
          </p:nvPr>
        </p:nvSpPr>
        <p:spPr>
          <a:xfrm>
            <a:off x="7981950" y="320401"/>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49</a:t>
            </a:fld>
            <a:endParaRPr lang="en-GB" altLang="en-US">
              <a:solidFill>
                <a:schemeClr val="tx1">
                  <a:alpha val="60000"/>
                </a:schemeClr>
              </a:solidFill>
            </a:endParaRPr>
          </a:p>
        </p:txBody>
      </p:sp>
      <p:graphicFrame>
        <p:nvGraphicFramePr>
          <p:cNvPr id="12" name="Content Placeholder 2">
            <a:extLst>
              <a:ext uri="{FF2B5EF4-FFF2-40B4-BE49-F238E27FC236}">
                <a16:creationId xmlns:a16="http://schemas.microsoft.com/office/drawing/2014/main" id="{4D796F57-B55B-09B1-1060-D23E722CCB3D}"/>
              </a:ext>
            </a:extLst>
          </p:cNvPr>
          <p:cNvGraphicFramePr>
            <a:graphicFrameLocks noGrp="1"/>
          </p:cNvGraphicFramePr>
          <p:nvPr>
            <p:ph idx="1"/>
            <p:extLst/>
          </p:nvPr>
        </p:nvGraphicFramePr>
        <p:xfrm>
          <a:off x="5355402" y="1070801"/>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1828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53"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54" name="Picture 14340">
            <a:extLst>
              <a:ext uri="{FF2B5EF4-FFF2-40B4-BE49-F238E27FC236}">
                <a16:creationId xmlns:a16="http://schemas.microsoft.com/office/drawing/2014/main" id="{EBB19E20-AC39-241D-FC2A-B8ED1A2532F9}"/>
              </a:ext>
            </a:extLst>
          </p:cNvPr>
          <p:cNvPicPr>
            <a:picLocks noChangeAspect="1"/>
          </p:cNvPicPr>
          <p:nvPr/>
        </p:nvPicPr>
        <p:blipFill rotWithShape="1">
          <a:blip r:embed="rId2"/>
          <a:srcRect r="21490" b="2"/>
          <a:stretch/>
        </p:blipFill>
        <p:spPr>
          <a:xfrm>
            <a:off x="21" y="1666568"/>
            <a:ext cx="5023242" cy="5191432"/>
          </a:xfrm>
          <a:prstGeom prst="rect">
            <a:avLst/>
          </a:prstGeom>
        </p:spPr>
      </p:pic>
      <p:sp useBgFill="1">
        <p:nvSpPr>
          <p:cNvPr id="14355" name="Rectangle 14346">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a:extLst>
              <a:ext uri="{FF2B5EF4-FFF2-40B4-BE49-F238E27FC236}">
                <a16:creationId xmlns:a16="http://schemas.microsoft.com/office/drawing/2014/main" id="{495C5EE8-33F5-B14B-A94C-ED377023AEE1}"/>
              </a:ext>
            </a:extLst>
          </p:cNvPr>
          <p:cNvSpPr>
            <a:spLocks noGrp="1" noRot="1" noChangeArrowheads="1"/>
          </p:cNvSpPr>
          <p:nvPr>
            <p:ph type="title"/>
          </p:nvPr>
        </p:nvSpPr>
        <p:spPr>
          <a:xfrm>
            <a:off x="761801" y="352766"/>
            <a:ext cx="10591999" cy="1023584"/>
          </a:xfrm>
        </p:spPr>
        <p:txBody>
          <a:bodyPr>
            <a:normAutofit/>
          </a:bodyPr>
          <a:lstStyle/>
          <a:p>
            <a:pPr eaLnBrk="1" hangingPunct="1">
              <a:defRPr/>
            </a:pPr>
            <a:r>
              <a:rPr lang="nl-BE" sz="4000" b="1" dirty="0">
                <a:solidFill>
                  <a:srgbClr val="0070C0"/>
                </a:solidFill>
              </a:rPr>
              <a:t>SPORT AND EU COMPETITION LAW : Art. 101 (1)</a:t>
            </a:r>
            <a:endParaRPr lang="nl-NL" sz="4000" b="1" dirty="0">
              <a:solidFill>
                <a:srgbClr val="0070C0"/>
              </a:solidFill>
            </a:endParaRPr>
          </a:p>
        </p:txBody>
      </p:sp>
      <p:sp>
        <p:nvSpPr>
          <p:cNvPr id="14356" name="Rectangle 3">
            <a:extLst>
              <a:ext uri="{FF2B5EF4-FFF2-40B4-BE49-F238E27FC236}">
                <a16:creationId xmlns:a16="http://schemas.microsoft.com/office/drawing/2014/main" id="{2936677F-AD01-2D48-85BA-A637F2552210}"/>
              </a:ext>
            </a:extLst>
          </p:cNvPr>
          <p:cNvSpPr>
            <a:spLocks noGrp="1" noChangeArrowheads="1"/>
          </p:cNvSpPr>
          <p:nvPr>
            <p:ph type="body" idx="1"/>
          </p:nvPr>
        </p:nvSpPr>
        <p:spPr>
          <a:xfrm>
            <a:off x="5023263" y="1729116"/>
            <a:ext cx="7168736" cy="4590953"/>
          </a:xfrm>
        </p:spPr>
        <p:txBody>
          <a:bodyPr anchor="ctr">
            <a:noAutofit/>
          </a:bodyPr>
          <a:lstStyle/>
          <a:p>
            <a:pPr eaLnBrk="1" hangingPunct="1">
              <a:buFontTx/>
              <a:buChar char="-"/>
              <a:defRPr/>
            </a:pPr>
            <a:r>
              <a:rPr lang="nl-NL" dirty="0">
                <a:solidFill>
                  <a:srgbClr val="0070C0"/>
                </a:solidFill>
              </a:rPr>
              <a:t>Are </a:t>
            </a:r>
            <a:r>
              <a:rPr lang="nl-NL" dirty="0" err="1">
                <a:solidFill>
                  <a:srgbClr val="0070C0"/>
                </a:solidFill>
              </a:rPr>
              <a:t>prohibited</a:t>
            </a:r>
            <a:r>
              <a:rPr lang="nl-NL" dirty="0">
                <a:solidFill>
                  <a:srgbClr val="0070C0"/>
                </a:solidFill>
              </a:rPr>
              <a:t> </a:t>
            </a:r>
            <a:r>
              <a:rPr lang="nl-NL" dirty="0" err="1">
                <a:solidFill>
                  <a:srgbClr val="0070C0"/>
                </a:solidFill>
              </a:rPr>
              <a:t>and</a:t>
            </a:r>
            <a:r>
              <a:rPr lang="nl-NL" dirty="0">
                <a:solidFill>
                  <a:srgbClr val="0070C0"/>
                </a:solidFill>
              </a:rPr>
              <a:t> </a:t>
            </a:r>
            <a:r>
              <a:rPr lang="nl-NL" dirty="0" err="1">
                <a:solidFill>
                  <a:srgbClr val="0070C0"/>
                </a:solidFill>
              </a:rPr>
              <a:t>automatically</a:t>
            </a:r>
            <a:r>
              <a:rPr lang="nl-NL" dirty="0">
                <a:solidFill>
                  <a:srgbClr val="0070C0"/>
                </a:solidFill>
              </a:rPr>
              <a:t> </a:t>
            </a:r>
            <a:r>
              <a:rPr lang="nl-NL" dirty="0" err="1">
                <a:solidFill>
                  <a:srgbClr val="0070C0"/>
                </a:solidFill>
              </a:rPr>
              <a:t>void</a:t>
            </a:r>
            <a:r>
              <a:rPr lang="nl-NL" dirty="0">
                <a:solidFill>
                  <a:srgbClr val="0070C0"/>
                </a:solidFill>
              </a:rPr>
              <a:t> :</a:t>
            </a:r>
          </a:p>
          <a:p>
            <a:pPr eaLnBrk="1" hangingPunct="1">
              <a:buFontTx/>
              <a:buChar char="-"/>
              <a:defRPr/>
            </a:pPr>
            <a:r>
              <a:rPr lang="nl-NL" dirty="0" err="1">
                <a:solidFill>
                  <a:srgbClr val="0070C0"/>
                </a:solidFill>
              </a:rPr>
              <a:t>Decisions</a:t>
            </a:r>
            <a:r>
              <a:rPr lang="nl-NL" dirty="0">
                <a:solidFill>
                  <a:srgbClr val="0070C0"/>
                </a:solidFill>
              </a:rPr>
              <a:t>, </a:t>
            </a:r>
            <a:r>
              <a:rPr lang="nl-NL" dirty="0" err="1">
                <a:solidFill>
                  <a:srgbClr val="0070C0"/>
                </a:solidFill>
              </a:rPr>
              <a:t>Agreements</a:t>
            </a:r>
            <a:r>
              <a:rPr lang="nl-NL" dirty="0">
                <a:solidFill>
                  <a:srgbClr val="0070C0"/>
                </a:solidFill>
              </a:rPr>
              <a:t>, </a:t>
            </a:r>
            <a:r>
              <a:rPr lang="nl-NL" dirty="0" err="1">
                <a:solidFill>
                  <a:srgbClr val="0070C0"/>
                </a:solidFill>
              </a:rPr>
              <a:t>Concerted</a:t>
            </a:r>
            <a:r>
              <a:rPr lang="nl-NL" dirty="0">
                <a:solidFill>
                  <a:srgbClr val="0070C0"/>
                </a:solidFill>
              </a:rPr>
              <a:t> </a:t>
            </a:r>
            <a:r>
              <a:rPr lang="nl-NL" dirty="0" err="1">
                <a:solidFill>
                  <a:srgbClr val="0070C0"/>
                </a:solidFill>
              </a:rPr>
              <a:t>Practices</a:t>
            </a:r>
            <a:r>
              <a:rPr lang="nl-NL" dirty="0">
                <a:solidFill>
                  <a:srgbClr val="0070C0"/>
                </a:solidFill>
              </a:rPr>
              <a:t> </a:t>
            </a:r>
          </a:p>
          <a:p>
            <a:pPr eaLnBrk="1" hangingPunct="1">
              <a:buFontTx/>
              <a:buChar char="-"/>
              <a:defRPr/>
            </a:pPr>
            <a:r>
              <a:rPr lang="nl-NL" dirty="0" err="1">
                <a:solidFill>
                  <a:srgbClr val="0070C0"/>
                </a:solidFill>
              </a:rPr>
              <a:t>Undertakings</a:t>
            </a:r>
            <a:r>
              <a:rPr lang="nl-NL" dirty="0">
                <a:solidFill>
                  <a:srgbClr val="0070C0"/>
                </a:solidFill>
              </a:rPr>
              <a:t> or </a:t>
            </a:r>
            <a:r>
              <a:rPr lang="nl-NL" dirty="0" err="1">
                <a:solidFill>
                  <a:srgbClr val="0070C0"/>
                </a:solidFill>
              </a:rPr>
              <a:t>associations</a:t>
            </a:r>
            <a:r>
              <a:rPr lang="nl-NL" dirty="0">
                <a:solidFill>
                  <a:srgbClr val="0070C0"/>
                </a:solidFill>
              </a:rPr>
              <a:t> of </a:t>
            </a:r>
            <a:r>
              <a:rPr lang="nl-NL" dirty="0" err="1">
                <a:solidFill>
                  <a:srgbClr val="0070C0"/>
                </a:solidFill>
              </a:rPr>
              <a:t>undertaking</a:t>
            </a:r>
            <a:r>
              <a:rPr lang="nl-NL" dirty="0">
                <a:solidFill>
                  <a:srgbClr val="0070C0"/>
                </a:solidFill>
              </a:rPr>
              <a:t> </a:t>
            </a:r>
          </a:p>
          <a:p>
            <a:pPr>
              <a:buFontTx/>
              <a:buChar char="-"/>
              <a:defRPr/>
            </a:pPr>
            <a:r>
              <a:rPr lang="nl-NL" dirty="0">
                <a:solidFill>
                  <a:srgbClr val="0070C0"/>
                </a:solidFill>
              </a:rPr>
              <a:t>Affecting </a:t>
            </a:r>
            <a:r>
              <a:rPr lang="nl-NL" dirty="0" err="1">
                <a:solidFill>
                  <a:srgbClr val="0070C0"/>
                </a:solidFill>
              </a:rPr>
              <a:t>trade</a:t>
            </a:r>
            <a:r>
              <a:rPr lang="nl-NL" dirty="0">
                <a:solidFill>
                  <a:srgbClr val="0070C0"/>
                </a:solidFill>
              </a:rPr>
              <a:t> </a:t>
            </a:r>
            <a:r>
              <a:rPr lang="nl-NL" dirty="0" err="1">
                <a:solidFill>
                  <a:srgbClr val="0070C0"/>
                </a:solidFill>
              </a:rPr>
              <a:t>between</a:t>
            </a:r>
            <a:r>
              <a:rPr lang="nl-NL" dirty="0">
                <a:solidFill>
                  <a:srgbClr val="0070C0"/>
                </a:solidFill>
              </a:rPr>
              <a:t> Member </a:t>
            </a:r>
            <a:r>
              <a:rPr lang="nl-NL" dirty="0" err="1">
                <a:solidFill>
                  <a:srgbClr val="0070C0"/>
                </a:solidFill>
              </a:rPr>
              <a:t>States</a:t>
            </a:r>
            <a:endParaRPr lang="nl-NL" dirty="0">
              <a:solidFill>
                <a:srgbClr val="0070C0"/>
              </a:solidFill>
            </a:endParaRPr>
          </a:p>
          <a:p>
            <a:pPr>
              <a:buFontTx/>
              <a:buChar char="-"/>
              <a:defRPr/>
            </a:pPr>
            <a:r>
              <a:rPr lang="nl-NL" dirty="0" err="1">
                <a:solidFill>
                  <a:srgbClr val="0070C0"/>
                </a:solidFill>
              </a:rPr>
              <a:t>By</a:t>
            </a:r>
            <a:r>
              <a:rPr lang="nl-NL" dirty="0">
                <a:solidFill>
                  <a:srgbClr val="0070C0"/>
                </a:solidFill>
              </a:rPr>
              <a:t> Object or </a:t>
            </a:r>
            <a:r>
              <a:rPr lang="nl-NL" dirty="0" err="1">
                <a:solidFill>
                  <a:srgbClr val="0070C0"/>
                </a:solidFill>
              </a:rPr>
              <a:t>by</a:t>
            </a:r>
            <a:r>
              <a:rPr lang="nl-NL" dirty="0">
                <a:solidFill>
                  <a:srgbClr val="0070C0"/>
                </a:solidFill>
              </a:rPr>
              <a:t> Effect</a:t>
            </a:r>
          </a:p>
          <a:p>
            <a:pPr eaLnBrk="1" hangingPunct="1">
              <a:buFontTx/>
              <a:buChar char="-"/>
              <a:defRPr/>
            </a:pPr>
            <a:r>
              <a:rPr lang="nl-NL" dirty="0">
                <a:solidFill>
                  <a:srgbClr val="0070C0"/>
                </a:solidFill>
                <a:highlight>
                  <a:srgbClr val="FFFF00"/>
                </a:highlight>
              </a:rPr>
              <a:t>Prevention, </a:t>
            </a:r>
            <a:r>
              <a:rPr lang="nl-NL" dirty="0" err="1">
                <a:solidFill>
                  <a:srgbClr val="0070C0"/>
                </a:solidFill>
                <a:highlight>
                  <a:srgbClr val="FFFF00"/>
                </a:highlight>
              </a:rPr>
              <a:t>Restriction</a:t>
            </a:r>
            <a:r>
              <a:rPr lang="nl-NL" dirty="0">
                <a:solidFill>
                  <a:srgbClr val="0070C0"/>
                </a:solidFill>
                <a:highlight>
                  <a:srgbClr val="FFFF00"/>
                </a:highlight>
              </a:rPr>
              <a:t> or </a:t>
            </a:r>
            <a:r>
              <a:rPr lang="nl-NL" dirty="0" err="1">
                <a:solidFill>
                  <a:srgbClr val="0070C0"/>
                </a:solidFill>
                <a:highlight>
                  <a:srgbClr val="FFFF00"/>
                </a:highlight>
              </a:rPr>
              <a:t>Distortion</a:t>
            </a:r>
            <a:r>
              <a:rPr lang="nl-NL" dirty="0">
                <a:solidFill>
                  <a:srgbClr val="0070C0"/>
                </a:solidFill>
                <a:highlight>
                  <a:srgbClr val="FFFF00"/>
                </a:highlight>
              </a:rPr>
              <a:t> of </a:t>
            </a:r>
            <a:r>
              <a:rPr lang="nl-NL" dirty="0" err="1">
                <a:solidFill>
                  <a:srgbClr val="0070C0"/>
                </a:solidFill>
                <a:highlight>
                  <a:srgbClr val="FFFF00"/>
                </a:highlight>
              </a:rPr>
              <a:t>Competition</a:t>
            </a:r>
            <a:r>
              <a:rPr lang="nl-NL" dirty="0">
                <a:solidFill>
                  <a:srgbClr val="0070C0"/>
                </a:solidFill>
                <a:highlight>
                  <a:srgbClr val="FFFF00"/>
                </a:highlight>
              </a:rPr>
              <a:t> </a:t>
            </a:r>
          </a:p>
        </p:txBody>
      </p:sp>
      <p:sp>
        <p:nvSpPr>
          <p:cNvPr id="5" name="Slide Number Placeholder 4">
            <a:extLst>
              <a:ext uri="{FF2B5EF4-FFF2-40B4-BE49-F238E27FC236}">
                <a16:creationId xmlns:a16="http://schemas.microsoft.com/office/drawing/2014/main" id="{CF1008AA-E483-4B4F-8802-7B33272DB429}"/>
              </a:ext>
            </a:extLst>
          </p:cNvPr>
          <p:cNvSpPr>
            <a:spLocks noGrp="1"/>
          </p:cNvSpPr>
          <p:nvPr>
            <p:ph type="sldNum" sz="quarter" idx="12"/>
          </p:nvPr>
        </p:nvSpPr>
        <p:spPr>
          <a:xfrm>
            <a:off x="10208240" y="6356350"/>
            <a:ext cx="1724679" cy="365125"/>
          </a:xfrm>
        </p:spPr>
        <p:txBody>
          <a:bodyPr>
            <a:norm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FA4654FF-B05F-4B46-9DE0-9E4AA42229B8}" type="slidenum">
              <a:rPr lang="nl-NL" altLang="en-US" sz="1800"/>
              <a:pPr>
                <a:lnSpc>
                  <a:spcPct val="90000"/>
                </a:lnSpc>
                <a:spcBef>
                  <a:spcPct val="0"/>
                </a:spcBef>
                <a:spcAft>
                  <a:spcPts val="600"/>
                </a:spcAft>
                <a:buClrTx/>
                <a:buSzTx/>
                <a:buFontTx/>
                <a:buNone/>
              </a:pPr>
              <a:t>5</a:t>
            </a:fld>
            <a:endParaRPr lang="nl-NL" altLang="en-US"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5925418" y="1138036"/>
            <a:ext cx="4083287" cy="1402470"/>
          </a:xfrm>
        </p:spPr>
        <p:txBody>
          <a:bodyPr anchor="t">
            <a:normAutofit/>
          </a:bodyPr>
          <a:lstStyle/>
          <a:p>
            <a:pPr>
              <a:defRPr/>
            </a:pPr>
            <a:r>
              <a:rPr lang="en-US" sz="2800"/>
              <a:t>Consequences</a:t>
            </a:r>
          </a:p>
        </p:txBody>
      </p:sp>
      <p:pic>
        <p:nvPicPr>
          <p:cNvPr id="6" name="Picture 5">
            <a:extLst>
              <a:ext uri="{FF2B5EF4-FFF2-40B4-BE49-F238E27FC236}">
                <a16:creationId xmlns:a16="http://schemas.microsoft.com/office/drawing/2014/main" id="{5CA09F4E-4F7A-2AD6-CDAE-744D9D6A1EC9}"/>
              </a:ext>
            </a:extLst>
          </p:cNvPr>
          <p:cNvPicPr>
            <a:picLocks noChangeAspect="1"/>
          </p:cNvPicPr>
          <p:nvPr/>
        </p:nvPicPr>
        <p:blipFill rotWithShape="1">
          <a:blip r:embed="rId2"/>
          <a:srcRect l="15831" r="52481"/>
          <a:stretch/>
        </p:blipFill>
        <p:spPr>
          <a:xfrm>
            <a:off x="1524021" y="10"/>
            <a:ext cx="3863363" cy="6857990"/>
          </a:xfrm>
          <a:prstGeom prst="rect">
            <a:avLst/>
          </a:prstGeom>
        </p:spPr>
      </p:pic>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5303913" y="2551177"/>
            <a:ext cx="4704792" cy="3591207"/>
          </a:xfrm>
        </p:spPr>
        <p:txBody>
          <a:bodyPr>
            <a:normAutofit lnSpcReduction="10000"/>
          </a:bodyPr>
          <a:lstStyle/>
          <a:p>
            <a:pPr marL="457200" lvl="1" indent="0">
              <a:buNone/>
              <a:defRPr/>
            </a:pPr>
            <a:endParaRPr lang="en-US" sz="2000" dirty="0"/>
          </a:p>
          <a:p>
            <a:pPr>
              <a:defRPr/>
            </a:pPr>
            <a:r>
              <a:rPr lang="en-US" sz="2000" b="1" dirty="0"/>
              <a:t>FIFA and UEFA RULES:</a:t>
            </a:r>
          </a:p>
          <a:p>
            <a:pPr>
              <a:defRPr/>
            </a:pPr>
            <a:r>
              <a:rPr lang="en-US" sz="2000" b="1" dirty="0"/>
              <a:t>“if not exclude” competitors from the market, they restrict the creation of alternative and “innovative” formats </a:t>
            </a:r>
          </a:p>
          <a:p>
            <a:pPr>
              <a:defRPr/>
            </a:pPr>
            <a:r>
              <a:rPr lang="en-US" sz="2000" b="1" dirty="0"/>
              <a:t>Spectators cannot attend those competitions (para.176)</a:t>
            </a:r>
          </a:p>
          <a:p>
            <a:pPr>
              <a:defRPr/>
            </a:pPr>
            <a:r>
              <a:rPr lang="en-US" sz="2000" b="1" dirty="0"/>
              <a:t>Reinforce the barrier to entry in the market (para.177) because third entities clubs and players (vulnerable for sanctions)</a:t>
            </a:r>
            <a:endParaRPr lang="en-US" sz="2000" dirty="0"/>
          </a:p>
        </p:txBody>
      </p:sp>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981950"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0A027822-4A04-AA47-BF85-4AA82B9F78D1}" type="slidenum">
              <a:rPr lang="en-GB" altLang="en-US">
                <a:solidFill>
                  <a:schemeClr val="tx1">
                    <a:lumMod val="50000"/>
                    <a:lumOff val="50000"/>
                  </a:schemeClr>
                </a:solidFill>
              </a:rPr>
              <a:pPr>
                <a:spcAft>
                  <a:spcPts val="600"/>
                </a:spcAft>
              </a:pPr>
              <a:t>50</a:t>
            </a:fld>
            <a:endParaRPr lang="en-GB" altLang="en-US">
              <a:solidFill>
                <a:schemeClr val="tx1">
                  <a:lumMod val="50000"/>
                  <a:lumOff val="50000"/>
                </a:schemeClr>
              </a:solidFill>
            </a:endParaRPr>
          </a:p>
        </p:txBody>
      </p:sp>
    </p:spTree>
    <p:extLst>
      <p:ext uri="{BB962C8B-B14F-4D97-AF65-F5344CB8AC3E}">
        <p14:creationId xmlns:p14="http://schemas.microsoft.com/office/powerpoint/2010/main" val="3244052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E567-D77E-EC23-4343-D2317E52C8B5}"/>
              </a:ext>
            </a:extLst>
          </p:cNvPr>
          <p:cNvSpPr>
            <a:spLocks noGrp="1"/>
          </p:cNvSpPr>
          <p:nvPr>
            <p:ph type="title"/>
          </p:nvPr>
        </p:nvSpPr>
        <p:spPr>
          <a:xfrm>
            <a:off x="2100072" y="777240"/>
            <a:ext cx="3779367" cy="3792070"/>
          </a:xfrm>
        </p:spPr>
        <p:txBody>
          <a:bodyPr vert="horz" lIns="91440" tIns="45720" rIns="91440" bIns="45720" rtlCol="0" anchor="t">
            <a:normAutofit/>
          </a:bodyPr>
          <a:lstStyle/>
          <a:p>
            <a:r>
              <a:rPr lang="en-US" sz="4200" dirty="0"/>
              <a:t>CONCLUSIONS: </a:t>
            </a:r>
          </a:p>
        </p:txBody>
      </p:sp>
      <p:sp>
        <p:nvSpPr>
          <p:cNvPr id="3" name="Content Placeholder 2">
            <a:extLst>
              <a:ext uri="{FF2B5EF4-FFF2-40B4-BE49-F238E27FC236}">
                <a16:creationId xmlns:a16="http://schemas.microsoft.com/office/drawing/2014/main" id="{B47FEF91-44D3-0416-F22F-393C12B79629}"/>
              </a:ext>
            </a:extLst>
          </p:cNvPr>
          <p:cNvSpPr>
            <a:spLocks noGrp="1"/>
          </p:cNvSpPr>
          <p:nvPr>
            <p:ph idx="1"/>
          </p:nvPr>
        </p:nvSpPr>
        <p:spPr>
          <a:xfrm>
            <a:off x="1935078" y="2580794"/>
            <a:ext cx="3533285" cy="943901"/>
          </a:xfrm>
        </p:spPr>
        <p:txBody>
          <a:bodyPr vert="horz" lIns="91440" tIns="45720" rIns="91440" bIns="45720" rtlCol="0" anchor="ctr">
            <a:normAutofit fontScale="92500"/>
          </a:bodyPr>
          <a:lstStyle/>
          <a:p>
            <a:pPr marL="0" indent="0">
              <a:buNone/>
            </a:pPr>
            <a:r>
              <a:rPr lang="en-US" sz="2400" dirty="0"/>
              <a:t>FIFA AND UEFA RULES  CONTRARY TO ART.101 TFEU</a:t>
            </a:r>
          </a:p>
        </p:txBody>
      </p:sp>
      <p:pic>
        <p:nvPicPr>
          <p:cNvPr id="6" name="Picture 5" descr="A purple pawn and a rolling dice">
            <a:extLst>
              <a:ext uri="{FF2B5EF4-FFF2-40B4-BE49-F238E27FC236}">
                <a16:creationId xmlns:a16="http://schemas.microsoft.com/office/drawing/2014/main" id="{419621ED-CA6D-5C83-3604-7AD5462F508E}"/>
              </a:ext>
            </a:extLst>
          </p:cNvPr>
          <p:cNvPicPr>
            <a:picLocks noChangeAspect="1"/>
          </p:cNvPicPr>
          <p:nvPr/>
        </p:nvPicPr>
        <p:blipFill rotWithShape="1">
          <a:blip r:embed="rId2"/>
          <a:srcRect l="30893" r="29793" b="-1"/>
          <a:stretch/>
        </p:blipFill>
        <p:spPr>
          <a:xfrm>
            <a:off x="6101779" y="10"/>
            <a:ext cx="4039155" cy="6857990"/>
          </a:xfrm>
          <a:prstGeom prst="rect">
            <a:avLst/>
          </a:prstGeom>
        </p:spPr>
      </p:pic>
      <p:sp>
        <p:nvSpPr>
          <p:cNvPr id="4" name="Slide Number Placeholder 3">
            <a:extLst>
              <a:ext uri="{FF2B5EF4-FFF2-40B4-BE49-F238E27FC236}">
                <a16:creationId xmlns:a16="http://schemas.microsoft.com/office/drawing/2014/main" id="{C45CD40F-75BF-7E4A-5161-9D98E4DCEF53}"/>
              </a:ext>
            </a:extLst>
          </p:cNvPr>
          <p:cNvSpPr>
            <a:spLocks noGrp="1"/>
          </p:cNvSpPr>
          <p:nvPr>
            <p:ph type="sldNum" sz="quarter" idx="12"/>
          </p:nvPr>
        </p:nvSpPr>
        <p:spPr>
          <a:xfrm>
            <a:off x="8073390" y="6356351"/>
            <a:ext cx="2400300" cy="365125"/>
          </a:xfrm>
        </p:spPr>
        <p:txBody>
          <a:bodyPr vert="horz" lIns="91440" tIns="45720" rIns="91440" bIns="45720" rtlCol="0" anchor="ctr">
            <a:normAutofit/>
          </a:bodyPr>
          <a:lstStyle/>
          <a:p>
            <a:pPr>
              <a:spcAft>
                <a:spcPts val="600"/>
              </a:spcAft>
              <a:defRPr/>
            </a:pPr>
            <a:fld id="{8E6776C0-889C-324D-9AB3-AC41C33F1163}" type="slidenum">
              <a:rPr lang="en-US" altLang="en-US">
                <a:solidFill>
                  <a:prstClr val="black">
                    <a:tint val="75000"/>
                  </a:prstClr>
                </a:solidFill>
                <a:latin typeface="Calibri" panose="020F0502020204030204"/>
              </a:rPr>
              <a:pPr>
                <a:spcAft>
                  <a:spcPts val="600"/>
                </a:spcAft>
                <a:defRPr/>
              </a:pPr>
              <a:t>51</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5897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376777" y="609601"/>
            <a:ext cx="4436398" cy="1330519"/>
          </a:xfrm>
        </p:spPr>
        <p:txBody>
          <a:bodyPr>
            <a:normAutofit/>
          </a:bodyPr>
          <a:lstStyle/>
          <a:p>
            <a:pPr>
              <a:defRPr/>
            </a:pPr>
            <a:r>
              <a:rPr lang="en-US" sz="2800" dirty="0"/>
              <a:t>ARE SANCTIONS  against     Art. 101 and 102 TFEU?</a:t>
            </a:r>
            <a:br>
              <a:rPr lang="en-US" sz="2800" dirty="0"/>
            </a:br>
            <a:endParaRPr lang="en-US" sz="2800" dirty="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2376778" y="2549719"/>
            <a:ext cx="4843911" cy="3552969"/>
          </a:xfrm>
        </p:spPr>
        <p:txBody>
          <a:bodyPr>
            <a:normAutofit/>
          </a:bodyPr>
          <a:lstStyle/>
          <a:p>
            <a:pPr marL="457200" lvl="1" indent="0">
              <a:buNone/>
              <a:defRPr/>
            </a:pPr>
            <a:r>
              <a:rPr lang="en-US" dirty="0"/>
              <a:t>OF COURSE THEY ARE! </a:t>
            </a:r>
          </a:p>
          <a:p>
            <a:pPr marL="457200" lvl="1" indent="0">
              <a:buNone/>
              <a:defRPr/>
            </a:pPr>
            <a:endParaRPr lang="en-US" dirty="0"/>
          </a:p>
          <a:p>
            <a:pPr marL="457200" lvl="1" indent="0">
              <a:buNone/>
              <a:defRPr/>
            </a:pPr>
            <a:r>
              <a:rPr lang="en-US" dirty="0"/>
              <a:t>THEY AIM TO IMPLEMENT AN ILLEGAL REGIME (para.180)</a:t>
            </a:r>
          </a:p>
          <a:p>
            <a:pPr marL="971550" lvl="1" indent="-514350">
              <a:buFontTx/>
              <a:buAutoNum type="arabicPeriod"/>
              <a:defRPr/>
            </a:pPr>
            <a:endParaRPr lang="en-US" sz="1700" dirty="0"/>
          </a:p>
          <a:p>
            <a:pPr marL="971550" lvl="1" indent="-514350">
              <a:buFontTx/>
              <a:buAutoNum type="arabicPeriod"/>
              <a:defRPr/>
            </a:pPr>
            <a:endParaRPr lang="en-US" sz="1700" dirty="0"/>
          </a:p>
        </p:txBody>
      </p:sp>
      <p:pic>
        <p:nvPicPr>
          <p:cNvPr id="8" name="Graphic 7" descr="Judge">
            <a:extLst>
              <a:ext uri="{FF2B5EF4-FFF2-40B4-BE49-F238E27FC236}">
                <a16:creationId xmlns:a16="http://schemas.microsoft.com/office/drawing/2014/main" id="{A43CC55C-AD74-2CEE-FC7A-85620C4C0B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44820" y="2045632"/>
            <a:ext cx="2763425" cy="2763425"/>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981950"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70189D98-0FC5-7340-8419-AFB599B098AD}" type="slidenum">
              <a:rPr lang="en-GB" altLang="en-US"/>
              <a:pPr>
                <a:spcAft>
                  <a:spcPts val="600"/>
                </a:spcAft>
              </a:pPr>
              <a:t>52</a:t>
            </a:fld>
            <a:endParaRPr lang="en-GB" altLang="en-US"/>
          </a:p>
        </p:txBody>
      </p:sp>
    </p:spTree>
    <p:extLst>
      <p:ext uri="{BB962C8B-B14F-4D97-AF65-F5344CB8AC3E}">
        <p14:creationId xmlns:p14="http://schemas.microsoft.com/office/powerpoint/2010/main" val="1677386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095350" y="762001"/>
            <a:ext cx="4792738" cy="1708242"/>
          </a:xfrm>
        </p:spPr>
        <p:txBody>
          <a:bodyPr anchor="ctr">
            <a:normAutofit fontScale="90000"/>
          </a:bodyPr>
          <a:lstStyle/>
          <a:p>
            <a:pPr>
              <a:defRPr/>
            </a:pPr>
            <a:r>
              <a:rPr lang="en-US" sz="3500" b="1" dirty="0"/>
              <a:t>Exemptions?</a:t>
            </a:r>
            <a:br>
              <a:rPr lang="en-US" sz="3500" b="1" dirty="0"/>
            </a:br>
            <a:r>
              <a:rPr lang="en-US" sz="3500" b="1" dirty="0" err="1"/>
              <a:t>Artt</a:t>
            </a:r>
            <a:r>
              <a:rPr lang="en-US" sz="3500" b="1" dirty="0"/>
              <a:t>. 101 (3) and 102 TFEU</a:t>
            </a:r>
            <a:br>
              <a:rPr lang="en-US" sz="3500" dirty="0"/>
            </a:br>
            <a:endParaRPr lang="en-US" sz="3500" dirty="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2095350" y="2470245"/>
            <a:ext cx="5080770" cy="3769835"/>
          </a:xfrm>
          <a:blipFill>
            <a:blip r:embed="rId2"/>
            <a:tile tx="0" ty="0" sx="100000" sy="100000" flip="none" algn="tl"/>
          </a:blipFill>
        </p:spPr>
        <p:txBody>
          <a:bodyPr anchor="ctr">
            <a:normAutofit/>
          </a:bodyPr>
          <a:lstStyle/>
          <a:p>
            <a:pPr marL="914400" lvl="2" indent="0">
              <a:buNone/>
              <a:defRPr/>
            </a:pPr>
            <a:r>
              <a:rPr lang="en-US" sz="2400" dirty="0"/>
              <a:t>FOUR </a:t>
            </a:r>
            <a:r>
              <a:rPr lang="en-US" sz="2400" dirty="0">
                <a:solidFill>
                  <a:srgbClr val="FF0000"/>
                </a:solidFill>
              </a:rPr>
              <a:t>cumulative </a:t>
            </a:r>
            <a:r>
              <a:rPr lang="en-US" sz="2400" dirty="0"/>
              <a:t>conditions:</a:t>
            </a:r>
          </a:p>
          <a:p>
            <a:pPr marL="914400" lvl="2" indent="0">
              <a:buNone/>
              <a:defRPr/>
            </a:pPr>
            <a:r>
              <a:rPr lang="en-US" sz="2400" dirty="0"/>
              <a:t>1. The agreement result in efficiency gains</a:t>
            </a:r>
          </a:p>
          <a:p>
            <a:pPr marL="914400" lvl="2" indent="0">
              <a:buNone/>
              <a:defRPr/>
            </a:pPr>
            <a:r>
              <a:rPr lang="en-US" sz="2400" dirty="0"/>
              <a:t>2. Consumers receive a fair share of the benefits</a:t>
            </a:r>
          </a:p>
          <a:p>
            <a:pPr marL="914400" lvl="2" indent="0">
              <a:buNone/>
              <a:defRPr/>
            </a:pPr>
            <a:r>
              <a:rPr lang="en-US" sz="2400" dirty="0"/>
              <a:t>3.Restrictions are necessary to achieving those benefits</a:t>
            </a:r>
          </a:p>
          <a:p>
            <a:pPr marL="914400" lvl="2" indent="0">
              <a:buNone/>
              <a:defRPr/>
            </a:pPr>
            <a:r>
              <a:rPr lang="en-US" sz="2400" dirty="0"/>
              <a:t>4.There is no substantial elimination of competition</a:t>
            </a:r>
          </a:p>
          <a:p>
            <a:pPr marL="914400" lvl="2" indent="0">
              <a:buNone/>
              <a:defRPr/>
            </a:pPr>
            <a:endParaRPr lang="en-US" sz="1700" dirty="0"/>
          </a:p>
        </p:txBody>
      </p:sp>
      <p:pic>
        <p:nvPicPr>
          <p:cNvPr id="13" name="Picture 5">
            <a:extLst>
              <a:ext uri="{FF2B5EF4-FFF2-40B4-BE49-F238E27FC236}">
                <a16:creationId xmlns:a16="http://schemas.microsoft.com/office/drawing/2014/main" id="{01CB41BC-6DAE-E2C4-7513-37605E12F1E2}"/>
              </a:ext>
            </a:extLst>
          </p:cNvPr>
          <p:cNvPicPr>
            <a:picLocks noChangeAspect="1"/>
          </p:cNvPicPr>
          <p:nvPr/>
        </p:nvPicPr>
        <p:blipFill rotWithShape="1">
          <a:blip r:embed="rId3"/>
          <a:srcRect l="50619" r="16619" b="-1"/>
          <a:stretch/>
        </p:blipFill>
        <p:spPr>
          <a:xfrm>
            <a:off x="7608168" y="-10886"/>
            <a:ext cx="3059832"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9149902" y="6356351"/>
            <a:ext cx="1326319"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82CBB288-9F25-B94B-9636-A57449499D7A}" type="slidenum">
              <a:rPr lang="en-GB" altLang="en-US">
                <a:solidFill>
                  <a:srgbClr val="FFFFFF"/>
                </a:solidFill>
              </a:rPr>
              <a:pPr>
                <a:spcAft>
                  <a:spcPts val="600"/>
                </a:spcAft>
              </a:pPr>
              <a:t>53</a:t>
            </a:fld>
            <a:endParaRPr lang="en-GB" altLang="en-US">
              <a:solidFill>
                <a:srgbClr val="FFFFFF"/>
              </a:solidFill>
            </a:endParaRPr>
          </a:p>
        </p:txBody>
      </p:sp>
    </p:spTree>
    <p:extLst>
      <p:ext uri="{BB962C8B-B14F-4D97-AF65-F5344CB8AC3E}">
        <p14:creationId xmlns:p14="http://schemas.microsoft.com/office/powerpoint/2010/main" val="4036928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376778" y="484094"/>
            <a:ext cx="7498831" cy="1206594"/>
          </a:xfrm>
        </p:spPr>
        <p:txBody>
          <a:bodyPr>
            <a:normAutofit fontScale="90000"/>
          </a:bodyPr>
          <a:lstStyle/>
          <a:p>
            <a:pPr>
              <a:defRPr/>
            </a:pPr>
            <a:r>
              <a:rPr lang="en-US" dirty="0"/>
              <a:t>Exemptions </a:t>
            </a:r>
            <a:br>
              <a:rPr lang="en-US" dirty="0"/>
            </a:br>
            <a:endParaRPr lang="en-US" dirty="0"/>
          </a:p>
        </p:txBody>
      </p:sp>
      <p:pic>
        <p:nvPicPr>
          <p:cNvPr id="8" name="Graphic 7" descr="Soccer Player">
            <a:extLst>
              <a:ext uri="{FF2B5EF4-FFF2-40B4-BE49-F238E27FC236}">
                <a16:creationId xmlns:a16="http://schemas.microsoft.com/office/drawing/2014/main" id="{7A173FF6-5EC9-1463-AEC2-13AF14A557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6054" y="2706737"/>
            <a:ext cx="2455911" cy="2455911"/>
          </a:xfrm>
          <a:prstGeom prst="rect">
            <a:avLst/>
          </a:prstGeom>
        </p:spPr>
      </p:pic>
      <p:graphicFrame>
        <p:nvGraphicFramePr>
          <p:cNvPr id="19" name="Content Placeholder 2">
            <a:extLst>
              <a:ext uri="{FF2B5EF4-FFF2-40B4-BE49-F238E27FC236}">
                <a16:creationId xmlns:a16="http://schemas.microsoft.com/office/drawing/2014/main" id="{89B1A4C5-A539-7E59-7145-BBE3DC6082B3}"/>
              </a:ext>
            </a:extLst>
          </p:cNvPr>
          <p:cNvGraphicFramePr>
            <a:graphicFrameLocks noGrp="1"/>
          </p:cNvGraphicFramePr>
          <p:nvPr>
            <p:ph idx="1"/>
            <p:extLst/>
          </p:nvPr>
        </p:nvGraphicFramePr>
        <p:xfrm>
          <a:off x="4961965" y="484094"/>
          <a:ext cx="4918684" cy="5618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981950"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46A4F07D-6D4F-B44B-B80A-5799408C6D2E}" type="slidenum">
              <a:rPr lang="en-GB" altLang="en-US"/>
              <a:pPr>
                <a:spcAft>
                  <a:spcPts val="600"/>
                </a:spcAft>
              </a:pPr>
              <a:t>54</a:t>
            </a:fld>
            <a:endParaRPr lang="en-GB" altLang="en-US"/>
          </a:p>
        </p:txBody>
      </p:sp>
    </p:spTree>
    <p:extLst>
      <p:ext uri="{BB962C8B-B14F-4D97-AF65-F5344CB8AC3E}">
        <p14:creationId xmlns:p14="http://schemas.microsoft.com/office/powerpoint/2010/main" val="3503056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095381" y="1138266"/>
            <a:ext cx="3408571" cy="1401183"/>
          </a:xfrm>
        </p:spPr>
        <p:txBody>
          <a:bodyPr anchor="t">
            <a:normAutofit/>
          </a:bodyPr>
          <a:lstStyle/>
          <a:p>
            <a:pPr>
              <a:defRPr/>
            </a:pPr>
            <a:r>
              <a:rPr lang="en-US" sz="2800" dirty="0"/>
              <a:t>HINT (para. 99):</a:t>
            </a:r>
            <a:br>
              <a:rPr lang="en-US" sz="2800" dirty="0"/>
            </a:br>
            <a:endParaRPr lang="en-US" sz="2800" dirty="0"/>
          </a:p>
        </p:txBody>
      </p:sp>
      <p:sp>
        <p:nvSpPr>
          <p:cNvPr id="9" name="Content Placeholder 2">
            <a:extLst>
              <a:ext uri="{FF2B5EF4-FFF2-40B4-BE49-F238E27FC236}">
                <a16:creationId xmlns:a16="http://schemas.microsoft.com/office/drawing/2014/main" id="{0B1033D8-1953-6447-80AB-38B3BD1B6B2C}"/>
              </a:ext>
            </a:extLst>
          </p:cNvPr>
          <p:cNvSpPr>
            <a:spLocks noGrp="1"/>
          </p:cNvSpPr>
          <p:nvPr>
            <p:ph idx="1"/>
          </p:nvPr>
        </p:nvSpPr>
        <p:spPr>
          <a:xfrm>
            <a:off x="2095380" y="2551177"/>
            <a:ext cx="4360660" cy="3602935"/>
          </a:xfrm>
        </p:spPr>
        <p:txBody>
          <a:bodyPr>
            <a:normAutofit/>
          </a:bodyPr>
          <a:lstStyle/>
          <a:p>
            <a:pPr marL="457200" lvl="1" indent="0">
              <a:buNone/>
              <a:defRPr/>
            </a:pPr>
            <a:endParaRPr lang="en-US" dirty="0"/>
          </a:p>
          <a:p>
            <a:pPr lvl="2">
              <a:defRPr/>
            </a:pPr>
            <a:r>
              <a:rPr lang="en-US" sz="2400" dirty="0"/>
              <a:t>No substantive criteria and no detailed procedural rules</a:t>
            </a:r>
          </a:p>
          <a:p>
            <a:pPr lvl="2">
              <a:defRPr/>
            </a:pPr>
            <a:r>
              <a:rPr lang="en-US" sz="2400" dirty="0"/>
              <a:t>No transparency, clarity neutrality, precision and proportionality…</a:t>
            </a:r>
          </a:p>
          <a:p>
            <a:pPr lvl="2">
              <a:defRPr/>
            </a:pPr>
            <a:r>
              <a:rPr lang="en-US" sz="2400" dirty="0"/>
              <a:t>Prevention of any and all competition on the market</a:t>
            </a:r>
          </a:p>
        </p:txBody>
      </p:sp>
      <p:pic>
        <p:nvPicPr>
          <p:cNvPr id="8" name="Graphic 7" descr="Fingerprint">
            <a:extLst>
              <a:ext uri="{FF2B5EF4-FFF2-40B4-BE49-F238E27FC236}">
                <a16:creationId xmlns:a16="http://schemas.microsoft.com/office/drawing/2014/main" id="{884F6023-D7C1-E9F8-54BF-3484702410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6061" y="1429490"/>
            <a:ext cx="4000620" cy="4000620"/>
          </a:xfrm>
          <a:prstGeom prst="rect">
            <a:avLst/>
          </a:prstGeom>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7981950" y="6356351"/>
            <a:ext cx="20574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46A4F07D-6D4F-B44B-B80A-5799408C6D2E}" type="slidenum">
              <a:rPr lang="en-GB" altLang="en-US" smtClean="0"/>
              <a:pPr>
                <a:spcAft>
                  <a:spcPts val="600"/>
                </a:spcAft>
              </a:pPr>
              <a:t>55</a:t>
            </a:fld>
            <a:endParaRPr lang="en-GB" altLang="en-US"/>
          </a:p>
        </p:txBody>
      </p:sp>
    </p:spTree>
    <p:extLst>
      <p:ext uri="{BB962C8B-B14F-4D97-AF65-F5344CB8AC3E}">
        <p14:creationId xmlns:p14="http://schemas.microsoft.com/office/powerpoint/2010/main" val="857648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BDB58-159B-5B41-2467-1B78CAB1420D}"/>
              </a:ext>
            </a:extLst>
          </p:cNvPr>
          <p:cNvSpPr>
            <a:spLocks noGrp="1"/>
          </p:cNvSpPr>
          <p:nvPr>
            <p:ph type="title"/>
          </p:nvPr>
        </p:nvSpPr>
        <p:spPr>
          <a:xfrm>
            <a:off x="2095351" y="762001"/>
            <a:ext cx="4000647" cy="1708242"/>
          </a:xfrm>
        </p:spPr>
        <p:txBody>
          <a:bodyPr anchor="ctr">
            <a:normAutofit/>
          </a:bodyPr>
          <a:lstStyle/>
          <a:p>
            <a:r>
              <a:rPr lang="en-US" sz="2700" dirty="0"/>
              <a:t>Exploitation of all rights relating to sports competitions</a:t>
            </a:r>
            <a:br>
              <a:rPr lang="en-US" sz="2700" dirty="0"/>
            </a:br>
            <a:r>
              <a:rPr lang="en-US" sz="2700" dirty="0" err="1"/>
              <a:t>Artt</a:t>
            </a:r>
            <a:r>
              <a:rPr lang="en-US" sz="2700" dirty="0"/>
              <a:t>. 101 and 102 TFEU</a:t>
            </a:r>
            <a:endParaRPr lang="en-BE" sz="2700" dirty="0"/>
          </a:p>
        </p:txBody>
      </p:sp>
      <p:sp>
        <p:nvSpPr>
          <p:cNvPr id="3" name="Content Placeholder 2">
            <a:extLst>
              <a:ext uri="{FF2B5EF4-FFF2-40B4-BE49-F238E27FC236}">
                <a16:creationId xmlns:a16="http://schemas.microsoft.com/office/drawing/2014/main" id="{71A6B0F8-CC98-7CA5-C266-27E85163B24D}"/>
              </a:ext>
            </a:extLst>
          </p:cNvPr>
          <p:cNvSpPr>
            <a:spLocks noGrp="1"/>
          </p:cNvSpPr>
          <p:nvPr>
            <p:ph idx="1"/>
          </p:nvPr>
        </p:nvSpPr>
        <p:spPr>
          <a:xfrm>
            <a:off x="2095351" y="2470245"/>
            <a:ext cx="4000647" cy="3769835"/>
          </a:xfrm>
        </p:spPr>
        <p:txBody>
          <a:bodyPr anchor="ctr">
            <a:normAutofit/>
          </a:bodyPr>
          <a:lstStyle/>
          <a:p>
            <a:r>
              <a:rPr lang="en-US" sz="3200" dirty="0"/>
              <a:t>FIFA and UEFA “original owners”</a:t>
            </a:r>
          </a:p>
          <a:p>
            <a:r>
              <a:rPr lang="en-US" sz="3200" dirty="0"/>
              <a:t>FIFA : exclusive power  on exploitation and use of those rights</a:t>
            </a:r>
          </a:p>
          <a:p>
            <a:pPr marL="0" indent="0">
              <a:buNone/>
            </a:pPr>
            <a:endParaRPr lang="en-US" sz="1700" dirty="0"/>
          </a:p>
          <a:p>
            <a:endParaRPr lang="en-US" sz="1700" dirty="0"/>
          </a:p>
          <a:p>
            <a:endParaRPr lang="en-BE" sz="1700" dirty="0"/>
          </a:p>
        </p:txBody>
      </p:sp>
      <p:pic>
        <p:nvPicPr>
          <p:cNvPr id="6" name="Picture 5" descr="Close-up of hands holding a trophy&#10;&#10;Description automatically generated">
            <a:extLst>
              <a:ext uri="{FF2B5EF4-FFF2-40B4-BE49-F238E27FC236}">
                <a16:creationId xmlns:a16="http://schemas.microsoft.com/office/drawing/2014/main" id="{728CFA6E-EBD4-187C-E575-A6F323FBD6FA}"/>
              </a:ext>
            </a:extLst>
          </p:cNvPr>
          <p:cNvPicPr>
            <a:picLocks noChangeAspect="1"/>
          </p:cNvPicPr>
          <p:nvPr/>
        </p:nvPicPr>
        <p:blipFill rotWithShape="1">
          <a:blip r:embed="rId2"/>
          <a:srcRect l="30932" r="36306" b="-1"/>
          <a:stretch/>
        </p:blipFill>
        <p:spPr>
          <a:xfrm>
            <a:off x="6667348" y="-10886"/>
            <a:ext cx="4000653"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3406CCD0-1EBC-45F0-E3C7-01768BC1ED3D}"/>
              </a:ext>
            </a:extLst>
          </p:cNvPr>
          <p:cNvSpPr>
            <a:spLocks noGrp="1"/>
          </p:cNvSpPr>
          <p:nvPr>
            <p:ph type="sldNum" sz="quarter" idx="12"/>
          </p:nvPr>
        </p:nvSpPr>
        <p:spPr>
          <a:xfrm>
            <a:off x="9149902" y="6356351"/>
            <a:ext cx="1326319" cy="365125"/>
          </a:xfrm>
        </p:spPr>
        <p:txBody>
          <a:bodyPr>
            <a:normAutofit/>
          </a:bodyPr>
          <a:lstStyle/>
          <a:p>
            <a:pPr>
              <a:spcAft>
                <a:spcPts val="600"/>
              </a:spcAft>
            </a:pPr>
            <a:fld id="{8E6776C0-889C-324D-9AB3-AC41C33F1163}" type="slidenum">
              <a:rPr lang="en-GB" altLang="en-US">
                <a:solidFill>
                  <a:srgbClr val="FFFFFF"/>
                </a:solidFill>
              </a:rPr>
              <a:pPr>
                <a:spcAft>
                  <a:spcPts val="600"/>
                </a:spcAft>
              </a:pPr>
              <a:t>56</a:t>
            </a:fld>
            <a:endParaRPr lang="en-GB" altLang="en-US">
              <a:solidFill>
                <a:srgbClr val="FFFFFF"/>
              </a:solidFill>
            </a:endParaRPr>
          </a:p>
        </p:txBody>
      </p:sp>
    </p:spTree>
    <p:extLst>
      <p:ext uri="{BB962C8B-B14F-4D97-AF65-F5344CB8AC3E}">
        <p14:creationId xmlns:p14="http://schemas.microsoft.com/office/powerpoint/2010/main" val="1549372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E87D-7610-63C9-9ABE-16C2A1801831}"/>
              </a:ext>
            </a:extLst>
          </p:cNvPr>
          <p:cNvSpPr>
            <a:spLocks noGrp="1"/>
          </p:cNvSpPr>
          <p:nvPr>
            <p:ph type="title"/>
          </p:nvPr>
        </p:nvSpPr>
        <p:spPr>
          <a:xfrm>
            <a:off x="1883545" y="1070800"/>
            <a:ext cx="2954766" cy="5583126"/>
          </a:xfrm>
        </p:spPr>
        <p:txBody>
          <a:bodyPr>
            <a:normAutofit/>
          </a:bodyPr>
          <a:lstStyle/>
          <a:p>
            <a:pPr algn="r"/>
            <a:r>
              <a:rPr lang="en-BE" sz="2800"/>
              <a:t>CONSEQUENCES</a:t>
            </a:r>
          </a:p>
        </p:txBody>
      </p:sp>
      <p:sp>
        <p:nvSpPr>
          <p:cNvPr id="4" name="Slide Number Placeholder 3">
            <a:extLst>
              <a:ext uri="{FF2B5EF4-FFF2-40B4-BE49-F238E27FC236}">
                <a16:creationId xmlns:a16="http://schemas.microsoft.com/office/drawing/2014/main" id="{6DBE874A-59EE-E93D-946D-488E95DFF573}"/>
              </a:ext>
            </a:extLst>
          </p:cNvPr>
          <p:cNvSpPr>
            <a:spLocks noGrp="1"/>
          </p:cNvSpPr>
          <p:nvPr>
            <p:ph type="sldNum" sz="quarter" idx="12"/>
          </p:nvPr>
        </p:nvSpPr>
        <p:spPr>
          <a:xfrm>
            <a:off x="7981950" y="320401"/>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57</a:t>
            </a:fld>
            <a:endParaRPr lang="en-GB" altLang="en-US">
              <a:solidFill>
                <a:schemeClr val="tx1">
                  <a:alpha val="60000"/>
                </a:schemeClr>
              </a:solidFill>
            </a:endParaRPr>
          </a:p>
        </p:txBody>
      </p:sp>
      <p:graphicFrame>
        <p:nvGraphicFramePr>
          <p:cNvPr id="6" name="Content Placeholder 2">
            <a:extLst>
              <a:ext uri="{FF2B5EF4-FFF2-40B4-BE49-F238E27FC236}">
                <a16:creationId xmlns:a16="http://schemas.microsoft.com/office/drawing/2014/main" id="{D7648C6C-CD43-3536-6920-82FD95B816D7}"/>
              </a:ext>
            </a:extLst>
          </p:cNvPr>
          <p:cNvGraphicFramePr>
            <a:graphicFrameLocks noGrp="1"/>
          </p:cNvGraphicFramePr>
          <p:nvPr>
            <p:ph idx="1"/>
            <p:extLst/>
          </p:nvPr>
        </p:nvGraphicFramePr>
        <p:xfrm>
          <a:off x="5355402" y="1070801"/>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6104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ckmate in a chess game">
            <a:extLst>
              <a:ext uri="{FF2B5EF4-FFF2-40B4-BE49-F238E27FC236}">
                <a16:creationId xmlns:a16="http://schemas.microsoft.com/office/drawing/2014/main" id="{7679AB99-11A0-A609-89B8-A2EF13EB3060}"/>
              </a:ext>
            </a:extLst>
          </p:cNvPr>
          <p:cNvPicPr>
            <a:picLocks noChangeAspect="1"/>
          </p:cNvPicPr>
          <p:nvPr/>
        </p:nvPicPr>
        <p:blipFill rotWithShape="1">
          <a:blip r:embed="rId2"/>
          <a:srcRect t="990"/>
          <a:stretch/>
        </p:blipFill>
        <p:spPr>
          <a:xfrm>
            <a:off x="1521716" y="10"/>
            <a:ext cx="9143999" cy="6857990"/>
          </a:xfrm>
          <a:prstGeom prst="rect">
            <a:avLst/>
          </a:prstGeom>
        </p:spPr>
      </p:pic>
      <p:sp>
        <p:nvSpPr>
          <p:cNvPr id="2" name="Title 1">
            <a:extLst>
              <a:ext uri="{FF2B5EF4-FFF2-40B4-BE49-F238E27FC236}">
                <a16:creationId xmlns:a16="http://schemas.microsoft.com/office/drawing/2014/main" id="{A42056D0-DAE8-4BA5-09AB-4978637B9698}"/>
              </a:ext>
            </a:extLst>
          </p:cNvPr>
          <p:cNvSpPr>
            <a:spLocks noGrp="1"/>
          </p:cNvSpPr>
          <p:nvPr>
            <p:ph type="title"/>
          </p:nvPr>
        </p:nvSpPr>
        <p:spPr>
          <a:xfrm>
            <a:off x="2346960" y="325550"/>
            <a:ext cx="75438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500">
                <a:solidFill>
                  <a:srgbClr val="FFFFFF"/>
                </a:solidFill>
              </a:rPr>
              <a:t>THUS:</a:t>
            </a:r>
          </a:p>
        </p:txBody>
      </p:sp>
      <p:sp>
        <p:nvSpPr>
          <p:cNvPr id="3" name="Content Placeholder 2">
            <a:extLst>
              <a:ext uri="{FF2B5EF4-FFF2-40B4-BE49-F238E27FC236}">
                <a16:creationId xmlns:a16="http://schemas.microsoft.com/office/drawing/2014/main" id="{F39A9B8A-EF9D-E56B-C708-310FC23C605A}"/>
              </a:ext>
            </a:extLst>
          </p:cNvPr>
          <p:cNvSpPr>
            <a:spLocks noGrp="1"/>
          </p:cNvSpPr>
          <p:nvPr>
            <p:ph idx="1"/>
          </p:nvPr>
        </p:nvSpPr>
        <p:spPr>
          <a:xfrm>
            <a:off x="2349038" y="4072044"/>
            <a:ext cx="7543800" cy="1282707"/>
          </a:xfrm>
          <a:effectLst>
            <a:outerShdw blurRad="50800" dist="38100" dir="2700000" algn="tl" rotWithShape="0">
              <a:prstClr val="black">
                <a:alpha val="40000"/>
              </a:prstClr>
            </a:outerShdw>
          </a:effectLst>
        </p:spPr>
        <p:txBody>
          <a:bodyPr vert="horz" lIns="91440" tIns="45720" rIns="91440" bIns="45720" rtlCol="0">
            <a:normAutofit fontScale="92500"/>
          </a:bodyPr>
          <a:lstStyle/>
          <a:p>
            <a:pPr marL="0" indent="0" algn="ctr">
              <a:buNone/>
            </a:pPr>
            <a:r>
              <a:rPr lang="en-US" sz="4000" dirty="0">
                <a:solidFill>
                  <a:srgbClr val="FFFFFF"/>
                </a:solidFill>
              </a:rPr>
              <a:t>RESTRICTION OF COMPETITION AND ABUSE OF DOMINANT POSITION</a:t>
            </a:r>
          </a:p>
        </p:txBody>
      </p:sp>
      <p:sp>
        <p:nvSpPr>
          <p:cNvPr id="4" name="Slide Number Placeholder 3">
            <a:extLst>
              <a:ext uri="{FF2B5EF4-FFF2-40B4-BE49-F238E27FC236}">
                <a16:creationId xmlns:a16="http://schemas.microsoft.com/office/drawing/2014/main" id="{F03FEED0-F1B8-DD70-3512-FAFB56457FE8}"/>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defRPr/>
            </a:pPr>
            <a:fld id="{8E6776C0-889C-324D-9AB3-AC41C33F1163}" type="slidenum">
              <a:rPr lang="en-US" altLang="en-US">
                <a:solidFill>
                  <a:srgbClr val="FFFFFF"/>
                </a:solidFill>
                <a:latin typeface="Calibri" panose="020F0502020204030204"/>
              </a:rPr>
              <a:pPr>
                <a:spcAft>
                  <a:spcPts val="600"/>
                </a:spcAft>
                <a:defRPr/>
              </a:pPr>
              <a:t>58</a:t>
            </a:fld>
            <a:endParaRPr lang="en-US" altLang="en-US">
              <a:solidFill>
                <a:srgbClr val="FFFFFF"/>
              </a:solidFill>
              <a:latin typeface="Calibri" panose="020F0502020204030204"/>
            </a:endParaRPr>
          </a:p>
        </p:txBody>
      </p:sp>
    </p:spTree>
    <p:extLst>
      <p:ext uri="{BB962C8B-B14F-4D97-AF65-F5344CB8AC3E}">
        <p14:creationId xmlns:p14="http://schemas.microsoft.com/office/powerpoint/2010/main" val="18650427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EE9F4-D579-7577-AB8E-5317C025B81A}"/>
              </a:ext>
            </a:extLst>
          </p:cNvPr>
          <p:cNvSpPr>
            <a:spLocks noGrp="1"/>
          </p:cNvSpPr>
          <p:nvPr>
            <p:ph type="title"/>
          </p:nvPr>
        </p:nvSpPr>
        <p:spPr>
          <a:xfrm>
            <a:off x="1883545" y="1070800"/>
            <a:ext cx="2954766" cy="5583126"/>
          </a:xfrm>
        </p:spPr>
        <p:txBody>
          <a:bodyPr>
            <a:normAutofit fontScale="90000"/>
          </a:bodyPr>
          <a:lstStyle/>
          <a:p>
            <a:pPr algn="r"/>
            <a:r>
              <a:rPr lang="en-US" dirty="0"/>
              <a:t>Exploitation of  rights relating to sporting competitions</a:t>
            </a:r>
            <a:br>
              <a:rPr lang="en-US" dirty="0"/>
            </a:br>
            <a:r>
              <a:rPr lang="en-US" dirty="0" err="1"/>
              <a:t>Artt</a:t>
            </a:r>
            <a:r>
              <a:rPr lang="en-US" dirty="0"/>
              <a:t>. 101 and 102 TFEU : JUSTIFICATIONS</a:t>
            </a:r>
            <a:endParaRPr lang="en-BE" dirty="0"/>
          </a:p>
        </p:txBody>
      </p:sp>
      <p:sp>
        <p:nvSpPr>
          <p:cNvPr id="4" name="Slide Number Placeholder 3">
            <a:extLst>
              <a:ext uri="{FF2B5EF4-FFF2-40B4-BE49-F238E27FC236}">
                <a16:creationId xmlns:a16="http://schemas.microsoft.com/office/drawing/2014/main" id="{76729186-4C8E-B142-2231-9C22B9A75143}"/>
              </a:ext>
            </a:extLst>
          </p:cNvPr>
          <p:cNvSpPr>
            <a:spLocks noGrp="1"/>
          </p:cNvSpPr>
          <p:nvPr>
            <p:ph type="sldNum" sz="quarter" idx="12"/>
          </p:nvPr>
        </p:nvSpPr>
        <p:spPr>
          <a:xfrm>
            <a:off x="7981950" y="320401"/>
            <a:ext cx="2057400" cy="365125"/>
          </a:xfrm>
        </p:spPr>
        <p:txBody>
          <a:bodyPr>
            <a:normAutofit/>
          </a:bodyPr>
          <a:lstStyle/>
          <a:p>
            <a:pPr>
              <a:spcAft>
                <a:spcPts val="600"/>
              </a:spcAft>
            </a:pPr>
            <a:fld id="{8E6776C0-889C-324D-9AB3-AC41C33F1163}" type="slidenum">
              <a:rPr lang="en-GB" altLang="en-US">
                <a:solidFill>
                  <a:schemeClr val="tx1">
                    <a:alpha val="60000"/>
                  </a:schemeClr>
                </a:solidFill>
              </a:rPr>
              <a:pPr>
                <a:spcAft>
                  <a:spcPts val="600"/>
                </a:spcAft>
              </a:pPr>
              <a:t>59</a:t>
            </a:fld>
            <a:endParaRPr lang="en-GB" altLang="en-US">
              <a:solidFill>
                <a:schemeClr val="tx1">
                  <a:alpha val="60000"/>
                </a:schemeClr>
              </a:solidFill>
            </a:endParaRPr>
          </a:p>
        </p:txBody>
      </p:sp>
      <p:graphicFrame>
        <p:nvGraphicFramePr>
          <p:cNvPr id="8" name="Content Placeholder 2">
            <a:extLst>
              <a:ext uri="{FF2B5EF4-FFF2-40B4-BE49-F238E27FC236}">
                <a16:creationId xmlns:a16="http://schemas.microsoft.com/office/drawing/2014/main" id="{454DEA06-1307-4717-723D-8863E5315101}"/>
              </a:ext>
            </a:extLst>
          </p:cNvPr>
          <p:cNvGraphicFramePr>
            <a:graphicFrameLocks noGrp="1"/>
          </p:cNvGraphicFramePr>
          <p:nvPr>
            <p:ph idx="1"/>
            <p:extLst/>
          </p:nvPr>
        </p:nvGraphicFramePr>
        <p:xfrm>
          <a:off x="5355402" y="1070801"/>
          <a:ext cx="4683949"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1459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53"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54" name="Picture 14340">
            <a:extLst>
              <a:ext uri="{FF2B5EF4-FFF2-40B4-BE49-F238E27FC236}">
                <a16:creationId xmlns:a16="http://schemas.microsoft.com/office/drawing/2014/main" id="{EBB19E20-AC39-241D-FC2A-B8ED1A2532F9}"/>
              </a:ext>
            </a:extLst>
          </p:cNvPr>
          <p:cNvPicPr>
            <a:picLocks noChangeAspect="1"/>
          </p:cNvPicPr>
          <p:nvPr/>
        </p:nvPicPr>
        <p:blipFill rotWithShape="1">
          <a:blip r:embed="rId2"/>
          <a:srcRect r="21490" b="2"/>
          <a:stretch/>
        </p:blipFill>
        <p:spPr>
          <a:xfrm>
            <a:off x="20" y="1666568"/>
            <a:ext cx="6106195" cy="5191432"/>
          </a:xfrm>
          <a:prstGeom prst="rect">
            <a:avLst/>
          </a:prstGeom>
        </p:spPr>
      </p:pic>
      <p:sp useBgFill="1">
        <p:nvSpPr>
          <p:cNvPr id="14355" name="Rectangle 14346">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Rectangle 2">
            <a:extLst>
              <a:ext uri="{FF2B5EF4-FFF2-40B4-BE49-F238E27FC236}">
                <a16:creationId xmlns:a16="http://schemas.microsoft.com/office/drawing/2014/main" id="{495C5EE8-33F5-B14B-A94C-ED377023AEE1}"/>
              </a:ext>
            </a:extLst>
          </p:cNvPr>
          <p:cNvSpPr>
            <a:spLocks noGrp="1" noRot="1" noChangeArrowheads="1"/>
          </p:cNvSpPr>
          <p:nvPr>
            <p:ph type="title"/>
          </p:nvPr>
        </p:nvSpPr>
        <p:spPr>
          <a:xfrm>
            <a:off x="761801" y="352766"/>
            <a:ext cx="10591999" cy="1023584"/>
          </a:xfrm>
        </p:spPr>
        <p:txBody>
          <a:bodyPr>
            <a:normAutofit fontScale="90000"/>
          </a:bodyPr>
          <a:lstStyle/>
          <a:p>
            <a:pPr eaLnBrk="1" hangingPunct="1">
              <a:defRPr/>
            </a:pPr>
            <a:r>
              <a:rPr lang="nl-BE" sz="4000" b="1" dirty="0">
                <a:solidFill>
                  <a:srgbClr val="0070C0"/>
                </a:solidFill>
              </a:rPr>
              <a:t>SPORT AND EU COMPETITION LAW: </a:t>
            </a:r>
            <a:br>
              <a:rPr lang="nl-BE" sz="4000" b="1" dirty="0">
                <a:solidFill>
                  <a:srgbClr val="0070C0"/>
                </a:solidFill>
              </a:rPr>
            </a:br>
            <a:r>
              <a:rPr lang="nl-BE" sz="4000" b="1" dirty="0">
                <a:solidFill>
                  <a:srgbClr val="0070C0"/>
                </a:solidFill>
              </a:rPr>
              <a:t>Art. 101 (3) The  four </a:t>
            </a:r>
            <a:r>
              <a:rPr lang="nl-BE" sz="4000" b="1" u="sng" dirty="0">
                <a:solidFill>
                  <a:srgbClr val="0070C0"/>
                </a:solidFill>
              </a:rPr>
              <a:t>cumulative </a:t>
            </a:r>
            <a:r>
              <a:rPr lang="nl-BE" sz="4000" b="1" dirty="0">
                <a:solidFill>
                  <a:srgbClr val="0070C0"/>
                </a:solidFill>
              </a:rPr>
              <a:t>exceptions</a:t>
            </a:r>
            <a:endParaRPr lang="nl-NL" sz="4000" b="1" dirty="0">
              <a:solidFill>
                <a:srgbClr val="0070C0"/>
              </a:solidFill>
            </a:endParaRPr>
          </a:p>
        </p:txBody>
      </p:sp>
      <p:sp>
        <p:nvSpPr>
          <p:cNvPr id="14356" name="Rectangle 3">
            <a:extLst>
              <a:ext uri="{FF2B5EF4-FFF2-40B4-BE49-F238E27FC236}">
                <a16:creationId xmlns:a16="http://schemas.microsoft.com/office/drawing/2014/main" id="{2936677F-AD01-2D48-85BA-A637F2552210}"/>
              </a:ext>
            </a:extLst>
          </p:cNvPr>
          <p:cNvSpPr>
            <a:spLocks noGrp="1" noChangeArrowheads="1"/>
          </p:cNvSpPr>
          <p:nvPr>
            <p:ph type="body" idx="1"/>
          </p:nvPr>
        </p:nvSpPr>
        <p:spPr>
          <a:xfrm>
            <a:off x="6803408" y="2249766"/>
            <a:ext cx="4550391" cy="4070303"/>
          </a:xfrm>
        </p:spPr>
        <p:txBody>
          <a:bodyPr anchor="ctr">
            <a:noAutofit/>
          </a:bodyPr>
          <a:lstStyle/>
          <a:p>
            <a:pPr eaLnBrk="1" hangingPunct="1">
              <a:buFontTx/>
              <a:buChar char="-"/>
              <a:defRPr/>
            </a:pPr>
            <a:r>
              <a:rPr lang="en-US" dirty="0">
                <a:solidFill>
                  <a:srgbClr val="0070C0"/>
                </a:solidFill>
              </a:rPr>
              <a:t>The Agreement results in efficiency gains</a:t>
            </a:r>
          </a:p>
          <a:p>
            <a:pPr eaLnBrk="1" hangingPunct="1">
              <a:buFontTx/>
              <a:buChar char="-"/>
              <a:defRPr/>
            </a:pPr>
            <a:r>
              <a:rPr lang="en-US" dirty="0">
                <a:solidFill>
                  <a:srgbClr val="0070C0"/>
                </a:solidFill>
              </a:rPr>
              <a:t>Consumers receive a fair share of the benefits</a:t>
            </a:r>
          </a:p>
          <a:p>
            <a:pPr eaLnBrk="1" hangingPunct="1">
              <a:buFontTx/>
              <a:buChar char="-"/>
              <a:defRPr/>
            </a:pPr>
            <a:r>
              <a:rPr lang="en-US" dirty="0">
                <a:solidFill>
                  <a:srgbClr val="0070C0"/>
                </a:solidFill>
              </a:rPr>
              <a:t>The restrictions are indispensable of achieving those benefits</a:t>
            </a:r>
          </a:p>
          <a:p>
            <a:pPr eaLnBrk="1" hangingPunct="1">
              <a:buFontTx/>
              <a:buChar char="-"/>
              <a:defRPr/>
            </a:pPr>
            <a:r>
              <a:rPr lang="en-US" dirty="0">
                <a:solidFill>
                  <a:srgbClr val="0070C0"/>
                </a:solidFill>
              </a:rPr>
              <a:t>There is no substantial elimination of competition</a:t>
            </a:r>
          </a:p>
        </p:txBody>
      </p:sp>
      <p:sp>
        <p:nvSpPr>
          <p:cNvPr id="5" name="Slide Number Placeholder 4">
            <a:extLst>
              <a:ext uri="{FF2B5EF4-FFF2-40B4-BE49-F238E27FC236}">
                <a16:creationId xmlns:a16="http://schemas.microsoft.com/office/drawing/2014/main" id="{CF1008AA-E483-4B4F-8802-7B33272DB429}"/>
              </a:ext>
            </a:extLst>
          </p:cNvPr>
          <p:cNvSpPr>
            <a:spLocks noGrp="1"/>
          </p:cNvSpPr>
          <p:nvPr>
            <p:ph type="sldNum" sz="quarter" idx="12"/>
          </p:nvPr>
        </p:nvSpPr>
        <p:spPr>
          <a:xfrm>
            <a:off x="10208240" y="6356350"/>
            <a:ext cx="1724679" cy="365125"/>
          </a:xfrm>
        </p:spPr>
        <p:txBody>
          <a:bodyPr>
            <a:norm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FA4654FF-B05F-4B46-9DE0-9E4AA42229B8}" type="slidenum">
              <a:rPr lang="nl-NL" altLang="en-US" sz="1800"/>
              <a:pPr>
                <a:lnSpc>
                  <a:spcPct val="90000"/>
                </a:lnSpc>
                <a:spcBef>
                  <a:spcPct val="0"/>
                </a:spcBef>
                <a:spcAft>
                  <a:spcPts val="600"/>
                </a:spcAft>
                <a:buClrTx/>
                <a:buSzTx/>
                <a:buFontTx/>
                <a:buNone/>
              </a:pPr>
              <a:t>6</a:t>
            </a:fld>
            <a:endParaRPr lang="nl-NL" altLang="en-US" sz="1800"/>
          </a:p>
        </p:txBody>
      </p:sp>
    </p:spTree>
    <p:extLst>
      <p:ext uri="{BB962C8B-B14F-4D97-AF65-F5344CB8AC3E}">
        <p14:creationId xmlns:p14="http://schemas.microsoft.com/office/powerpoint/2010/main" val="150433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095351" y="762001"/>
            <a:ext cx="4000647" cy="1708242"/>
          </a:xfrm>
        </p:spPr>
        <p:txBody>
          <a:bodyPr anchor="ctr">
            <a:noAutofit/>
          </a:bodyPr>
          <a:lstStyle/>
          <a:p>
            <a:pPr>
              <a:defRPr/>
            </a:pPr>
            <a:r>
              <a:rPr lang="en-US" sz="3600" dirty="0"/>
              <a:t>Compatibility with EU Freedom to provide services : </a:t>
            </a:r>
            <a:br>
              <a:rPr lang="en-US" sz="3600" dirty="0"/>
            </a:br>
            <a:br>
              <a:rPr lang="en-US" sz="3600" dirty="0"/>
            </a:br>
            <a:endParaRPr lang="en-US" sz="3600" dirty="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767408" y="2060848"/>
            <a:ext cx="5760640" cy="3247626"/>
          </a:xfrm>
        </p:spPr>
        <p:txBody>
          <a:bodyPr anchor="ctr">
            <a:noAutofit/>
          </a:bodyPr>
          <a:lstStyle/>
          <a:p>
            <a:pPr marL="457200" lvl="1" indent="0">
              <a:buNone/>
              <a:defRPr/>
            </a:pPr>
            <a:endParaRPr lang="en-US" sz="3200" dirty="0"/>
          </a:p>
          <a:p>
            <a:pPr lvl="2">
              <a:defRPr/>
            </a:pPr>
            <a:r>
              <a:rPr lang="en-US" sz="2800" dirty="0"/>
              <a:t>Art. 56 TFEU: NO to rules prohibiting, impeding or rendering less attractive the activity of service providers </a:t>
            </a:r>
          </a:p>
          <a:p>
            <a:pPr lvl="2">
              <a:defRPr/>
            </a:pPr>
            <a:r>
              <a:rPr lang="en-US" sz="2800" dirty="0"/>
              <a:t>PRIOR Authorization as obstacle to Freedom to provide services  for third </a:t>
            </a:r>
            <a:r>
              <a:rPr lang="en-US" sz="2800" dirty="0" err="1"/>
              <a:t>organisers</a:t>
            </a:r>
            <a:r>
              <a:rPr lang="en-US" sz="2800" dirty="0"/>
              <a:t> and clubs  </a:t>
            </a:r>
          </a:p>
          <a:p>
            <a:pPr lvl="2">
              <a:defRPr/>
            </a:pPr>
            <a:r>
              <a:rPr lang="en-US" sz="2800" dirty="0"/>
              <a:t>Obstacle to freedom of movement</a:t>
            </a:r>
          </a:p>
        </p:txBody>
      </p:sp>
      <p:pic>
        <p:nvPicPr>
          <p:cNvPr id="6" name="Picture 5" descr="Digital numbers art">
            <a:extLst>
              <a:ext uri="{FF2B5EF4-FFF2-40B4-BE49-F238E27FC236}">
                <a16:creationId xmlns:a16="http://schemas.microsoft.com/office/drawing/2014/main" id="{8BF6E22A-CE20-28FC-DEA9-C2E157DD9267}"/>
              </a:ext>
            </a:extLst>
          </p:cNvPr>
          <p:cNvPicPr>
            <a:picLocks noChangeAspect="1"/>
          </p:cNvPicPr>
          <p:nvPr/>
        </p:nvPicPr>
        <p:blipFill rotWithShape="1">
          <a:blip r:embed="rId3"/>
          <a:srcRect l="18575" r="42547" b="-1"/>
          <a:stretch/>
        </p:blipFill>
        <p:spPr>
          <a:xfrm>
            <a:off x="6667348" y="-10886"/>
            <a:ext cx="4000653"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9149902" y="6356351"/>
            <a:ext cx="1326319"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D7584CF7-905B-E745-9571-13B7C3230364}" type="slidenum">
              <a:rPr lang="en-GB" altLang="en-US">
                <a:solidFill>
                  <a:srgbClr val="FFFFFF"/>
                </a:solidFill>
              </a:rPr>
              <a:pPr>
                <a:spcAft>
                  <a:spcPts val="600"/>
                </a:spcAft>
              </a:pPr>
              <a:t>60</a:t>
            </a:fld>
            <a:endParaRPr lang="en-GB" altLang="en-US">
              <a:solidFill>
                <a:srgbClr val="FFFFFF"/>
              </a:solidFill>
            </a:endParaRPr>
          </a:p>
        </p:txBody>
      </p:sp>
    </p:spTree>
    <p:extLst>
      <p:ext uri="{BB962C8B-B14F-4D97-AF65-F5344CB8AC3E}">
        <p14:creationId xmlns:p14="http://schemas.microsoft.com/office/powerpoint/2010/main" val="1245876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F4914-9FAF-6E6B-A815-E23EE7CEAFB6}"/>
              </a:ext>
            </a:extLst>
          </p:cNvPr>
          <p:cNvSpPr>
            <a:spLocks noGrp="1"/>
          </p:cNvSpPr>
          <p:nvPr>
            <p:ph type="ctrTitle"/>
          </p:nvPr>
        </p:nvSpPr>
        <p:spPr>
          <a:xfrm>
            <a:off x="1314824" y="735106"/>
            <a:ext cx="10053763" cy="2928470"/>
          </a:xfrm>
        </p:spPr>
        <p:txBody>
          <a:bodyPr anchor="b">
            <a:normAutofit/>
          </a:bodyPr>
          <a:lstStyle/>
          <a:p>
            <a:pPr algn="l"/>
            <a:r>
              <a:rPr lang="en-BE" sz="4800" b="1" dirty="0"/>
              <a:t>UL and Royal Antwerp FC</a:t>
            </a:r>
            <a:br>
              <a:rPr lang="en-BE" sz="4800" b="1" dirty="0"/>
            </a:br>
            <a:r>
              <a:rPr lang="en-BE" sz="4800" b="1" dirty="0"/>
              <a:t>v.</a:t>
            </a:r>
            <a:br>
              <a:rPr lang="en-BE" sz="4800" b="1" dirty="0"/>
            </a:br>
            <a:r>
              <a:rPr lang="en-BE" sz="4800" b="1" dirty="0"/>
              <a:t>URSBFA and UEFA</a:t>
            </a:r>
          </a:p>
        </p:txBody>
      </p:sp>
      <p:sp>
        <p:nvSpPr>
          <p:cNvPr id="3" name="Subtitle 2">
            <a:extLst>
              <a:ext uri="{FF2B5EF4-FFF2-40B4-BE49-F238E27FC236}">
                <a16:creationId xmlns:a16="http://schemas.microsoft.com/office/drawing/2014/main" id="{80A3C9DC-C2F6-C1B6-E937-EBA77E27332D}"/>
              </a:ext>
            </a:extLst>
          </p:cNvPr>
          <p:cNvSpPr>
            <a:spLocks noGrp="1"/>
          </p:cNvSpPr>
          <p:nvPr>
            <p:ph type="subTitle" idx="1"/>
          </p:nvPr>
        </p:nvSpPr>
        <p:spPr>
          <a:xfrm>
            <a:off x="1350682" y="4870824"/>
            <a:ext cx="10005951" cy="1458258"/>
          </a:xfrm>
        </p:spPr>
        <p:txBody>
          <a:bodyPr anchor="ctr">
            <a:normAutofit/>
          </a:bodyPr>
          <a:lstStyle/>
          <a:p>
            <a:pPr algn="l"/>
            <a:r>
              <a:rPr lang="en-BE" b="1" dirty="0"/>
              <a:t>THE HOME – GROWN PLAYERS’ RULE</a:t>
            </a:r>
          </a:p>
          <a:p>
            <a:pPr algn="l"/>
            <a:r>
              <a:rPr lang="en-BE" dirty="0"/>
              <a:t>Michele Colucci</a:t>
            </a:r>
          </a:p>
        </p:txBody>
      </p:sp>
    </p:spTree>
    <p:extLst>
      <p:ext uri="{BB962C8B-B14F-4D97-AF65-F5344CB8AC3E}">
        <p14:creationId xmlns:p14="http://schemas.microsoft.com/office/powerpoint/2010/main" val="6817232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20613DF-2526-D248-899F-AAD8E103BA43}"/>
              </a:ext>
            </a:extLst>
          </p:cNvPr>
          <p:cNvSpPr>
            <a:spLocks noGrp="1" noChangeArrowheads="1"/>
          </p:cNvSpPr>
          <p:nvPr>
            <p:ph type="title"/>
          </p:nvPr>
        </p:nvSpPr>
        <p:spPr>
          <a:xfrm>
            <a:off x="635000" y="640823"/>
            <a:ext cx="3418659" cy="5583148"/>
          </a:xfrm>
        </p:spPr>
        <p:txBody>
          <a:bodyPr anchor="ctr">
            <a:normAutofit/>
          </a:bodyPr>
          <a:lstStyle/>
          <a:p>
            <a:pPr eaLnBrk="1" hangingPunct="1">
              <a:defRPr/>
            </a:pPr>
            <a:r>
              <a:rPr lang="nl-BE" sz="5000"/>
              <a:t>INTERNAL MARKET</a:t>
            </a:r>
            <a:br>
              <a:rPr lang="nl-BE" sz="5000"/>
            </a:br>
            <a:r>
              <a:rPr lang="nl-BE" sz="5000"/>
              <a:t>FREE MOVEMENT OF WORKERS</a:t>
            </a:r>
            <a:endParaRPr lang="nl-NL" sz="5000"/>
          </a:p>
        </p:txBody>
      </p:sp>
      <p:sp>
        <p:nvSpPr>
          <p:cNvPr id="6" name="Slide Number Placeholder 5">
            <a:extLst>
              <a:ext uri="{FF2B5EF4-FFF2-40B4-BE49-F238E27FC236}">
                <a16:creationId xmlns:a16="http://schemas.microsoft.com/office/drawing/2014/main" id="{69616E01-2747-614F-B7E1-919AD60638C6}"/>
              </a:ext>
            </a:extLst>
          </p:cNvPr>
          <p:cNvSpPr>
            <a:spLocks noGrp="1"/>
          </p:cNvSpPr>
          <p:nvPr>
            <p:ph type="sldNum" sz="quarter" idx="12"/>
          </p:nvPr>
        </p:nvSpPr>
        <p:spPr>
          <a:xfrm>
            <a:off x="8610600" y="6356350"/>
            <a:ext cx="2743200" cy="365125"/>
          </a:xfrm>
        </p:spPr>
        <p:txBody>
          <a:bodyPr>
            <a:norm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87B4E3C1-4C38-D249-AC2B-48065AE9EB37}" type="slidenum">
              <a:rPr lang="en-GB" altLang="en-US" sz="1800"/>
              <a:pPr>
                <a:lnSpc>
                  <a:spcPct val="90000"/>
                </a:lnSpc>
                <a:spcBef>
                  <a:spcPct val="0"/>
                </a:spcBef>
                <a:spcAft>
                  <a:spcPts val="600"/>
                </a:spcAft>
                <a:buClrTx/>
                <a:buSzTx/>
                <a:buFontTx/>
                <a:buNone/>
              </a:pPr>
              <a:t>62</a:t>
            </a:fld>
            <a:endParaRPr lang="en-GB" altLang="en-US" sz="1800"/>
          </a:p>
        </p:txBody>
      </p:sp>
      <p:graphicFrame>
        <p:nvGraphicFramePr>
          <p:cNvPr id="67589" name="Rectangle 3">
            <a:extLst>
              <a:ext uri="{FF2B5EF4-FFF2-40B4-BE49-F238E27FC236}">
                <a16:creationId xmlns:a16="http://schemas.microsoft.com/office/drawing/2014/main" id="{377F6C5C-C32C-CF2E-362E-2B97E0A5217D}"/>
              </a:ext>
            </a:extLst>
          </p:cNvPr>
          <p:cNvGraphicFramePr/>
          <p:nvPr>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34448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D7E1018-1D4B-FD4E-8815-A82E2AE389BF}"/>
              </a:ext>
            </a:extLst>
          </p:cNvPr>
          <p:cNvSpPr>
            <a:spLocks noGrp="1" noChangeArrowheads="1"/>
          </p:cNvSpPr>
          <p:nvPr>
            <p:ph type="title"/>
          </p:nvPr>
        </p:nvSpPr>
        <p:spPr>
          <a:xfrm>
            <a:off x="761803" y="350196"/>
            <a:ext cx="4646904" cy="1624520"/>
          </a:xfrm>
        </p:spPr>
        <p:txBody>
          <a:bodyPr anchor="ctr">
            <a:normAutofit/>
          </a:bodyPr>
          <a:lstStyle/>
          <a:p>
            <a:pPr eaLnBrk="1" hangingPunct="1">
              <a:defRPr/>
            </a:pPr>
            <a:r>
              <a:rPr lang="fr-BE" sz="4000"/>
              <a:t>EQUAL TREATMENT</a:t>
            </a:r>
            <a:endParaRPr lang="en-GB" sz="4000"/>
          </a:p>
        </p:txBody>
      </p:sp>
      <p:sp>
        <p:nvSpPr>
          <p:cNvPr id="24579" name="Rectangle 3">
            <a:extLst>
              <a:ext uri="{FF2B5EF4-FFF2-40B4-BE49-F238E27FC236}">
                <a16:creationId xmlns:a16="http://schemas.microsoft.com/office/drawing/2014/main" id="{A66A584C-F2A9-494D-B47B-78B1228F1876}"/>
              </a:ext>
            </a:extLst>
          </p:cNvPr>
          <p:cNvSpPr>
            <a:spLocks noGrp="1" noChangeArrowheads="1"/>
          </p:cNvSpPr>
          <p:nvPr>
            <p:ph type="body" idx="1"/>
          </p:nvPr>
        </p:nvSpPr>
        <p:spPr>
          <a:xfrm>
            <a:off x="761802" y="2743200"/>
            <a:ext cx="4646905" cy="3613149"/>
          </a:xfrm>
        </p:spPr>
        <p:txBody>
          <a:bodyPr anchor="ctr">
            <a:normAutofit/>
          </a:bodyPr>
          <a:lstStyle/>
          <a:p>
            <a:pPr eaLnBrk="1" hangingPunct="1">
              <a:defRPr/>
            </a:pPr>
            <a:r>
              <a:rPr lang="en-GB" altLang="en-US" sz="1700" b="1"/>
              <a:t>BAN ON </a:t>
            </a:r>
            <a:r>
              <a:rPr lang="ja-JP" altLang="en-GB" sz="1700" b="1"/>
              <a:t>“</a:t>
            </a:r>
            <a:r>
              <a:rPr lang="en-GB" altLang="ja-JP" sz="1700" b="1"/>
              <a:t>DIRECT</a:t>
            </a:r>
            <a:r>
              <a:rPr lang="ja-JP" altLang="en-GB" sz="1700" b="1"/>
              <a:t>”</a:t>
            </a:r>
            <a:r>
              <a:rPr lang="en-GB" altLang="ja-JP" sz="1700" b="1"/>
              <a:t> DISCRIMINATIONS  </a:t>
            </a:r>
          </a:p>
          <a:p>
            <a:pPr eaLnBrk="1" hangingPunct="1">
              <a:buFont typeface="Wingdings" pitchFamily="2" charset="2"/>
              <a:buNone/>
              <a:defRPr/>
            </a:pPr>
            <a:r>
              <a:rPr lang="en-GB" altLang="en-US" sz="1700"/>
              <a:t>	Art. 18 TFEU on the basis of nationality</a:t>
            </a:r>
          </a:p>
          <a:p>
            <a:pPr eaLnBrk="1" hangingPunct="1">
              <a:buFont typeface="Wingdings" pitchFamily="2" charset="2"/>
              <a:buNone/>
              <a:defRPr/>
            </a:pPr>
            <a:r>
              <a:rPr lang="en-GB" altLang="en-US" sz="1700"/>
              <a:t>	Art. 45 TFEU:…</a:t>
            </a:r>
          </a:p>
          <a:p>
            <a:pPr lvl="1" eaLnBrk="1" hangingPunct="1">
              <a:defRPr/>
            </a:pPr>
            <a:r>
              <a:rPr lang="en-GB" altLang="en-US" sz="1700"/>
              <a:t>Access to employment</a:t>
            </a:r>
          </a:p>
          <a:p>
            <a:pPr lvl="1" eaLnBrk="1" hangingPunct="1">
              <a:defRPr/>
            </a:pPr>
            <a:r>
              <a:rPr lang="en-GB" altLang="en-US" sz="1700"/>
              <a:t>Pay</a:t>
            </a:r>
          </a:p>
          <a:p>
            <a:pPr lvl="1" eaLnBrk="1" hangingPunct="1">
              <a:defRPr/>
            </a:pPr>
            <a:r>
              <a:rPr lang="en-GB" altLang="en-US" sz="1700"/>
              <a:t>Employment conditions	</a:t>
            </a:r>
          </a:p>
          <a:p>
            <a:pPr lvl="1" eaLnBrk="1" hangingPunct="1">
              <a:defRPr/>
            </a:pPr>
            <a:r>
              <a:rPr lang="en-GB" altLang="en-US" sz="1700" b="1"/>
              <a:t>BAN ON </a:t>
            </a:r>
            <a:r>
              <a:rPr lang="ja-JP" altLang="en-GB" sz="1700" b="1"/>
              <a:t>“</a:t>
            </a:r>
            <a:r>
              <a:rPr lang="nl-BE" altLang="ja-JP" sz="1700" b="1"/>
              <a:t>IN</a:t>
            </a:r>
            <a:r>
              <a:rPr lang="en-GB" altLang="ja-JP" sz="1700" b="1"/>
              <a:t>DIRECT</a:t>
            </a:r>
            <a:r>
              <a:rPr lang="ja-JP" altLang="en-GB" sz="1700" b="1"/>
              <a:t>”</a:t>
            </a:r>
            <a:r>
              <a:rPr lang="en-GB" altLang="ja-JP" sz="1700" b="1"/>
              <a:t> DISCRIMINATIONS  (UEFA Home Grown Player Rule ?) </a:t>
            </a:r>
            <a:endParaRPr lang="en-GB" altLang="en-US" sz="1700"/>
          </a:p>
          <a:p>
            <a:pPr eaLnBrk="1" hangingPunct="1">
              <a:defRPr/>
            </a:pPr>
            <a:r>
              <a:rPr lang="en-GB" altLang="en-US" sz="1700"/>
              <a:t>Association agreement, Co-operation agreement, </a:t>
            </a:r>
          </a:p>
          <a:p>
            <a:pPr eaLnBrk="1" hangingPunct="1">
              <a:defRPr/>
            </a:pPr>
            <a:r>
              <a:rPr lang="en-GB" altLang="en-US" sz="1700"/>
              <a:t>SPORT: Balog case, Simutenkov case</a:t>
            </a:r>
          </a:p>
          <a:p>
            <a:pPr eaLnBrk="1" hangingPunct="1">
              <a:buFont typeface="Wingdings" pitchFamily="2" charset="2"/>
              <a:buNone/>
              <a:defRPr/>
            </a:pPr>
            <a:endParaRPr lang="en-GB" altLang="en-US" sz="1700"/>
          </a:p>
        </p:txBody>
      </p:sp>
      <p:pic>
        <p:nvPicPr>
          <p:cNvPr id="24581" name="Picture 24580" descr="A group of multi coloured wooden stick figures">
            <a:extLst>
              <a:ext uri="{FF2B5EF4-FFF2-40B4-BE49-F238E27FC236}">
                <a16:creationId xmlns:a16="http://schemas.microsoft.com/office/drawing/2014/main" id="{E401C890-0047-8D29-CADF-AFCF30E2CD96}"/>
              </a:ext>
            </a:extLst>
          </p:cNvPr>
          <p:cNvPicPr>
            <a:picLocks noChangeAspect="1"/>
          </p:cNvPicPr>
          <p:nvPr/>
        </p:nvPicPr>
        <p:blipFill rotWithShape="1">
          <a:blip r:embed="rId3"/>
          <a:srcRect l="12122" r="26253"/>
          <a:stretch/>
        </p:blipFill>
        <p:spPr>
          <a:xfrm>
            <a:off x="6096000" y="1"/>
            <a:ext cx="6102825" cy="6858000"/>
          </a:xfrm>
          <a:prstGeom prst="rect">
            <a:avLst/>
          </a:prstGeom>
        </p:spPr>
      </p:pic>
      <p:sp>
        <p:nvSpPr>
          <p:cNvPr id="6" name="Slide Number Placeholder 5">
            <a:extLst>
              <a:ext uri="{FF2B5EF4-FFF2-40B4-BE49-F238E27FC236}">
                <a16:creationId xmlns:a16="http://schemas.microsoft.com/office/drawing/2014/main" id="{85BF8E28-BA4A-C641-BB8F-10F4AD5F8621}"/>
              </a:ext>
            </a:extLst>
          </p:cNvPr>
          <p:cNvSpPr>
            <a:spLocks noGrp="1"/>
          </p:cNvSpPr>
          <p:nvPr>
            <p:ph type="sldNum" sz="quarter" idx="12"/>
          </p:nvPr>
        </p:nvSpPr>
        <p:spPr>
          <a:xfrm>
            <a:off x="8732520" y="6356350"/>
            <a:ext cx="3200400" cy="365125"/>
          </a:xfrm>
        </p:spPr>
        <p:txBody>
          <a:bodyPr>
            <a:normAutofit/>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EF480C1F-D72B-D545-89E0-76D418C3F58D}" type="slidenum">
              <a:rPr lang="en-GB" altLang="en-US" sz="1800">
                <a:solidFill>
                  <a:srgbClr val="FFFFFF"/>
                </a:solidFill>
              </a:rPr>
              <a:pPr>
                <a:lnSpc>
                  <a:spcPct val="90000"/>
                </a:lnSpc>
                <a:spcBef>
                  <a:spcPct val="0"/>
                </a:spcBef>
                <a:spcAft>
                  <a:spcPts val="600"/>
                </a:spcAft>
                <a:buClrTx/>
                <a:buSzTx/>
                <a:buFontTx/>
                <a:buNone/>
              </a:pPr>
              <a:t>63</a:t>
            </a:fld>
            <a:endParaRPr lang="en-GB" altLang="en-US" sz="1800">
              <a:solidFill>
                <a:srgbClr val="FFFFFF"/>
              </a:solidFill>
            </a:endParaRPr>
          </a:p>
        </p:txBody>
      </p:sp>
    </p:spTree>
    <p:extLst>
      <p:ext uri="{BB962C8B-B14F-4D97-AF65-F5344CB8AC3E}">
        <p14:creationId xmlns:p14="http://schemas.microsoft.com/office/powerpoint/2010/main" val="358715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57A63FA-73B2-C940-BC98-A37D76B65053}"/>
              </a:ext>
            </a:extLst>
          </p:cNvPr>
          <p:cNvSpPr>
            <a:spLocks noGrp="1" noChangeArrowheads="1"/>
          </p:cNvSpPr>
          <p:nvPr>
            <p:ph type="title"/>
          </p:nvPr>
        </p:nvSpPr>
        <p:spPr>
          <a:xfrm>
            <a:off x="1371599" y="294538"/>
            <a:ext cx="9895951" cy="1033669"/>
          </a:xfrm>
        </p:spPr>
        <p:txBody>
          <a:bodyPr>
            <a:normAutofit/>
          </a:bodyPr>
          <a:lstStyle/>
          <a:p>
            <a:pPr eaLnBrk="1" hangingPunct="1">
              <a:defRPr/>
            </a:pPr>
            <a:r>
              <a:rPr lang="fr-BE" altLang="en-US" sz="4000" dirty="0">
                <a:solidFill>
                  <a:srgbClr val="FFFFFF"/>
                </a:solidFill>
              </a:rPr>
              <a:t>« </a:t>
            </a:r>
            <a:r>
              <a:rPr lang="fr-BE" altLang="en-US" sz="4000" dirty="0"/>
              <a:t>COVERT DISCRIMINATIONS »</a:t>
            </a:r>
            <a:endParaRPr lang="en-GB" altLang="en-US" sz="4000" dirty="0"/>
          </a:p>
        </p:txBody>
      </p:sp>
      <p:sp>
        <p:nvSpPr>
          <p:cNvPr id="10243" name="Rectangle 3">
            <a:extLst>
              <a:ext uri="{FF2B5EF4-FFF2-40B4-BE49-F238E27FC236}">
                <a16:creationId xmlns:a16="http://schemas.microsoft.com/office/drawing/2014/main" id="{2C7788FB-AB94-3D49-AE5E-9F0C6B5B2C9E}"/>
              </a:ext>
            </a:extLst>
          </p:cNvPr>
          <p:cNvSpPr>
            <a:spLocks noGrp="1" noChangeArrowheads="1"/>
          </p:cNvSpPr>
          <p:nvPr>
            <p:ph type="body" idx="1"/>
          </p:nvPr>
        </p:nvSpPr>
        <p:spPr>
          <a:xfrm>
            <a:off x="1371599" y="2318197"/>
            <a:ext cx="9724031" cy="3683358"/>
          </a:xfrm>
        </p:spPr>
        <p:txBody>
          <a:bodyPr anchor="ctr">
            <a:normAutofit/>
          </a:bodyPr>
          <a:lstStyle/>
          <a:p>
            <a:pPr eaLnBrk="1" hangingPunct="1">
              <a:defRPr/>
            </a:pPr>
            <a:endParaRPr lang="fr-BE" altLang="en-US" sz="3600" dirty="0"/>
          </a:p>
          <a:p>
            <a:pPr eaLnBrk="1" hangingPunct="1">
              <a:defRPr/>
            </a:pPr>
            <a:r>
              <a:rPr lang="fr-BE" altLang="en-US" sz="3600" dirty="0"/>
              <a:t>NO « </a:t>
            </a:r>
            <a:r>
              <a:rPr lang="nl-NL" altLang="en-US" sz="3600" dirty="0"/>
              <a:t>COVERT FORMS OF DISCRIMINATION” </a:t>
            </a:r>
            <a:r>
              <a:rPr lang="nl-NL" altLang="en-US" sz="3600" dirty="0" err="1"/>
              <a:t>which</a:t>
            </a:r>
            <a:r>
              <a:rPr lang="nl-NL" altLang="en-US" sz="3600" dirty="0"/>
              <a:t>, </a:t>
            </a:r>
            <a:r>
              <a:rPr lang="nl-NL" altLang="en-US" sz="3600" dirty="0" err="1"/>
              <a:t>by</a:t>
            </a:r>
            <a:r>
              <a:rPr lang="nl-NL" altLang="en-US" sz="3600" dirty="0"/>
              <a:t> </a:t>
            </a:r>
            <a:r>
              <a:rPr lang="nl-NL" altLang="en-US" sz="3600" dirty="0" err="1"/>
              <a:t>the</a:t>
            </a:r>
            <a:r>
              <a:rPr lang="nl-NL" altLang="en-US" sz="3600" dirty="0"/>
              <a:t> </a:t>
            </a:r>
            <a:r>
              <a:rPr lang="nl-NL" altLang="en-US" sz="3600" dirty="0" err="1"/>
              <a:t>application</a:t>
            </a:r>
            <a:r>
              <a:rPr lang="nl-NL" altLang="en-US" sz="3600" dirty="0"/>
              <a:t> of </a:t>
            </a:r>
            <a:r>
              <a:rPr lang="nl-NL" altLang="en-US" sz="3600" dirty="0" err="1"/>
              <a:t>other</a:t>
            </a:r>
            <a:r>
              <a:rPr lang="nl-NL" altLang="en-US" sz="3600" dirty="0"/>
              <a:t> criteria of </a:t>
            </a:r>
            <a:r>
              <a:rPr lang="nl-NL" altLang="en-US" sz="3600" dirty="0" err="1"/>
              <a:t>differentiation</a:t>
            </a:r>
            <a:r>
              <a:rPr lang="nl-NL" altLang="en-US" sz="3600" dirty="0"/>
              <a:t>, lead in </a:t>
            </a:r>
            <a:r>
              <a:rPr lang="nl-NL" altLang="en-US" sz="3600" dirty="0" err="1"/>
              <a:t>fact</a:t>
            </a:r>
            <a:r>
              <a:rPr lang="nl-NL" altLang="en-US" sz="3600" dirty="0"/>
              <a:t> </a:t>
            </a:r>
            <a:r>
              <a:rPr lang="nl-NL" altLang="en-US" sz="3600" dirty="0" err="1"/>
              <a:t>to</a:t>
            </a:r>
            <a:r>
              <a:rPr lang="nl-NL" altLang="en-US" sz="3600" dirty="0"/>
              <a:t> </a:t>
            </a:r>
            <a:r>
              <a:rPr lang="nl-NL" altLang="en-US" sz="3600" dirty="0" err="1"/>
              <a:t>the</a:t>
            </a:r>
            <a:r>
              <a:rPr lang="nl-NL" altLang="en-US" sz="3600" dirty="0"/>
              <a:t> </a:t>
            </a:r>
            <a:r>
              <a:rPr lang="nl-NL" altLang="en-US" sz="3600" dirty="0" err="1"/>
              <a:t>same</a:t>
            </a:r>
            <a:r>
              <a:rPr lang="nl-NL" altLang="en-US" sz="3600" dirty="0"/>
              <a:t> </a:t>
            </a:r>
            <a:r>
              <a:rPr lang="nl-NL" altLang="en-US" sz="3600" dirty="0" err="1"/>
              <a:t>result</a:t>
            </a:r>
            <a:r>
              <a:rPr lang="nl-NL" altLang="en-US" sz="3600" dirty="0"/>
              <a:t> . </a:t>
            </a:r>
            <a:r>
              <a:rPr lang="fr-BE" altLang="en-US" sz="3600" dirty="0"/>
              <a:t>(cause 152/73 </a:t>
            </a:r>
            <a:r>
              <a:rPr lang="fr-BE" altLang="en-US" sz="3600" dirty="0" err="1"/>
              <a:t>Sotgiu</a:t>
            </a:r>
            <a:r>
              <a:rPr lang="fr-BE" altLang="en-US" sz="3600" dirty="0"/>
              <a:t>)</a:t>
            </a:r>
          </a:p>
        </p:txBody>
      </p:sp>
      <p:sp>
        <p:nvSpPr>
          <p:cNvPr id="6" name="Slide Number Placeholder 5">
            <a:extLst>
              <a:ext uri="{FF2B5EF4-FFF2-40B4-BE49-F238E27FC236}">
                <a16:creationId xmlns:a16="http://schemas.microsoft.com/office/drawing/2014/main" id="{98E15B78-3D61-C648-B829-0E9A63ABEBF3}"/>
              </a:ext>
            </a:extLst>
          </p:cNvPr>
          <p:cNvSpPr>
            <a:spLocks noGrp="1"/>
          </p:cNvSpPr>
          <p:nvPr>
            <p:ph type="sldNum" sz="quarter" idx="12"/>
          </p:nvPr>
        </p:nvSpPr>
        <p:spPr>
          <a:xfrm>
            <a:off x="11704320" y="6455431"/>
            <a:ext cx="445913" cy="365125"/>
          </a:xfrm>
        </p:spPr>
        <p:txBody>
          <a:bodyPr>
            <a:norm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600"/>
              </a:spcAft>
              <a:buClrTx/>
              <a:buSzTx/>
              <a:buFontTx/>
              <a:buNone/>
            </a:pPr>
            <a:fld id="{6C87F3BF-4E89-BB4A-ADE6-E335F960613E}" type="slidenum">
              <a:rPr lang="en-GB" altLang="en-US" sz="1100">
                <a:solidFill>
                  <a:schemeClr val="tx1">
                    <a:lumMod val="50000"/>
                    <a:lumOff val="50000"/>
                  </a:schemeClr>
                </a:solidFill>
              </a:rPr>
              <a:pPr>
                <a:spcBef>
                  <a:spcPct val="0"/>
                </a:spcBef>
                <a:spcAft>
                  <a:spcPts val="600"/>
                </a:spcAft>
                <a:buClrTx/>
                <a:buSzTx/>
                <a:buFontTx/>
                <a:buNone/>
              </a:pPr>
              <a:t>64</a:t>
            </a:fld>
            <a:endParaRPr lang="en-GB" altLang="en-US" sz="1100">
              <a:solidFill>
                <a:schemeClr val="tx1">
                  <a:lumMod val="50000"/>
                  <a:lumOff val="50000"/>
                </a:schemeClr>
              </a:solidFill>
            </a:endParaRPr>
          </a:p>
        </p:txBody>
      </p:sp>
    </p:spTree>
    <p:extLst>
      <p:ext uri="{BB962C8B-B14F-4D97-AF65-F5344CB8AC3E}">
        <p14:creationId xmlns:p14="http://schemas.microsoft.com/office/powerpoint/2010/main" val="30800918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6" name="Picture 92165">
            <a:extLst>
              <a:ext uri="{FF2B5EF4-FFF2-40B4-BE49-F238E27FC236}">
                <a16:creationId xmlns:a16="http://schemas.microsoft.com/office/drawing/2014/main" id="{16305B9B-1AE1-35F9-11C1-C4D5430FB41D}"/>
              </a:ext>
            </a:extLst>
          </p:cNvPr>
          <p:cNvPicPr>
            <a:picLocks noChangeAspect="1"/>
          </p:cNvPicPr>
          <p:nvPr/>
        </p:nvPicPr>
        <p:blipFill rotWithShape="1">
          <a:blip r:embed="rId3">
            <a:alphaModFix amt="35000"/>
          </a:blip>
          <a:srcRect t="10786" b="4945"/>
          <a:stretch/>
        </p:blipFill>
        <p:spPr>
          <a:xfrm>
            <a:off x="20" y="10"/>
            <a:ext cx="12191980" cy="6857990"/>
          </a:xfrm>
          <a:prstGeom prst="rect">
            <a:avLst/>
          </a:prstGeom>
        </p:spPr>
      </p:pic>
      <p:sp>
        <p:nvSpPr>
          <p:cNvPr id="92162" name="Rectangle 2">
            <a:extLst>
              <a:ext uri="{FF2B5EF4-FFF2-40B4-BE49-F238E27FC236}">
                <a16:creationId xmlns:a16="http://schemas.microsoft.com/office/drawing/2014/main" id="{A3F57532-1FDE-7748-959C-EF96DF55DACD}"/>
              </a:ext>
            </a:extLst>
          </p:cNvPr>
          <p:cNvSpPr>
            <a:spLocks noGrp="1" noChangeArrowheads="1"/>
          </p:cNvSpPr>
          <p:nvPr>
            <p:ph type="title"/>
          </p:nvPr>
        </p:nvSpPr>
        <p:spPr>
          <a:xfrm>
            <a:off x="838200" y="365125"/>
            <a:ext cx="10515600" cy="1325563"/>
          </a:xfrm>
        </p:spPr>
        <p:txBody>
          <a:bodyPr>
            <a:normAutofit/>
          </a:bodyPr>
          <a:lstStyle/>
          <a:p>
            <a:r>
              <a:rPr lang="en-GB" altLang="en-US"/>
              <a:t>THE UEFA HOMEGROWN PLAYER RULE</a:t>
            </a:r>
          </a:p>
        </p:txBody>
      </p:sp>
      <p:sp>
        <p:nvSpPr>
          <p:cNvPr id="4" name="Content Placeholder 3">
            <a:extLst>
              <a:ext uri="{FF2B5EF4-FFF2-40B4-BE49-F238E27FC236}">
                <a16:creationId xmlns:a16="http://schemas.microsoft.com/office/drawing/2014/main" id="{84B5CB0F-F375-1A4E-8B5E-832453EA787C}"/>
              </a:ext>
            </a:extLst>
          </p:cNvPr>
          <p:cNvSpPr>
            <a:spLocks noGrp="1"/>
          </p:cNvSpPr>
          <p:nvPr>
            <p:ph idx="1"/>
          </p:nvPr>
        </p:nvSpPr>
        <p:spPr/>
        <p:txBody>
          <a:bodyPr/>
          <a:lstStyle/>
          <a:p>
            <a:endParaRPr lang="en-BE"/>
          </a:p>
        </p:txBody>
      </p:sp>
      <p:sp>
        <p:nvSpPr>
          <p:cNvPr id="6" name="Slide Number Placeholder 5">
            <a:extLst>
              <a:ext uri="{FF2B5EF4-FFF2-40B4-BE49-F238E27FC236}">
                <a16:creationId xmlns:a16="http://schemas.microsoft.com/office/drawing/2014/main" id="{CC282BE9-862F-2446-A134-FE4D48DAD768}"/>
              </a:ext>
            </a:extLst>
          </p:cNvPr>
          <p:cNvSpPr>
            <a:spLocks noGrp="1"/>
          </p:cNvSpPr>
          <p:nvPr>
            <p:ph type="sldNum" sz="quarter" idx="12"/>
          </p:nvPr>
        </p:nvSpPr>
        <p:spPr>
          <a:xfrm>
            <a:off x="8610600" y="6356350"/>
            <a:ext cx="2743200" cy="365125"/>
          </a:xfrm>
        </p:spPr>
        <p:txBody>
          <a:bodyPr>
            <a:normAutofit fontScale="70000" lnSpcReduction="20000"/>
          </a:bodyPr>
          <a:lstStyle>
            <a:lvl1pPr>
              <a:spcBef>
                <a:spcPct val="20000"/>
              </a:spcBef>
              <a:buClr>
                <a:schemeClr val="hlink"/>
              </a:buClr>
              <a:buSzPct val="90000"/>
              <a:buFont typeface="Wingdings" pitchFamily="2" charset="2"/>
              <a:buBlip>
                <a:blip r:embed="rId4"/>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5"/>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anose="020B0604020202020204" pitchFamily="34" charset="0"/>
                <a:ea typeface="ＭＳ Ｐゴシック" panose="020B0600070205080204" pitchFamily="34" charset="-128"/>
              </a:defRPr>
            </a:lvl9pPr>
          </a:lstStyle>
          <a:p>
            <a:fld id="{8B74EEC7-AF9B-CD4B-BB66-02BEEDBF6988}" type="slidenum">
              <a:rPr lang="en-GB" altLang="en-US"/>
              <a:pPr/>
              <a:t>65</a:t>
            </a:fld>
            <a:endParaRPr lang="en-GB" altLang="en-US"/>
          </a:p>
        </p:txBody>
      </p:sp>
      <p:graphicFrame>
        <p:nvGraphicFramePr>
          <p:cNvPr id="92165" name="Rectangle 3">
            <a:extLst>
              <a:ext uri="{FF2B5EF4-FFF2-40B4-BE49-F238E27FC236}">
                <a16:creationId xmlns:a16="http://schemas.microsoft.com/office/drawing/2014/main" id="{A86869AE-32BD-9359-4A6C-B360A6DEB108}"/>
              </a:ext>
            </a:extLst>
          </p:cNvPr>
          <p:cNvGraphicFramePr/>
          <p:nvPr>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90844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6C7E-CEBE-6B17-9CD6-6C9D802C0BBC}"/>
              </a:ext>
            </a:extLst>
          </p:cNvPr>
          <p:cNvSpPr>
            <a:spLocks noGrp="1"/>
          </p:cNvSpPr>
          <p:nvPr>
            <p:ph type="title"/>
          </p:nvPr>
        </p:nvSpPr>
        <p:spPr>
          <a:xfrm>
            <a:off x="635000" y="640823"/>
            <a:ext cx="3418659" cy="5583148"/>
          </a:xfrm>
        </p:spPr>
        <p:txBody>
          <a:bodyPr anchor="ctr">
            <a:normAutofit/>
          </a:bodyPr>
          <a:lstStyle/>
          <a:p>
            <a:r>
              <a:rPr lang="en-BE" sz="5400"/>
              <a:t>URBSFA (Belgium)</a:t>
            </a:r>
          </a:p>
        </p:txBody>
      </p:sp>
      <p:graphicFrame>
        <p:nvGraphicFramePr>
          <p:cNvPr id="15" name="Content Placeholder 2">
            <a:extLst>
              <a:ext uri="{FF2B5EF4-FFF2-40B4-BE49-F238E27FC236}">
                <a16:creationId xmlns:a16="http://schemas.microsoft.com/office/drawing/2014/main" id="{3DB0A365-7609-5E8E-1F8E-A2DA92E5EB33}"/>
              </a:ext>
            </a:extLst>
          </p:cNvPr>
          <p:cNvGraphicFramePr>
            <a:graphicFrameLocks noGrp="1"/>
          </p:cNvGraphicFramePr>
          <p:nvPr>
            <p:ph idx="1"/>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5073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5AEA-C107-C8FC-1854-EDE5F7310D7C}"/>
              </a:ext>
            </a:extLst>
          </p:cNvPr>
          <p:cNvSpPr>
            <a:spLocks noGrp="1"/>
          </p:cNvSpPr>
          <p:nvPr>
            <p:ph type="title"/>
          </p:nvPr>
        </p:nvSpPr>
        <p:spPr>
          <a:xfrm>
            <a:off x="838200" y="459863"/>
            <a:ext cx="10515600" cy="1004594"/>
          </a:xfrm>
        </p:spPr>
        <p:txBody>
          <a:bodyPr>
            <a:normAutofit/>
          </a:bodyPr>
          <a:lstStyle/>
          <a:p>
            <a:pPr algn="ctr"/>
            <a:r>
              <a:rPr lang="en-BE">
                <a:solidFill>
                  <a:srgbClr val="FFFFFF"/>
                </a:solidFill>
              </a:rPr>
              <a:t>Claims</a:t>
            </a:r>
          </a:p>
        </p:txBody>
      </p:sp>
      <p:graphicFrame>
        <p:nvGraphicFramePr>
          <p:cNvPr id="5" name="Content Placeholder 2">
            <a:extLst>
              <a:ext uri="{FF2B5EF4-FFF2-40B4-BE49-F238E27FC236}">
                <a16:creationId xmlns:a16="http://schemas.microsoft.com/office/drawing/2014/main" id="{F31BDC84-04D7-691B-F5DD-8BB20EA715F3}"/>
              </a:ext>
            </a:extLst>
          </p:cNvPr>
          <p:cNvGraphicFramePr>
            <a:graphicFrameLocks noGrp="1"/>
          </p:cNvGraphicFramePr>
          <p:nvPr>
            <p:ph idx="1"/>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9297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34A6-3AAA-9623-8815-E51CB46B783F}"/>
              </a:ext>
            </a:extLst>
          </p:cNvPr>
          <p:cNvSpPr>
            <a:spLocks noGrp="1"/>
          </p:cNvSpPr>
          <p:nvPr>
            <p:ph type="title"/>
          </p:nvPr>
        </p:nvSpPr>
        <p:spPr>
          <a:xfrm>
            <a:off x="5868556" y="1138036"/>
            <a:ext cx="6483593" cy="768253"/>
          </a:xfrm>
        </p:spPr>
        <p:txBody>
          <a:bodyPr anchor="t">
            <a:normAutofit fontScale="90000"/>
          </a:bodyPr>
          <a:lstStyle/>
          <a:p>
            <a:r>
              <a:rPr lang="en-BE" sz="3200" dirty="0"/>
              <a:t>Art. 165 : Specific Caractheristics of Sport</a:t>
            </a:r>
          </a:p>
        </p:txBody>
      </p:sp>
      <p:pic>
        <p:nvPicPr>
          <p:cNvPr id="5" name="Picture 4" descr="Brown wooden bowling pins and bowling ball">
            <a:extLst>
              <a:ext uri="{FF2B5EF4-FFF2-40B4-BE49-F238E27FC236}">
                <a16:creationId xmlns:a16="http://schemas.microsoft.com/office/drawing/2014/main" id="{8DCECF6D-0329-C100-5B2B-740F623A4E5B}"/>
              </a:ext>
            </a:extLst>
          </p:cNvPr>
          <p:cNvPicPr>
            <a:picLocks noChangeAspect="1"/>
          </p:cNvPicPr>
          <p:nvPr/>
        </p:nvPicPr>
        <p:blipFill rotWithShape="1">
          <a:blip r:embed="rId2"/>
          <a:srcRect l="37283" r="6383"/>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15DFB245-5673-4592-D309-026340FEC37C}"/>
              </a:ext>
            </a:extLst>
          </p:cNvPr>
          <p:cNvSpPr>
            <a:spLocks noGrp="1"/>
          </p:cNvSpPr>
          <p:nvPr>
            <p:ph idx="1"/>
          </p:nvPr>
        </p:nvSpPr>
        <p:spPr>
          <a:xfrm>
            <a:off x="5868557" y="1766808"/>
            <a:ext cx="5444382" cy="4375576"/>
          </a:xfrm>
        </p:spPr>
        <p:txBody>
          <a:bodyPr>
            <a:normAutofit/>
          </a:bodyPr>
          <a:lstStyle/>
          <a:p>
            <a:r>
              <a:rPr lang="en-GB" sz="1900" dirty="0"/>
              <a:t>Promotion of European Sporting issues</a:t>
            </a:r>
          </a:p>
          <a:p>
            <a:r>
              <a:rPr lang="en-GB" sz="1900" dirty="0"/>
              <a:t>Development of the European dimension of sport by promoting fairness and openness in sporting competitions, physical and moral integrity</a:t>
            </a:r>
          </a:p>
          <a:p>
            <a:r>
              <a:rPr lang="en-GB" sz="1900" dirty="0"/>
              <a:t>The UNION is competent to carry out “actions” to SUPPORT, COORDINATE and SUPPLEMENT actions of Member States in Sport (Art. 6 (e) TFEU)</a:t>
            </a:r>
          </a:p>
          <a:p>
            <a:endParaRPr lang="en-BE" sz="1900" dirty="0"/>
          </a:p>
        </p:txBody>
      </p:sp>
    </p:spTree>
    <p:extLst>
      <p:ext uri="{BB962C8B-B14F-4D97-AF65-F5344CB8AC3E}">
        <p14:creationId xmlns:p14="http://schemas.microsoft.com/office/powerpoint/2010/main" val="6823163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34A6-3AAA-9623-8815-E51CB46B783F}"/>
              </a:ext>
            </a:extLst>
          </p:cNvPr>
          <p:cNvSpPr>
            <a:spLocks noGrp="1"/>
          </p:cNvSpPr>
          <p:nvPr>
            <p:ph type="title"/>
          </p:nvPr>
        </p:nvSpPr>
        <p:spPr>
          <a:xfrm>
            <a:off x="5868556" y="1138036"/>
            <a:ext cx="6483593" cy="768253"/>
          </a:xfrm>
        </p:spPr>
        <p:txBody>
          <a:bodyPr anchor="t">
            <a:normAutofit fontScale="90000"/>
          </a:bodyPr>
          <a:lstStyle/>
          <a:p>
            <a:r>
              <a:rPr lang="en-BE" sz="3200" dirty="0"/>
              <a:t>Art. 165 : Specific Caractheristics of Sport</a:t>
            </a:r>
          </a:p>
        </p:txBody>
      </p:sp>
      <p:pic>
        <p:nvPicPr>
          <p:cNvPr id="5" name="Picture 4" descr="Brown wooden bowling pins and bowling ball">
            <a:extLst>
              <a:ext uri="{FF2B5EF4-FFF2-40B4-BE49-F238E27FC236}">
                <a16:creationId xmlns:a16="http://schemas.microsoft.com/office/drawing/2014/main" id="{8DCECF6D-0329-C100-5B2B-740F623A4E5B}"/>
              </a:ext>
            </a:extLst>
          </p:cNvPr>
          <p:cNvPicPr>
            <a:picLocks noChangeAspect="1"/>
          </p:cNvPicPr>
          <p:nvPr/>
        </p:nvPicPr>
        <p:blipFill rotWithShape="1">
          <a:blip r:embed="rId2"/>
          <a:srcRect l="37283" r="6383"/>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15DFB245-5673-4592-D309-026340FEC37C}"/>
              </a:ext>
            </a:extLst>
          </p:cNvPr>
          <p:cNvSpPr>
            <a:spLocks noGrp="1"/>
          </p:cNvSpPr>
          <p:nvPr>
            <p:ph idx="1"/>
          </p:nvPr>
        </p:nvSpPr>
        <p:spPr>
          <a:xfrm>
            <a:off x="5868557" y="1766808"/>
            <a:ext cx="5444382" cy="4375576"/>
          </a:xfrm>
        </p:spPr>
        <p:txBody>
          <a:bodyPr>
            <a:normAutofit/>
          </a:bodyPr>
          <a:lstStyle/>
          <a:p>
            <a:r>
              <a:rPr lang="en-GB" sz="1900" dirty="0"/>
              <a:t>Art 165  is not a cross-cutting provision having general application</a:t>
            </a:r>
          </a:p>
          <a:p>
            <a:r>
              <a:rPr lang="en-GB" sz="1900" dirty="0"/>
              <a:t>It enables to pursue not a “policy” but rather “actions” in sport</a:t>
            </a:r>
          </a:p>
          <a:p>
            <a:r>
              <a:rPr lang="en-GB" sz="1900" b="1" dirty="0">
                <a:solidFill>
                  <a:srgbClr val="FF0000"/>
                </a:solidFill>
              </a:rPr>
              <a:t>IT IS NOT AN EXCEPTION TO EU LAW!! </a:t>
            </a:r>
            <a:r>
              <a:rPr lang="en-GB" sz="1900" dirty="0"/>
              <a:t>(para 69)</a:t>
            </a:r>
          </a:p>
          <a:p>
            <a:r>
              <a:rPr lang="en-GB" sz="1900" dirty="0"/>
              <a:t>Specific characteristics may be taken into account along with other elements provided that they are relevant with </a:t>
            </a:r>
            <a:r>
              <a:rPr lang="en-GB" sz="1900" dirty="0" err="1"/>
              <a:t>Artt</a:t>
            </a:r>
            <a:r>
              <a:rPr lang="en-GB" sz="1900" dirty="0"/>
              <a:t>. 45 and 101 TFEU</a:t>
            </a:r>
          </a:p>
          <a:p>
            <a:r>
              <a:rPr lang="en-GB" sz="1900" dirty="0"/>
              <a:t>Assessment on a case by case basis: </a:t>
            </a:r>
          </a:p>
          <a:p>
            <a:r>
              <a:rPr lang="en-GB" sz="1900" dirty="0"/>
              <a:t>nature, organisation, functioning, level of professionalism of sport concerned (para 73)</a:t>
            </a:r>
          </a:p>
          <a:p>
            <a:endParaRPr lang="en-BE" sz="1900" dirty="0"/>
          </a:p>
        </p:txBody>
      </p:sp>
    </p:spTree>
    <p:extLst>
      <p:ext uri="{BB962C8B-B14F-4D97-AF65-F5344CB8AC3E}">
        <p14:creationId xmlns:p14="http://schemas.microsoft.com/office/powerpoint/2010/main" val="398585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81"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2" name="Picture 1">
            <a:extLst>
              <a:ext uri="{FF2B5EF4-FFF2-40B4-BE49-F238E27FC236}">
                <a16:creationId xmlns:a16="http://schemas.microsoft.com/office/drawing/2014/main" id="{2D1B66BE-F088-07F3-C222-A51E4C9CEE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723" b="-1"/>
          <a:stretch/>
        </p:blipFill>
        <p:spPr bwMode="auto">
          <a:xfrm>
            <a:off x="20" y="1666568"/>
            <a:ext cx="4156891" cy="51914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2782" name="Rectangle 32778">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a:extLst>
              <a:ext uri="{FF2B5EF4-FFF2-40B4-BE49-F238E27FC236}">
                <a16:creationId xmlns:a16="http://schemas.microsoft.com/office/drawing/2014/main" id="{97DC152D-B4ED-1C4D-815B-3F998B78B97D}"/>
              </a:ext>
            </a:extLst>
          </p:cNvPr>
          <p:cNvSpPr>
            <a:spLocks noGrp="1" noRot="1" noChangeArrowheads="1"/>
          </p:cNvSpPr>
          <p:nvPr>
            <p:ph type="title"/>
          </p:nvPr>
        </p:nvSpPr>
        <p:spPr>
          <a:xfrm>
            <a:off x="126332" y="352766"/>
            <a:ext cx="11851105" cy="1023584"/>
          </a:xfrm>
        </p:spPr>
        <p:txBody>
          <a:bodyPr>
            <a:noAutofit/>
          </a:bodyPr>
          <a:lstStyle/>
          <a:p>
            <a:pPr>
              <a:defRPr/>
            </a:pPr>
            <a:r>
              <a:rPr lang="nl-BE" b="1" dirty="0">
                <a:solidFill>
                  <a:srgbClr val="0070C0"/>
                </a:solidFill>
              </a:rPr>
              <a:t>SPORT AND EU COMPETITION LAW: Art.102 (TFEU)</a:t>
            </a:r>
            <a:endParaRPr lang="nl-NL" dirty="0">
              <a:solidFill>
                <a:srgbClr val="0070C0"/>
              </a:solidFill>
            </a:endParaRPr>
          </a:p>
        </p:txBody>
      </p:sp>
      <p:sp>
        <p:nvSpPr>
          <p:cNvPr id="16387" name="Rectangle 3">
            <a:extLst>
              <a:ext uri="{FF2B5EF4-FFF2-40B4-BE49-F238E27FC236}">
                <a16:creationId xmlns:a16="http://schemas.microsoft.com/office/drawing/2014/main" id="{1BBC6054-66F3-7C4D-890E-9E576F8E4555}"/>
              </a:ext>
            </a:extLst>
          </p:cNvPr>
          <p:cNvSpPr>
            <a:spLocks noGrp="1" noChangeArrowheads="1"/>
          </p:cNvSpPr>
          <p:nvPr>
            <p:ph type="body" idx="1"/>
          </p:nvPr>
        </p:nvSpPr>
        <p:spPr>
          <a:xfrm>
            <a:off x="4229100" y="2249766"/>
            <a:ext cx="7886700" cy="4070303"/>
          </a:xfrm>
        </p:spPr>
        <p:txBody>
          <a:bodyPr anchor="ctr">
            <a:normAutofit/>
          </a:bodyPr>
          <a:lstStyle/>
          <a:p>
            <a:pPr eaLnBrk="1" hangingPunct="1">
              <a:buFont typeface="Wingdings" charset="0"/>
              <a:buNone/>
              <a:defRPr/>
            </a:pPr>
            <a:r>
              <a:rPr lang="nl-NL" sz="4000" dirty="0">
                <a:solidFill>
                  <a:srgbClr val="0070C0"/>
                </a:solidFill>
                <a:effectLst/>
              </a:rPr>
              <a:t>No </a:t>
            </a:r>
            <a:r>
              <a:rPr lang="nl-NL" sz="4000" dirty="0" err="1">
                <a:solidFill>
                  <a:srgbClr val="0070C0"/>
                </a:solidFill>
                <a:effectLst/>
              </a:rPr>
              <a:t>to</a:t>
            </a:r>
            <a:r>
              <a:rPr lang="nl-NL" sz="4000" dirty="0">
                <a:solidFill>
                  <a:srgbClr val="0070C0"/>
                </a:solidFill>
                <a:effectLst/>
              </a:rPr>
              <a:t> </a:t>
            </a:r>
            <a:r>
              <a:rPr lang="nl-NL" sz="4000" dirty="0" err="1">
                <a:solidFill>
                  <a:srgbClr val="0070C0"/>
                </a:solidFill>
                <a:effectLst/>
              </a:rPr>
              <a:t>any</a:t>
            </a:r>
            <a:r>
              <a:rPr lang="nl-NL" sz="4000" dirty="0">
                <a:solidFill>
                  <a:srgbClr val="0070C0"/>
                </a:solidFill>
                <a:effectLst/>
              </a:rPr>
              <a:t> </a:t>
            </a:r>
            <a:r>
              <a:rPr lang="nl-NL" sz="4000" dirty="0" err="1">
                <a:solidFill>
                  <a:srgbClr val="0070C0"/>
                </a:solidFill>
                <a:effectLst/>
              </a:rPr>
              <a:t>abuse</a:t>
            </a:r>
            <a:r>
              <a:rPr lang="nl-NL" sz="4000" dirty="0">
                <a:solidFill>
                  <a:srgbClr val="0070C0"/>
                </a:solidFill>
                <a:effectLst/>
              </a:rPr>
              <a:t> of dominant </a:t>
            </a:r>
            <a:r>
              <a:rPr lang="nl-NL" sz="4000" dirty="0" err="1">
                <a:solidFill>
                  <a:srgbClr val="0070C0"/>
                </a:solidFill>
                <a:effectLst/>
              </a:rPr>
              <a:t>position</a:t>
            </a:r>
            <a:r>
              <a:rPr lang="nl-NL" sz="4000" dirty="0">
                <a:solidFill>
                  <a:srgbClr val="0070C0"/>
                </a:solidFill>
                <a:effectLst/>
              </a:rPr>
              <a:t> </a:t>
            </a:r>
            <a:r>
              <a:rPr lang="nl-NL" sz="4000" dirty="0" err="1">
                <a:solidFill>
                  <a:srgbClr val="0070C0"/>
                </a:solidFill>
                <a:effectLst/>
              </a:rPr>
              <a:t>by</a:t>
            </a:r>
            <a:r>
              <a:rPr lang="nl-NL" sz="4000" dirty="0">
                <a:solidFill>
                  <a:srgbClr val="0070C0"/>
                </a:solidFill>
                <a:effectLst/>
              </a:rPr>
              <a:t> </a:t>
            </a:r>
            <a:r>
              <a:rPr lang="nl-NL" sz="4000" dirty="0" err="1">
                <a:solidFill>
                  <a:srgbClr val="0070C0"/>
                </a:solidFill>
                <a:effectLst/>
              </a:rPr>
              <a:t>one</a:t>
            </a:r>
            <a:r>
              <a:rPr lang="nl-NL" sz="4000" dirty="0">
                <a:solidFill>
                  <a:srgbClr val="0070C0"/>
                </a:solidFill>
                <a:effectLst/>
              </a:rPr>
              <a:t> or more </a:t>
            </a:r>
            <a:r>
              <a:rPr lang="nl-NL" sz="4000" dirty="0" err="1">
                <a:solidFill>
                  <a:srgbClr val="0070C0"/>
                </a:solidFill>
                <a:effectLst/>
              </a:rPr>
              <a:t>undertakings</a:t>
            </a:r>
            <a:endParaRPr lang="nl-NL" sz="4000" dirty="0">
              <a:solidFill>
                <a:srgbClr val="0070C0"/>
              </a:solidFill>
              <a:effectLst/>
            </a:endParaRPr>
          </a:p>
          <a:p>
            <a:pPr eaLnBrk="1" hangingPunct="1">
              <a:buFont typeface="Wingdings" charset="0"/>
              <a:buNone/>
              <a:defRPr/>
            </a:pPr>
            <a:endParaRPr lang="nl-NL" sz="4000" dirty="0">
              <a:solidFill>
                <a:srgbClr val="0070C0"/>
              </a:solidFill>
              <a:effectLst/>
            </a:endParaRPr>
          </a:p>
          <a:p>
            <a:pPr eaLnBrk="1" hangingPunct="1">
              <a:buFont typeface="Wingdings" charset="0"/>
              <a:buNone/>
              <a:defRPr/>
            </a:pPr>
            <a:endParaRPr lang="nl-NL" sz="2000" dirty="0">
              <a:effectLst/>
            </a:endParaRPr>
          </a:p>
          <a:p>
            <a:pPr eaLnBrk="1" hangingPunct="1">
              <a:buFont typeface="Wingdings" charset="0"/>
              <a:buNone/>
              <a:defRPr/>
            </a:pPr>
            <a:endParaRPr lang="nl-NL" sz="2000" dirty="0"/>
          </a:p>
        </p:txBody>
      </p:sp>
      <p:sp>
        <p:nvSpPr>
          <p:cNvPr id="5" name="Slide Number Placeholder 4">
            <a:extLst>
              <a:ext uri="{FF2B5EF4-FFF2-40B4-BE49-F238E27FC236}">
                <a16:creationId xmlns:a16="http://schemas.microsoft.com/office/drawing/2014/main" id="{5607ECEA-230D-4142-93D2-DB1499E51321}"/>
              </a:ext>
            </a:extLst>
          </p:cNvPr>
          <p:cNvSpPr>
            <a:spLocks noGrp="1"/>
          </p:cNvSpPr>
          <p:nvPr>
            <p:ph type="sldNum" sz="quarter" idx="12"/>
          </p:nvPr>
        </p:nvSpPr>
        <p:spPr>
          <a:xfrm>
            <a:off x="10208240" y="6356350"/>
            <a:ext cx="1724679" cy="365125"/>
          </a:xfrm>
        </p:spPr>
        <p:txBody>
          <a:bodyPr>
            <a:normAutofit/>
          </a:bodyPr>
          <a:lstStyle>
            <a:lvl1pPr>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buClrTx/>
              <a:buSzTx/>
              <a:buFontTx/>
              <a:buNone/>
            </a:pPr>
            <a:fld id="{52EEA8EF-1FC0-E64A-8B25-C1C2B82C4964}" type="slidenum">
              <a:rPr lang="nl-NL" altLang="en-US" sz="1800" smtClean="0"/>
              <a:pPr>
                <a:lnSpc>
                  <a:spcPct val="90000"/>
                </a:lnSpc>
                <a:spcBef>
                  <a:spcPct val="0"/>
                </a:spcBef>
                <a:spcAft>
                  <a:spcPts val="600"/>
                </a:spcAft>
                <a:buClrTx/>
                <a:buSzTx/>
                <a:buFontTx/>
                <a:buNone/>
              </a:pPr>
              <a:t>7</a:t>
            </a:fld>
            <a:endParaRPr lang="nl-NL" altLang="en-US"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5C1E-6D0F-3E1E-06ED-118C0E741CAC}"/>
              </a:ext>
            </a:extLst>
          </p:cNvPr>
          <p:cNvSpPr>
            <a:spLocks noGrp="1"/>
          </p:cNvSpPr>
          <p:nvPr>
            <p:ph type="title"/>
          </p:nvPr>
        </p:nvSpPr>
        <p:spPr>
          <a:xfrm>
            <a:off x="635000" y="640823"/>
            <a:ext cx="3418659" cy="5583148"/>
          </a:xfrm>
        </p:spPr>
        <p:txBody>
          <a:bodyPr anchor="ctr">
            <a:normAutofit/>
          </a:bodyPr>
          <a:lstStyle/>
          <a:p>
            <a:r>
              <a:rPr lang="en-BE" sz="5400"/>
              <a:t>The Legal Analysis: Art. 101 TFEU</a:t>
            </a:r>
          </a:p>
        </p:txBody>
      </p:sp>
      <p:graphicFrame>
        <p:nvGraphicFramePr>
          <p:cNvPr id="7" name="Content Placeholder 2">
            <a:extLst>
              <a:ext uri="{FF2B5EF4-FFF2-40B4-BE49-F238E27FC236}">
                <a16:creationId xmlns:a16="http://schemas.microsoft.com/office/drawing/2014/main" id="{C8B41F15-0E09-580A-37F5-8CC297685595}"/>
              </a:ext>
            </a:extLst>
          </p:cNvPr>
          <p:cNvGraphicFramePr>
            <a:graphicFrameLocks noGrp="1"/>
          </p:cNvGraphicFramePr>
          <p:nvPr>
            <p:ph idx="1"/>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3083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5C1E-6D0F-3E1E-06ED-118C0E741CAC}"/>
              </a:ext>
            </a:extLst>
          </p:cNvPr>
          <p:cNvSpPr>
            <a:spLocks noGrp="1"/>
          </p:cNvSpPr>
          <p:nvPr>
            <p:ph type="title"/>
          </p:nvPr>
        </p:nvSpPr>
        <p:spPr>
          <a:xfrm>
            <a:off x="838200" y="365125"/>
            <a:ext cx="10515600" cy="1325563"/>
          </a:xfrm>
        </p:spPr>
        <p:txBody>
          <a:bodyPr>
            <a:normAutofit/>
          </a:bodyPr>
          <a:lstStyle/>
          <a:p>
            <a:r>
              <a:rPr lang="en-BE" sz="5400"/>
              <a:t>The Legal Analysis: Art. 101 TFEU</a:t>
            </a:r>
          </a:p>
        </p:txBody>
      </p:sp>
      <p:graphicFrame>
        <p:nvGraphicFramePr>
          <p:cNvPr id="5" name="Content Placeholder 2">
            <a:extLst>
              <a:ext uri="{FF2B5EF4-FFF2-40B4-BE49-F238E27FC236}">
                <a16:creationId xmlns:a16="http://schemas.microsoft.com/office/drawing/2014/main" id="{3A5BB666-81CB-746D-5AD3-48C8DC6FF0AA}"/>
              </a:ext>
            </a:extLst>
          </p:cNvPr>
          <p:cNvGraphicFramePr>
            <a:graphicFrameLocks noGrp="1"/>
          </p:cNvGraphicFramePr>
          <p:nvPr>
            <p:ph idx="1"/>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13267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5C1E-6D0F-3E1E-06ED-118C0E741CAC}"/>
              </a:ext>
            </a:extLst>
          </p:cNvPr>
          <p:cNvSpPr>
            <a:spLocks noGrp="1"/>
          </p:cNvSpPr>
          <p:nvPr>
            <p:ph type="title"/>
          </p:nvPr>
        </p:nvSpPr>
        <p:spPr/>
        <p:txBody>
          <a:bodyPr/>
          <a:lstStyle/>
          <a:p>
            <a:r>
              <a:rPr lang="en-BE"/>
              <a:t>The Legal Analysis: Art. 101 TFEU</a:t>
            </a:r>
            <a:endParaRPr lang="en-BE" dirty="0"/>
          </a:p>
        </p:txBody>
      </p:sp>
      <p:graphicFrame>
        <p:nvGraphicFramePr>
          <p:cNvPr id="5" name="Content Placeholder 2">
            <a:extLst>
              <a:ext uri="{FF2B5EF4-FFF2-40B4-BE49-F238E27FC236}">
                <a16:creationId xmlns:a16="http://schemas.microsoft.com/office/drawing/2014/main" id="{342962BA-0687-AB05-E49F-4F010DC03DD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1178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5C1E-6D0F-3E1E-06ED-118C0E741CAC}"/>
              </a:ext>
            </a:extLst>
          </p:cNvPr>
          <p:cNvSpPr>
            <a:spLocks noGrp="1"/>
          </p:cNvSpPr>
          <p:nvPr>
            <p:ph type="title"/>
          </p:nvPr>
        </p:nvSpPr>
        <p:spPr>
          <a:xfrm>
            <a:off x="761803" y="350196"/>
            <a:ext cx="4646904" cy="1624520"/>
          </a:xfrm>
        </p:spPr>
        <p:txBody>
          <a:bodyPr anchor="ctr">
            <a:normAutofit/>
          </a:bodyPr>
          <a:lstStyle/>
          <a:p>
            <a:r>
              <a:rPr lang="en-BE" sz="4000"/>
              <a:t>The Legal Analysis: Art. 101 TFEU</a:t>
            </a:r>
          </a:p>
        </p:txBody>
      </p:sp>
      <p:sp>
        <p:nvSpPr>
          <p:cNvPr id="3" name="Content Placeholder 2">
            <a:extLst>
              <a:ext uri="{FF2B5EF4-FFF2-40B4-BE49-F238E27FC236}">
                <a16:creationId xmlns:a16="http://schemas.microsoft.com/office/drawing/2014/main" id="{1663E78F-1BB8-42F0-6CAE-7569DBE6CCAE}"/>
              </a:ext>
            </a:extLst>
          </p:cNvPr>
          <p:cNvSpPr>
            <a:spLocks noGrp="1"/>
          </p:cNvSpPr>
          <p:nvPr>
            <p:ph idx="1"/>
          </p:nvPr>
        </p:nvSpPr>
        <p:spPr>
          <a:xfrm>
            <a:off x="761802" y="2743200"/>
            <a:ext cx="4646905" cy="3613149"/>
          </a:xfrm>
        </p:spPr>
        <p:txBody>
          <a:bodyPr anchor="ctr">
            <a:normAutofit/>
          </a:bodyPr>
          <a:lstStyle/>
          <a:p>
            <a:r>
              <a:rPr lang="en-BE" sz="2000"/>
              <a:t>HGP Rules have an impact on the competition:</a:t>
            </a:r>
          </a:p>
          <a:p>
            <a:pPr marL="0" indent="0">
              <a:buNone/>
            </a:pPr>
            <a:r>
              <a:rPr lang="en-BE" sz="2000"/>
              <a:t>	“The recruitment of talented players, whatever the club or place where they were trained,which could enable their team to win in the encoutner with the opposing team” (para 107)</a:t>
            </a:r>
          </a:p>
          <a:p>
            <a:r>
              <a:rPr lang="en-BE" sz="2000"/>
              <a:t>Upstream or supply market”: recruitment of players</a:t>
            </a:r>
          </a:p>
          <a:p>
            <a:r>
              <a:rPr lang="en-BE" sz="2000"/>
              <a:t>“Downstream market”: interclub football competitions.</a:t>
            </a:r>
          </a:p>
          <a:p>
            <a:endParaRPr lang="en-BE" sz="2000"/>
          </a:p>
        </p:txBody>
      </p:sp>
      <p:pic>
        <p:nvPicPr>
          <p:cNvPr id="5" name="Picture 4" descr="One orange paper boat leading a group of white paper boats">
            <a:extLst>
              <a:ext uri="{FF2B5EF4-FFF2-40B4-BE49-F238E27FC236}">
                <a16:creationId xmlns:a16="http://schemas.microsoft.com/office/drawing/2014/main" id="{E9EF625C-5395-D0C8-543E-060C30B82D0A}"/>
              </a:ext>
            </a:extLst>
          </p:cNvPr>
          <p:cNvPicPr>
            <a:picLocks noChangeAspect="1"/>
          </p:cNvPicPr>
          <p:nvPr/>
        </p:nvPicPr>
        <p:blipFill rotWithShape="1">
          <a:blip r:embed="rId2"/>
          <a:srcRect l="7187" r="33413" b="-2"/>
          <a:stretch/>
        </p:blipFill>
        <p:spPr>
          <a:xfrm>
            <a:off x="6096000" y="1"/>
            <a:ext cx="6102825" cy="6858000"/>
          </a:xfrm>
          <a:prstGeom prst="rect">
            <a:avLst/>
          </a:prstGeom>
        </p:spPr>
      </p:pic>
    </p:spTree>
    <p:extLst>
      <p:ext uri="{BB962C8B-B14F-4D97-AF65-F5344CB8AC3E}">
        <p14:creationId xmlns:p14="http://schemas.microsoft.com/office/powerpoint/2010/main" val="4281834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5C1E-6D0F-3E1E-06ED-118C0E741CAC}"/>
              </a:ext>
            </a:extLst>
          </p:cNvPr>
          <p:cNvSpPr>
            <a:spLocks noGrp="1"/>
          </p:cNvSpPr>
          <p:nvPr>
            <p:ph type="title"/>
          </p:nvPr>
        </p:nvSpPr>
        <p:spPr>
          <a:xfrm>
            <a:off x="761800" y="762001"/>
            <a:ext cx="5334197" cy="1708242"/>
          </a:xfrm>
        </p:spPr>
        <p:txBody>
          <a:bodyPr anchor="ctr">
            <a:normAutofit/>
          </a:bodyPr>
          <a:lstStyle/>
          <a:p>
            <a:r>
              <a:rPr lang="en-BE" sz="4000"/>
              <a:t>The Legal Analysis: Art. 101 TFEU</a:t>
            </a:r>
          </a:p>
        </p:txBody>
      </p:sp>
      <p:sp>
        <p:nvSpPr>
          <p:cNvPr id="3" name="Content Placeholder 2">
            <a:extLst>
              <a:ext uri="{FF2B5EF4-FFF2-40B4-BE49-F238E27FC236}">
                <a16:creationId xmlns:a16="http://schemas.microsoft.com/office/drawing/2014/main" id="{1663E78F-1BB8-42F0-6CAE-7569DBE6CCAE}"/>
              </a:ext>
            </a:extLst>
          </p:cNvPr>
          <p:cNvSpPr>
            <a:spLocks noGrp="1"/>
          </p:cNvSpPr>
          <p:nvPr>
            <p:ph idx="1"/>
          </p:nvPr>
        </p:nvSpPr>
        <p:spPr>
          <a:xfrm>
            <a:off x="761800" y="2470244"/>
            <a:ext cx="5334197" cy="3769835"/>
          </a:xfrm>
        </p:spPr>
        <p:txBody>
          <a:bodyPr anchor="ctr">
            <a:normAutofit/>
          </a:bodyPr>
          <a:lstStyle/>
          <a:p>
            <a:r>
              <a:rPr lang="en-BE" sz="2000" dirty="0"/>
              <a:t>National judge will decide if the rules present a degree of harm for clubs and players (anticompetitive restriction by object),</a:t>
            </a:r>
          </a:p>
          <a:p>
            <a:r>
              <a:rPr lang="en-GB" sz="2000" dirty="0"/>
              <a:t>R</a:t>
            </a:r>
            <a:r>
              <a:rPr lang="en-BE" sz="2000" dirty="0"/>
              <a:t>estriction to ”resources” : players from other football associations</a:t>
            </a:r>
          </a:p>
          <a:p>
            <a:r>
              <a:rPr lang="en-GB" sz="2000" dirty="0"/>
              <a:t>T</a:t>
            </a:r>
            <a:r>
              <a:rPr lang="en-BE" sz="2000" dirty="0"/>
              <a:t>he proportion of players concerned is relevant (para. 109)</a:t>
            </a:r>
          </a:p>
          <a:p>
            <a:r>
              <a:rPr lang="en-BE" sz="2000" dirty="0"/>
              <a:t>“National Prerence or not” (para.110) </a:t>
            </a:r>
          </a:p>
        </p:txBody>
      </p:sp>
      <p:pic>
        <p:nvPicPr>
          <p:cNvPr id="5" name="Picture 4" descr="Foosball football players">
            <a:extLst>
              <a:ext uri="{FF2B5EF4-FFF2-40B4-BE49-F238E27FC236}">
                <a16:creationId xmlns:a16="http://schemas.microsoft.com/office/drawing/2014/main" id="{DE44823D-4D49-5D45-6FBB-9A4BB7F9A5BA}"/>
              </a:ext>
            </a:extLst>
          </p:cNvPr>
          <p:cNvPicPr>
            <a:picLocks noChangeAspect="1"/>
          </p:cNvPicPr>
          <p:nvPr/>
        </p:nvPicPr>
        <p:blipFill rotWithShape="1">
          <a:blip r:embed="rId2"/>
          <a:srcRect l="27299" r="21059"/>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9206509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1705-E3B4-E1E7-6022-519EBD7517A5}"/>
              </a:ext>
            </a:extLst>
          </p:cNvPr>
          <p:cNvSpPr>
            <a:spLocks noGrp="1"/>
          </p:cNvSpPr>
          <p:nvPr>
            <p:ph type="title"/>
          </p:nvPr>
        </p:nvSpPr>
        <p:spPr>
          <a:xfrm>
            <a:off x="5868557" y="1138036"/>
            <a:ext cx="5444382" cy="1402470"/>
          </a:xfrm>
        </p:spPr>
        <p:txBody>
          <a:bodyPr anchor="t">
            <a:normAutofit/>
          </a:bodyPr>
          <a:lstStyle/>
          <a:p>
            <a:r>
              <a:rPr lang="en-BE" sz="3200" dirty="0"/>
              <a:t>Anticompetitive restriction by effect:</a:t>
            </a:r>
          </a:p>
        </p:txBody>
      </p:sp>
      <p:pic>
        <p:nvPicPr>
          <p:cNvPr id="5" name="Picture 4" descr="Sample being pipetted into a petri dish">
            <a:extLst>
              <a:ext uri="{FF2B5EF4-FFF2-40B4-BE49-F238E27FC236}">
                <a16:creationId xmlns:a16="http://schemas.microsoft.com/office/drawing/2014/main" id="{F561BF45-2AD4-1318-001B-B682EA96E46A}"/>
              </a:ext>
            </a:extLst>
          </p:cNvPr>
          <p:cNvPicPr>
            <a:picLocks noChangeAspect="1"/>
          </p:cNvPicPr>
          <p:nvPr/>
        </p:nvPicPr>
        <p:blipFill rotWithShape="1">
          <a:blip r:embed="rId2"/>
          <a:srcRect l="40704" r="3149" b="-2"/>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06D1E183-6775-A1B2-0B3B-F392144D3556}"/>
              </a:ext>
            </a:extLst>
          </p:cNvPr>
          <p:cNvSpPr>
            <a:spLocks noGrp="1"/>
          </p:cNvSpPr>
          <p:nvPr>
            <p:ph idx="1"/>
          </p:nvPr>
        </p:nvSpPr>
        <p:spPr>
          <a:xfrm>
            <a:off x="5868557" y="2551176"/>
            <a:ext cx="5444382" cy="3591207"/>
          </a:xfrm>
        </p:spPr>
        <p:txBody>
          <a:bodyPr>
            <a:normAutofit/>
          </a:bodyPr>
          <a:lstStyle/>
          <a:p>
            <a:r>
              <a:rPr lang="en-BE" sz="2000"/>
              <a:t>MECA MEDINA TEST:</a:t>
            </a:r>
          </a:p>
          <a:p>
            <a:r>
              <a:rPr lang="en-GB" sz="2000"/>
              <a:t>L</a:t>
            </a:r>
            <a:r>
              <a:rPr lang="en-BE" sz="2000"/>
              <a:t>egitimate objectives</a:t>
            </a:r>
          </a:p>
          <a:p>
            <a:r>
              <a:rPr lang="en-GB" sz="2000"/>
              <a:t>N</a:t>
            </a:r>
            <a:r>
              <a:rPr lang="en-BE" sz="2000"/>
              <a:t>ecessary means</a:t>
            </a:r>
          </a:p>
          <a:p>
            <a:r>
              <a:rPr lang="en-GB" sz="2000"/>
              <a:t>I</a:t>
            </a:r>
            <a:r>
              <a:rPr lang="en-BE" sz="2000"/>
              <a:t>nherent effects (proportionality)</a:t>
            </a:r>
          </a:p>
        </p:txBody>
      </p:sp>
    </p:spTree>
    <p:extLst>
      <p:ext uri="{BB962C8B-B14F-4D97-AF65-F5344CB8AC3E}">
        <p14:creationId xmlns:p14="http://schemas.microsoft.com/office/powerpoint/2010/main" val="30187573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064-EC9B-EA4B-A06F-F2848B1726BD}"/>
              </a:ext>
            </a:extLst>
          </p:cNvPr>
          <p:cNvSpPr>
            <a:spLocks noGrp="1"/>
          </p:cNvSpPr>
          <p:nvPr>
            <p:ph type="title"/>
          </p:nvPr>
        </p:nvSpPr>
        <p:spPr>
          <a:xfrm>
            <a:off x="2095350" y="762001"/>
            <a:ext cx="4792738" cy="1708242"/>
          </a:xfrm>
        </p:spPr>
        <p:txBody>
          <a:bodyPr anchor="ctr">
            <a:normAutofit fontScale="90000"/>
          </a:bodyPr>
          <a:lstStyle/>
          <a:p>
            <a:pPr>
              <a:defRPr/>
            </a:pPr>
            <a:r>
              <a:rPr lang="en-US" sz="3500" b="1" dirty="0"/>
              <a:t>Exemptions?</a:t>
            </a:r>
            <a:br>
              <a:rPr lang="en-US" sz="3500" b="1" dirty="0"/>
            </a:br>
            <a:r>
              <a:rPr lang="en-US" sz="3500" b="1" dirty="0" err="1"/>
              <a:t>Artt</a:t>
            </a:r>
            <a:r>
              <a:rPr lang="en-US" sz="3500" b="1" dirty="0"/>
              <a:t>. 101 (3) and 102 TFEU</a:t>
            </a:r>
            <a:br>
              <a:rPr lang="en-US" sz="3500" dirty="0"/>
            </a:br>
            <a:endParaRPr lang="en-US" sz="3500" dirty="0"/>
          </a:p>
        </p:txBody>
      </p:sp>
      <p:sp>
        <p:nvSpPr>
          <p:cNvPr id="3" name="Content Placeholder 2">
            <a:extLst>
              <a:ext uri="{FF2B5EF4-FFF2-40B4-BE49-F238E27FC236}">
                <a16:creationId xmlns:a16="http://schemas.microsoft.com/office/drawing/2014/main" id="{0B1033D8-1953-6447-80AB-38B3BD1B6B2C}"/>
              </a:ext>
            </a:extLst>
          </p:cNvPr>
          <p:cNvSpPr>
            <a:spLocks noGrp="1"/>
          </p:cNvSpPr>
          <p:nvPr>
            <p:ph idx="1"/>
          </p:nvPr>
        </p:nvSpPr>
        <p:spPr>
          <a:xfrm>
            <a:off x="2095350" y="2470245"/>
            <a:ext cx="5080770" cy="3769835"/>
          </a:xfrm>
          <a:blipFill>
            <a:blip r:embed="rId2"/>
            <a:tile tx="0" ty="0" sx="100000" sy="100000" flip="none" algn="tl"/>
          </a:blipFill>
        </p:spPr>
        <p:txBody>
          <a:bodyPr anchor="ctr">
            <a:normAutofit/>
          </a:bodyPr>
          <a:lstStyle/>
          <a:p>
            <a:pPr marL="914400" lvl="2" indent="0">
              <a:buNone/>
              <a:defRPr/>
            </a:pPr>
            <a:r>
              <a:rPr lang="en-US" sz="2400" dirty="0"/>
              <a:t>FOUR </a:t>
            </a:r>
            <a:r>
              <a:rPr lang="en-US" sz="2400" dirty="0">
                <a:solidFill>
                  <a:srgbClr val="FF0000"/>
                </a:solidFill>
              </a:rPr>
              <a:t>cumulative </a:t>
            </a:r>
            <a:r>
              <a:rPr lang="en-US" sz="2400" dirty="0"/>
              <a:t>conditions:</a:t>
            </a:r>
          </a:p>
          <a:p>
            <a:pPr marL="914400" lvl="2" indent="0">
              <a:buNone/>
              <a:defRPr/>
            </a:pPr>
            <a:r>
              <a:rPr lang="en-US" sz="2400" dirty="0"/>
              <a:t>1. The agreement result in efficiency gains</a:t>
            </a:r>
          </a:p>
          <a:p>
            <a:pPr marL="914400" lvl="2" indent="0">
              <a:buNone/>
              <a:defRPr/>
            </a:pPr>
            <a:r>
              <a:rPr lang="en-US" sz="2400" dirty="0"/>
              <a:t>2. Consumers receive a fair share of the benefits</a:t>
            </a:r>
          </a:p>
          <a:p>
            <a:pPr marL="914400" lvl="2" indent="0">
              <a:buNone/>
              <a:defRPr/>
            </a:pPr>
            <a:r>
              <a:rPr lang="en-US" sz="2400" dirty="0"/>
              <a:t>3.Restrictions are necessary to achieving those benefits</a:t>
            </a:r>
          </a:p>
          <a:p>
            <a:pPr marL="914400" lvl="2" indent="0">
              <a:buNone/>
              <a:defRPr/>
            </a:pPr>
            <a:r>
              <a:rPr lang="en-US" sz="2400" dirty="0"/>
              <a:t>4.There is no substantial elimination of competition</a:t>
            </a:r>
          </a:p>
          <a:p>
            <a:pPr marL="914400" lvl="2" indent="0">
              <a:buNone/>
              <a:defRPr/>
            </a:pPr>
            <a:endParaRPr lang="en-US" sz="1700" dirty="0"/>
          </a:p>
        </p:txBody>
      </p:sp>
      <p:pic>
        <p:nvPicPr>
          <p:cNvPr id="13" name="Picture 5">
            <a:extLst>
              <a:ext uri="{FF2B5EF4-FFF2-40B4-BE49-F238E27FC236}">
                <a16:creationId xmlns:a16="http://schemas.microsoft.com/office/drawing/2014/main" id="{01CB41BC-6DAE-E2C4-7513-37605E12F1E2}"/>
              </a:ext>
            </a:extLst>
          </p:cNvPr>
          <p:cNvPicPr>
            <a:picLocks noChangeAspect="1"/>
          </p:cNvPicPr>
          <p:nvPr/>
        </p:nvPicPr>
        <p:blipFill rotWithShape="1">
          <a:blip r:embed="rId3"/>
          <a:srcRect l="50619" r="16619" b="-1"/>
          <a:stretch/>
        </p:blipFill>
        <p:spPr>
          <a:xfrm>
            <a:off x="7608168" y="-10886"/>
            <a:ext cx="3059832"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4C0CB0F9-025C-3D4D-87B6-A57B56A1CF4F}"/>
              </a:ext>
            </a:extLst>
          </p:cNvPr>
          <p:cNvSpPr>
            <a:spLocks noGrp="1"/>
          </p:cNvSpPr>
          <p:nvPr>
            <p:ph type="sldNum" sz="quarter" idx="12"/>
          </p:nvPr>
        </p:nvSpPr>
        <p:spPr>
          <a:xfrm>
            <a:off x="9149902" y="6356351"/>
            <a:ext cx="1326319"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82CBB288-9F25-B94B-9636-A57449499D7A}" type="slidenum">
              <a:rPr lang="en-GB" altLang="en-US">
                <a:solidFill>
                  <a:srgbClr val="FFFFFF"/>
                </a:solidFill>
              </a:rPr>
              <a:pPr>
                <a:spcAft>
                  <a:spcPts val="600"/>
                </a:spcAft>
              </a:pPr>
              <a:t>76</a:t>
            </a:fld>
            <a:endParaRPr lang="en-GB" altLang="en-US">
              <a:solidFill>
                <a:srgbClr val="FFFFFF"/>
              </a:solidFill>
            </a:endParaRPr>
          </a:p>
        </p:txBody>
      </p:sp>
    </p:spTree>
    <p:extLst>
      <p:ext uri="{BB962C8B-B14F-4D97-AF65-F5344CB8AC3E}">
        <p14:creationId xmlns:p14="http://schemas.microsoft.com/office/powerpoint/2010/main" val="120690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yellow figures and a red figure on the other side">
            <a:extLst>
              <a:ext uri="{FF2B5EF4-FFF2-40B4-BE49-F238E27FC236}">
                <a16:creationId xmlns:a16="http://schemas.microsoft.com/office/drawing/2014/main" id="{EBD7D6C9-336C-42AA-3BE4-5EE9D57C3BCA}"/>
              </a:ext>
            </a:extLst>
          </p:cNvPr>
          <p:cNvPicPr>
            <a:picLocks noChangeAspect="1"/>
          </p:cNvPicPr>
          <p:nvPr/>
        </p:nvPicPr>
        <p:blipFill rotWithShape="1">
          <a:blip r:embed="rId2"/>
          <a:srcRect t="15730"/>
          <a:stretch/>
        </p:blipFill>
        <p:spPr>
          <a:xfrm>
            <a:off x="1" y="1"/>
            <a:ext cx="12192000" cy="6857999"/>
          </a:xfrm>
          <a:prstGeom prst="rect">
            <a:avLst/>
          </a:prstGeom>
        </p:spPr>
      </p:pic>
      <p:sp>
        <p:nvSpPr>
          <p:cNvPr id="2" name="Title 1">
            <a:extLst>
              <a:ext uri="{FF2B5EF4-FFF2-40B4-BE49-F238E27FC236}">
                <a16:creationId xmlns:a16="http://schemas.microsoft.com/office/drawing/2014/main" id="{7CC5AC65-3C27-6174-386A-2CEBABFF1AAE}"/>
              </a:ext>
            </a:extLst>
          </p:cNvPr>
          <p:cNvSpPr>
            <a:spLocks noGrp="1"/>
          </p:cNvSpPr>
          <p:nvPr>
            <p:ph type="title"/>
          </p:nvPr>
        </p:nvSpPr>
        <p:spPr>
          <a:xfrm>
            <a:off x="1037809" y="1071350"/>
            <a:ext cx="4775162" cy="1339382"/>
          </a:xfrm>
        </p:spPr>
        <p:txBody>
          <a:bodyPr>
            <a:normAutofit/>
          </a:bodyPr>
          <a:lstStyle/>
          <a:p>
            <a:pPr algn="ctr"/>
            <a:r>
              <a:rPr lang="en-BE" sz="3600"/>
              <a:t>Legal Analysis under Art. 101 (3), first condition</a:t>
            </a:r>
          </a:p>
        </p:txBody>
      </p:sp>
      <p:sp>
        <p:nvSpPr>
          <p:cNvPr id="3" name="Content Placeholder 2">
            <a:extLst>
              <a:ext uri="{FF2B5EF4-FFF2-40B4-BE49-F238E27FC236}">
                <a16:creationId xmlns:a16="http://schemas.microsoft.com/office/drawing/2014/main" id="{32E882C0-42BF-2898-B36A-DB0ADBF61BAF}"/>
              </a:ext>
            </a:extLst>
          </p:cNvPr>
          <p:cNvSpPr>
            <a:spLocks noGrp="1"/>
          </p:cNvSpPr>
          <p:nvPr>
            <p:ph idx="1"/>
          </p:nvPr>
        </p:nvSpPr>
        <p:spPr>
          <a:xfrm>
            <a:off x="1189319" y="2547257"/>
            <a:ext cx="4458446" cy="3109740"/>
          </a:xfrm>
        </p:spPr>
        <p:txBody>
          <a:bodyPr anchor="ctr">
            <a:normAutofit/>
          </a:bodyPr>
          <a:lstStyle/>
          <a:p>
            <a:r>
              <a:rPr lang="en-BE" sz="1700"/>
              <a:t>The rules may encourage professional football clubs to recruit and train your players and therefore intensify competition through training.</a:t>
            </a:r>
          </a:p>
          <a:p>
            <a:r>
              <a:rPr lang="en-GB" sz="1700"/>
              <a:t>T</a:t>
            </a:r>
            <a:r>
              <a:rPr lang="en-BE" sz="1700"/>
              <a:t>he national judge has to determine (economic, statistical or other nature analysis) (para. 129)</a:t>
            </a:r>
          </a:p>
          <a:p>
            <a:r>
              <a:rPr lang="en-BE" sz="1700"/>
              <a:t>Efficiency gains ? </a:t>
            </a:r>
            <a:r>
              <a:rPr lang="en-GB" sz="1700"/>
              <a:t>Y</a:t>
            </a:r>
            <a:r>
              <a:rPr lang="en-BE" sz="1700"/>
              <a:t>es or not?</a:t>
            </a:r>
          </a:p>
          <a:p>
            <a:r>
              <a:rPr lang="en-BE" sz="1700"/>
              <a:t>IF yes, are they likely to compensate for disadvantages resulting from those rules for competition? (para.129)</a:t>
            </a:r>
          </a:p>
        </p:txBody>
      </p:sp>
    </p:spTree>
    <p:extLst>
      <p:ext uri="{BB962C8B-B14F-4D97-AF65-F5344CB8AC3E}">
        <p14:creationId xmlns:p14="http://schemas.microsoft.com/office/powerpoint/2010/main" val="1381465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AC65-3C27-6174-386A-2CEBABFF1AAE}"/>
              </a:ext>
            </a:extLst>
          </p:cNvPr>
          <p:cNvSpPr>
            <a:spLocks noGrp="1"/>
          </p:cNvSpPr>
          <p:nvPr>
            <p:ph type="title"/>
          </p:nvPr>
        </p:nvSpPr>
        <p:spPr>
          <a:xfrm>
            <a:off x="838200" y="673770"/>
            <a:ext cx="3220329" cy="2027227"/>
          </a:xfrm>
        </p:spPr>
        <p:txBody>
          <a:bodyPr anchor="t">
            <a:normAutofit/>
          </a:bodyPr>
          <a:lstStyle/>
          <a:p>
            <a:r>
              <a:rPr lang="en-BE" sz="3400">
                <a:solidFill>
                  <a:srgbClr val="FFFFFF"/>
                </a:solidFill>
              </a:rPr>
              <a:t>Legal Analysis under Art. 101 (3), second condition</a:t>
            </a:r>
          </a:p>
        </p:txBody>
      </p:sp>
      <p:graphicFrame>
        <p:nvGraphicFramePr>
          <p:cNvPr id="5" name="Content Placeholder 2">
            <a:extLst>
              <a:ext uri="{FF2B5EF4-FFF2-40B4-BE49-F238E27FC236}">
                <a16:creationId xmlns:a16="http://schemas.microsoft.com/office/drawing/2014/main" id="{C2A38C82-4B46-1991-A353-358F30319600}"/>
              </a:ext>
            </a:extLst>
          </p:cNvPr>
          <p:cNvGraphicFramePr>
            <a:graphicFrameLocks noGrp="1"/>
          </p:cNvGraphicFramePr>
          <p:nvPr>
            <p:ph idx="1"/>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28740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AC65-3C27-6174-386A-2CEBABFF1AAE}"/>
              </a:ext>
            </a:extLst>
          </p:cNvPr>
          <p:cNvSpPr>
            <a:spLocks noGrp="1"/>
          </p:cNvSpPr>
          <p:nvPr>
            <p:ph type="title"/>
          </p:nvPr>
        </p:nvSpPr>
        <p:spPr>
          <a:xfrm>
            <a:off x="838200" y="365125"/>
            <a:ext cx="10515600" cy="1325563"/>
          </a:xfrm>
        </p:spPr>
        <p:txBody>
          <a:bodyPr>
            <a:normAutofit/>
          </a:bodyPr>
          <a:lstStyle/>
          <a:p>
            <a:r>
              <a:rPr lang="en-BE" sz="4200"/>
              <a:t>Legal Analysis under Art. 101 (3), third condition</a:t>
            </a:r>
          </a:p>
        </p:txBody>
      </p:sp>
      <p:graphicFrame>
        <p:nvGraphicFramePr>
          <p:cNvPr id="5" name="Content Placeholder 2">
            <a:extLst>
              <a:ext uri="{FF2B5EF4-FFF2-40B4-BE49-F238E27FC236}">
                <a16:creationId xmlns:a16="http://schemas.microsoft.com/office/drawing/2014/main" id="{635D2B86-BA6B-CB13-A243-DD3ACEB2F44E}"/>
              </a:ext>
            </a:extLst>
          </p:cNvPr>
          <p:cNvGraphicFramePr>
            <a:graphicFrameLocks noGrp="1"/>
          </p:cNvGraphicFramePr>
          <p:nvPr>
            <p:ph idx="1"/>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910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5" name="Rectangle 3789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7" name="Rectangle 3789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E7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F5F6E-C0FC-EF45-8ADE-EA366711203E}"/>
              </a:ext>
            </a:extLst>
          </p:cNvPr>
          <p:cNvSpPr>
            <a:spLocks noGrp="1"/>
          </p:cNvSpPr>
          <p:nvPr>
            <p:ph type="title"/>
          </p:nvPr>
        </p:nvSpPr>
        <p:spPr>
          <a:xfrm>
            <a:off x="-410808" y="1473869"/>
            <a:ext cx="5331723" cy="4102767"/>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defRPr/>
            </a:pPr>
            <a:r>
              <a:rPr lang="en-US" sz="3600" kern="1200" dirty="0">
                <a:solidFill>
                  <a:srgbClr val="FFFFFF"/>
                </a:solidFill>
                <a:latin typeface="+mj-lt"/>
                <a:ea typeface="+mj-ea"/>
                <a:cs typeface="+mj-cs"/>
              </a:rPr>
              <a:t>Bosman v. URSBFA - UEFA -  FIFA</a:t>
            </a:r>
            <a:br>
              <a:rPr lang="en-US" sz="3600" kern="1200" dirty="0">
                <a:solidFill>
                  <a:srgbClr val="FFFFFF"/>
                </a:solidFill>
                <a:latin typeface="+mj-lt"/>
                <a:ea typeface="+mj-ea"/>
                <a:cs typeface="+mj-cs"/>
              </a:rPr>
            </a:br>
            <a:r>
              <a:rPr lang="en-US" sz="3600" b="1" i="1" kern="1200" dirty="0">
                <a:solidFill>
                  <a:srgbClr val="FF0000"/>
                </a:solidFill>
                <a:latin typeface="+mj-lt"/>
                <a:ea typeface="+mj-ea"/>
                <a:cs typeface="+mj-cs"/>
              </a:rPr>
              <a:t>DAVID v. GOLIATH</a:t>
            </a:r>
          </a:p>
        </p:txBody>
      </p:sp>
      <p:pic>
        <p:nvPicPr>
          <p:cNvPr id="37890" name="Content Placeholder 4" descr="A silhouette of a person holding a spear&#10;&#10;Description automatically generated">
            <a:extLst>
              <a:ext uri="{FF2B5EF4-FFF2-40B4-BE49-F238E27FC236}">
                <a16:creationId xmlns:a16="http://schemas.microsoft.com/office/drawing/2014/main" id="{A0D08060-2B59-55FD-B6B0-E3302B9B35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969042" y="1537505"/>
            <a:ext cx="6257757" cy="3779601"/>
          </a:xfrm>
          <a:prstGeom prst="rect">
            <a:avLst/>
          </a:prstGeom>
        </p:spPr>
      </p:pic>
      <p:sp>
        <p:nvSpPr>
          <p:cNvPr id="4" name="Slide Number Placeholder 3">
            <a:extLst>
              <a:ext uri="{FF2B5EF4-FFF2-40B4-BE49-F238E27FC236}">
                <a16:creationId xmlns:a16="http://schemas.microsoft.com/office/drawing/2014/main" id="{1D375586-C1CC-644A-8268-3851F54F3326}"/>
              </a:ext>
            </a:extLst>
          </p:cNvPr>
          <p:cNvSpPr>
            <a:spLocks noGrp="1"/>
          </p:cNvSpPr>
          <p:nvPr>
            <p:ph type="sldNum" sz="quarter" idx="12"/>
          </p:nvPr>
        </p:nvSpPr>
        <p:spPr>
          <a:xfrm>
            <a:off x="11310257" y="6356350"/>
            <a:ext cx="560009" cy="365125"/>
          </a:xfrm>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85172707-B1EB-1C45-93C8-8207AFF91D04}" type="slidenum">
              <a:rPr lang="en-US" altLang="en-US">
                <a:solidFill>
                  <a:srgbClr val="898989"/>
                </a:solidFill>
                <a:latin typeface="+mn-lt"/>
                <a:ea typeface="+mn-ea"/>
              </a:rPr>
              <a:pPr>
                <a:spcAft>
                  <a:spcPts val="600"/>
                </a:spcAft>
              </a:pPr>
              <a:t>8</a:t>
            </a:fld>
            <a:endParaRPr lang="en-US" altLang="en-US">
              <a:solidFill>
                <a:srgbClr val="898989"/>
              </a:solidFill>
              <a:latin typeface="+mn-lt"/>
              <a:ea typeface="+mn-e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D rendering of game pieces tied together with a rope">
            <a:extLst>
              <a:ext uri="{FF2B5EF4-FFF2-40B4-BE49-F238E27FC236}">
                <a16:creationId xmlns:a16="http://schemas.microsoft.com/office/drawing/2014/main" id="{670C5D24-192A-8948-FF58-976CAFF2DACF}"/>
              </a:ext>
            </a:extLst>
          </p:cNvPr>
          <p:cNvPicPr>
            <a:picLocks noChangeAspect="1"/>
          </p:cNvPicPr>
          <p:nvPr/>
        </p:nvPicPr>
        <p:blipFill rotWithShape="1">
          <a:blip r:embed="rId2"/>
          <a:srcRect t="5436"/>
          <a:stretch/>
        </p:blipFill>
        <p:spPr>
          <a:xfrm>
            <a:off x="2522356" y="10"/>
            <a:ext cx="9669642" cy="6857990"/>
          </a:xfrm>
          <a:prstGeom prst="rect">
            <a:avLst/>
          </a:prstGeom>
        </p:spPr>
      </p:pic>
      <p:sp>
        <p:nvSpPr>
          <p:cNvPr id="2" name="Title 1">
            <a:extLst>
              <a:ext uri="{FF2B5EF4-FFF2-40B4-BE49-F238E27FC236}">
                <a16:creationId xmlns:a16="http://schemas.microsoft.com/office/drawing/2014/main" id="{7CC5AC65-3C27-6174-386A-2CEBABFF1AAE}"/>
              </a:ext>
            </a:extLst>
          </p:cNvPr>
          <p:cNvSpPr>
            <a:spLocks noGrp="1"/>
          </p:cNvSpPr>
          <p:nvPr>
            <p:ph type="title"/>
          </p:nvPr>
        </p:nvSpPr>
        <p:spPr>
          <a:xfrm>
            <a:off x="838200" y="365125"/>
            <a:ext cx="3822189" cy="1899912"/>
          </a:xfrm>
        </p:spPr>
        <p:txBody>
          <a:bodyPr>
            <a:normAutofit/>
          </a:bodyPr>
          <a:lstStyle/>
          <a:p>
            <a:r>
              <a:rPr lang="en-BE" sz="3700"/>
              <a:t>Legal Analysis under Art. 101 (3), fourth condition</a:t>
            </a:r>
          </a:p>
        </p:txBody>
      </p:sp>
      <p:sp>
        <p:nvSpPr>
          <p:cNvPr id="3" name="Content Placeholder 2">
            <a:extLst>
              <a:ext uri="{FF2B5EF4-FFF2-40B4-BE49-F238E27FC236}">
                <a16:creationId xmlns:a16="http://schemas.microsoft.com/office/drawing/2014/main" id="{32E882C0-42BF-2898-B36A-DB0ADBF61BAF}"/>
              </a:ext>
            </a:extLst>
          </p:cNvPr>
          <p:cNvSpPr>
            <a:spLocks noGrp="1"/>
          </p:cNvSpPr>
          <p:nvPr>
            <p:ph idx="1"/>
          </p:nvPr>
        </p:nvSpPr>
        <p:spPr>
          <a:xfrm>
            <a:off x="838200" y="2434201"/>
            <a:ext cx="3822189" cy="3742762"/>
          </a:xfrm>
        </p:spPr>
        <p:txBody>
          <a:bodyPr>
            <a:normAutofit/>
          </a:bodyPr>
          <a:lstStyle/>
          <a:p>
            <a:r>
              <a:rPr lang="en-GB" sz="3600" dirty="0"/>
              <a:t>Non elimination of competition:</a:t>
            </a:r>
          </a:p>
          <a:p>
            <a:r>
              <a:rPr lang="en-GB" sz="3600" dirty="0"/>
              <a:t>Importance of the minimum proportion of home-grown players</a:t>
            </a:r>
            <a:endParaRPr lang="en-BE" sz="3600" dirty="0"/>
          </a:p>
        </p:txBody>
      </p:sp>
    </p:spTree>
    <p:extLst>
      <p:ext uri="{BB962C8B-B14F-4D97-AF65-F5344CB8AC3E}">
        <p14:creationId xmlns:p14="http://schemas.microsoft.com/office/powerpoint/2010/main" val="27138529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056D-7BED-227D-419E-1BF65A2FF2C2}"/>
              </a:ext>
            </a:extLst>
          </p:cNvPr>
          <p:cNvSpPr>
            <a:spLocks noGrp="1"/>
          </p:cNvSpPr>
          <p:nvPr>
            <p:ph type="title"/>
          </p:nvPr>
        </p:nvSpPr>
        <p:spPr>
          <a:xfrm>
            <a:off x="1171074" y="1396686"/>
            <a:ext cx="3240506" cy="4064628"/>
          </a:xfrm>
        </p:spPr>
        <p:txBody>
          <a:bodyPr>
            <a:normAutofit/>
          </a:bodyPr>
          <a:lstStyle/>
          <a:p>
            <a:r>
              <a:rPr lang="en-BE"/>
              <a:t>Analysis ex art. 45 TFEU</a:t>
            </a:r>
          </a:p>
        </p:txBody>
      </p:sp>
      <p:sp>
        <p:nvSpPr>
          <p:cNvPr id="3" name="Content Placeholder 2">
            <a:extLst>
              <a:ext uri="{FF2B5EF4-FFF2-40B4-BE49-F238E27FC236}">
                <a16:creationId xmlns:a16="http://schemas.microsoft.com/office/drawing/2014/main" id="{35C34254-A2E1-BB93-25E4-3E6A3A5E0D14}"/>
              </a:ext>
            </a:extLst>
          </p:cNvPr>
          <p:cNvSpPr>
            <a:spLocks noGrp="1"/>
          </p:cNvSpPr>
          <p:nvPr>
            <p:ph idx="1"/>
          </p:nvPr>
        </p:nvSpPr>
        <p:spPr>
          <a:xfrm>
            <a:off x="5370153" y="1526033"/>
            <a:ext cx="5536397" cy="3935281"/>
          </a:xfrm>
        </p:spPr>
        <p:txBody>
          <a:bodyPr>
            <a:normAutofit/>
          </a:bodyPr>
          <a:lstStyle/>
          <a:p>
            <a:r>
              <a:rPr lang="en-BE" b="1" dirty="0"/>
              <a:t>Indirect discrimination</a:t>
            </a:r>
          </a:p>
          <a:p>
            <a:r>
              <a:rPr lang="en-GB" dirty="0"/>
              <a:t>P</a:t>
            </a:r>
            <a:r>
              <a:rPr lang="en-BE" dirty="0"/>
              <a:t>layers who do not have a “national connection” cannot be included on the match sheet and, therefore cannot be fielded (para. 138)</a:t>
            </a:r>
          </a:p>
          <a:p>
            <a:r>
              <a:rPr lang="en-BE" dirty="0"/>
              <a:t>Thus prohibited!</a:t>
            </a:r>
          </a:p>
        </p:txBody>
      </p:sp>
    </p:spTree>
    <p:extLst>
      <p:ext uri="{BB962C8B-B14F-4D97-AF65-F5344CB8AC3E}">
        <p14:creationId xmlns:p14="http://schemas.microsoft.com/office/powerpoint/2010/main" val="2464939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056D-7BED-227D-419E-1BF65A2FF2C2}"/>
              </a:ext>
            </a:extLst>
          </p:cNvPr>
          <p:cNvSpPr>
            <a:spLocks noGrp="1"/>
          </p:cNvSpPr>
          <p:nvPr>
            <p:ph type="title"/>
          </p:nvPr>
        </p:nvSpPr>
        <p:spPr>
          <a:xfrm>
            <a:off x="648929" y="557190"/>
            <a:ext cx="5181510" cy="1671569"/>
          </a:xfrm>
        </p:spPr>
        <p:txBody>
          <a:bodyPr>
            <a:normAutofit/>
          </a:bodyPr>
          <a:lstStyle/>
          <a:p>
            <a:r>
              <a:rPr lang="en-BE" sz="4000"/>
              <a:t>L</a:t>
            </a:r>
            <a:r>
              <a:rPr lang="en-GB" sz="4000"/>
              <a:t>e</a:t>
            </a:r>
            <a:r>
              <a:rPr lang="en-BE" sz="4000"/>
              <a:t>gal Analysis ex art. 45 TFEU: Justification</a:t>
            </a:r>
          </a:p>
        </p:txBody>
      </p:sp>
      <p:sp>
        <p:nvSpPr>
          <p:cNvPr id="3" name="Content Placeholder 2">
            <a:extLst>
              <a:ext uri="{FF2B5EF4-FFF2-40B4-BE49-F238E27FC236}">
                <a16:creationId xmlns:a16="http://schemas.microsoft.com/office/drawing/2014/main" id="{35C34254-A2E1-BB93-25E4-3E6A3A5E0D14}"/>
              </a:ext>
            </a:extLst>
          </p:cNvPr>
          <p:cNvSpPr>
            <a:spLocks noGrp="1"/>
          </p:cNvSpPr>
          <p:nvPr>
            <p:ph idx="1"/>
          </p:nvPr>
        </p:nvSpPr>
        <p:spPr>
          <a:xfrm>
            <a:off x="648930" y="2406650"/>
            <a:ext cx="5181508" cy="3722438"/>
          </a:xfrm>
        </p:spPr>
        <p:txBody>
          <a:bodyPr>
            <a:normAutofit/>
          </a:bodyPr>
          <a:lstStyle/>
          <a:p>
            <a:r>
              <a:rPr lang="en-BE" sz="2000" b="1" dirty="0"/>
              <a:t>Legitimate objective: foster training of young players</a:t>
            </a:r>
          </a:p>
          <a:p>
            <a:r>
              <a:rPr lang="en-GB" sz="2000" dirty="0"/>
              <a:t>Proportionality of the </a:t>
            </a:r>
            <a:r>
              <a:rPr lang="en-GB" sz="2000" dirty="0" err="1"/>
              <a:t>measure:what</a:t>
            </a:r>
            <a:r>
              <a:rPr lang="en-GB" sz="2000" dirty="0"/>
              <a:t> is the incentive to train player locally if clubs can still buy players from other clubs in the national association</a:t>
            </a:r>
            <a:r>
              <a:rPr lang="en-GB" sz="2000" dirty="0">
                <a:solidFill>
                  <a:srgbClr val="FF0000"/>
                </a:solidFill>
              </a:rPr>
              <a:t>? NONE!</a:t>
            </a:r>
            <a:endParaRPr lang="en-BE" sz="2000" dirty="0">
              <a:solidFill>
                <a:srgbClr val="FF0000"/>
              </a:solidFill>
            </a:endParaRPr>
          </a:p>
        </p:txBody>
      </p:sp>
      <p:pic>
        <p:nvPicPr>
          <p:cNvPr id="5" name="Picture 4" descr="Foosball table close-up">
            <a:extLst>
              <a:ext uri="{FF2B5EF4-FFF2-40B4-BE49-F238E27FC236}">
                <a16:creationId xmlns:a16="http://schemas.microsoft.com/office/drawing/2014/main" id="{71460F93-329F-DB8A-5E97-10D72928CDE5}"/>
              </a:ext>
            </a:extLst>
          </p:cNvPr>
          <p:cNvPicPr>
            <a:picLocks noChangeAspect="1"/>
          </p:cNvPicPr>
          <p:nvPr/>
        </p:nvPicPr>
        <p:blipFill rotWithShape="1">
          <a:blip r:embed="rId2"/>
          <a:srcRect l="21739" r="19834" b="-1"/>
          <a:stretch/>
        </p:blipFill>
        <p:spPr>
          <a:xfrm>
            <a:off x="6189155" y="10"/>
            <a:ext cx="6002844" cy="6857990"/>
          </a:xfrm>
          <a:prstGeom prst="rect">
            <a:avLst/>
          </a:prstGeom>
          <a:effectLst/>
        </p:spPr>
      </p:pic>
    </p:spTree>
    <p:extLst>
      <p:ext uri="{BB962C8B-B14F-4D97-AF65-F5344CB8AC3E}">
        <p14:creationId xmlns:p14="http://schemas.microsoft.com/office/powerpoint/2010/main" val="4058024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a:extLst>
              <a:ext uri="{FF2B5EF4-FFF2-40B4-BE49-F238E27FC236}">
                <a16:creationId xmlns:a16="http://schemas.microsoft.com/office/drawing/2014/main" id="{58EFD0A5-2735-A546-8854-90E5B2B99596}"/>
              </a:ext>
            </a:extLst>
          </p:cNvPr>
          <p:cNvSpPr>
            <a:spLocks noGrp="1" noRot="1" noChangeArrowheads="1"/>
          </p:cNvSpPr>
          <p:nvPr>
            <p:ph type="title"/>
          </p:nvPr>
        </p:nvSpPr>
        <p:spPr>
          <a:xfrm>
            <a:off x="4151314" y="277814"/>
            <a:ext cx="6516687" cy="1063625"/>
          </a:xfrm>
          <a:gradFill flip="none" rotWithShape="1">
            <a:gsLst>
              <a:gs pos="22000">
                <a:srgbClr val="005269">
                  <a:alpha val="97000"/>
                </a:srgbClr>
              </a:gs>
              <a:gs pos="94000">
                <a:srgbClr val="FFFFFF">
                  <a:alpha val="97000"/>
                </a:srgbClr>
              </a:gs>
              <a:gs pos="62000">
                <a:schemeClr val="accent5">
                  <a:lumMod val="75000"/>
                  <a:alpha val="97000"/>
                </a:schemeClr>
              </a:gs>
            </a:gsLst>
            <a:lin ang="0" scaled="1"/>
            <a:tileRect/>
          </a:gradFill>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defRPr/>
            </a:pPr>
            <a:r>
              <a:rPr lang="nl-BE" b="1" dirty="0">
                <a:solidFill>
                  <a:srgbClr val="FFFFFF"/>
                </a:solidFill>
                <a:cs typeface="Arial" charset="0"/>
              </a:rPr>
              <a:t>What’s next?</a:t>
            </a:r>
            <a:endParaRPr lang="nl-NL" b="1" dirty="0">
              <a:solidFill>
                <a:srgbClr val="FFFFFF"/>
              </a:solidFill>
              <a:cs typeface="Arial" charset="0"/>
            </a:endParaRPr>
          </a:p>
        </p:txBody>
      </p:sp>
      <p:sp>
        <p:nvSpPr>
          <p:cNvPr id="61444" name="Rectangle 3">
            <a:extLst>
              <a:ext uri="{FF2B5EF4-FFF2-40B4-BE49-F238E27FC236}">
                <a16:creationId xmlns:a16="http://schemas.microsoft.com/office/drawing/2014/main" id="{0F1CC6A0-4B09-3C42-A3F4-5D8E405D5438}"/>
              </a:ext>
            </a:extLst>
          </p:cNvPr>
          <p:cNvSpPr>
            <a:spLocks noGrp="1" noChangeArrowheads="1"/>
          </p:cNvSpPr>
          <p:nvPr>
            <p:ph idx="1"/>
          </p:nvPr>
        </p:nvSpPr>
        <p:spPr>
          <a:xfrm>
            <a:off x="1992313" y="1556793"/>
            <a:ext cx="8229600" cy="546630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buFont typeface="Wingdings" pitchFamily="2" charset="2"/>
              <a:buNone/>
              <a:defRPr/>
            </a:pPr>
            <a:r>
              <a:rPr lang="nl-BE" altLang="it-IT" sz="4400" dirty="0">
                <a:solidFill>
                  <a:srgbClr val="008000"/>
                </a:solidFill>
              </a:rPr>
              <a:t>- ALL SPORTS (INTERNATIONAL AND NATIONAL° FEDERATIONS NEED TO COMPLY</a:t>
            </a:r>
          </a:p>
          <a:p>
            <a:pPr algn="just" eaLnBrk="1" hangingPunct="1">
              <a:buFont typeface="Wingdings" pitchFamily="2" charset="2"/>
              <a:buNone/>
              <a:defRPr/>
            </a:pPr>
            <a:r>
              <a:rPr lang="nl-BE" altLang="it-IT" sz="4400" dirty="0">
                <a:solidFill>
                  <a:srgbClr val="008000"/>
                </a:solidFill>
              </a:rPr>
              <a:t>- CONTROL BY THE EUROPEAN COMMISSION</a:t>
            </a:r>
            <a:endParaRPr lang="nl-NL" altLang="it-IT" sz="4400" dirty="0"/>
          </a:p>
        </p:txBody>
      </p:sp>
      <p:sp>
        <p:nvSpPr>
          <p:cNvPr id="117763" name="Slide Number Placeholder 5">
            <a:extLst>
              <a:ext uri="{FF2B5EF4-FFF2-40B4-BE49-F238E27FC236}">
                <a16:creationId xmlns:a16="http://schemas.microsoft.com/office/drawing/2014/main" id="{95453FC7-5651-494C-828E-40C3C92C819A}"/>
              </a:ext>
            </a:extLst>
          </p:cNvPr>
          <p:cNvSpPr txBox="1">
            <a:spLocks/>
          </p:cNvSpPr>
          <p:nvPr/>
        </p:nvSpPr>
        <p:spPr bwMode="auto">
          <a:xfrm>
            <a:off x="5240338" y="631825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90000"/>
              <a:buFont typeface="Wingdings" pitchFamily="2" charset="2"/>
              <a:buBlip>
                <a:blip r:embed="rId2"/>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fld id="{E2F97988-80A9-7744-AA1B-A7F1FE170DAA}" type="slidenum">
              <a:rPr lang="en-GB" altLang="it-IT" sz="1200"/>
              <a:pPr algn="ctr" eaLnBrk="1" hangingPunct="1">
                <a:spcBef>
                  <a:spcPct val="0"/>
                </a:spcBef>
                <a:buClrTx/>
                <a:buSzTx/>
                <a:buFontTx/>
                <a:buNone/>
              </a:pPr>
              <a:t>83</a:t>
            </a:fld>
            <a:endParaRPr lang="en-GB" altLang="it-IT" sz="1200"/>
          </a:p>
        </p:txBody>
      </p:sp>
    </p:spTree>
    <p:extLst>
      <p:ext uri="{BB962C8B-B14F-4D97-AF65-F5344CB8AC3E}">
        <p14:creationId xmlns:p14="http://schemas.microsoft.com/office/powerpoint/2010/main" val="170372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A2BAEF-6504-AD4B-5D9F-7A2DB2E70848}"/>
              </a:ext>
            </a:extLst>
          </p:cNvPr>
          <p:cNvPicPr>
            <a:picLocks noChangeAspect="1"/>
          </p:cNvPicPr>
          <p:nvPr/>
        </p:nvPicPr>
        <p:blipFill rotWithShape="1">
          <a:blip r:embed="rId2">
            <a:duotone>
              <a:schemeClr val="bg2">
                <a:shade val="45000"/>
                <a:satMod val="135000"/>
              </a:schemeClr>
              <a:prstClr val="white"/>
            </a:duotone>
          </a:blip>
          <a:srcRect t="2500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EE127-B78C-3940-B62D-989BCE65CFA9}"/>
              </a:ext>
            </a:extLst>
          </p:cNvPr>
          <p:cNvSpPr>
            <a:spLocks noGrp="1"/>
          </p:cNvSpPr>
          <p:nvPr>
            <p:ph type="title"/>
          </p:nvPr>
        </p:nvSpPr>
        <p:spPr>
          <a:xfrm>
            <a:off x="838200" y="365125"/>
            <a:ext cx="10515600" cy="1325563"/>
          </a:xfrm>
        </p:spPr>
        <p:txBody>
          <a:bodyPr>
            <a:noAutofit/>
          </a:bodyPr>
          <a:lstStyle/>
          <a:p>
            <a:pPr algn="ctr">
              <a:defRPr/>
            </a:pPr>
            <a:r>
              <a:rPr lang="en-US" sz="3600" b="1" dirty="0">
                <a:solidFill>
                  <a:srgbClr val="0070C0"/>
                </a:solidFill>
              </a:rPr>
              <a:t>UEFA –URSBFA v. Bosman </a:t>
            </a:r>
            <a:br>
              <a:rPr lang="en-US" sz="3600" b="1" dirty="0">
                <a:solidFill>
                  <a:srgbClr val="0070C0"/>
                </a:solidFill>
              </a:rPr>
            </a:br>
            <a:r>
              <a:rPr lang="en-US" sz="3600" b="1" dirty="0">
                <a:solidFill>
                  <a:srgbClr val="0070C0"/>
                </a:solidFill>
              </a:rPr>
              <a:t>C-415/93 </a:t>
            </a:r>
            <a:br>
              <a:rPr lang="en-US" sz="3600" b="1" dirty="0">
                <a:solidFill>
                  <a:srgbClr val="0070C0"/>
                </a:solidFill>
              </a:rPr>
            </a:br>
            <a:r>
              <a:rPr lang="en-US" sz="3600" b="1" dirty="0">
                <a:solidFill>
                  <a:srgbClr val="0070C0"/>
                </a:solidFill>
              </a:rPr>
              <a:t>(Judgement of 15 December 1995)</a:t>
            </a:r>
          </a:p>
        </p:txBody>
      </p:sp>
      <p:sp>
        <p:nvSpPr>
          <p:cNvPr id="4" name="Slide Number Placeholder 3">
            <a:extLst>
              <a:ext uri="{FF2B5EF4-FFF2-40B4-BE49-F238E27FC236}">
                <a16:creationId xmlns:a16="http://schemas.microsoft.com/office/drawing/2014/main" id="{0E235D63-13DF-124E-80BF-2628594A27B4}"/>
              </a:ext>
            </a:extLst>
          </p:cNvPr>
          <p:cNvSpPr>
            <a:spLocks noGrp="1"/>
          </p:cNvSpPr>
          <p:nvPr>
            <p:ph type="sldNum" sz="quarter" idx="12"/>
          </p:nvPr>
        </p:nvSpPr>
        <p:spPr>
          <a:xfrm>
            <a:off x="8610600" y="6356350"/>
            <a:ext cx="2743200" cy="365125"/>
          </a:xfrm>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fld id="{EA9A8439-9DA0-D44E-8F95-BB2CAB0B4EEA}" type="slidenum">
              <a:rPr lang="en-GB" altLang="en-US"/>
              <a:pPr>
                <a:spcAft>
                  <a:spcPts val="600"/>
                </a:spcAft>
              </a:pPr>
              <a:t>9</a:t>
            </a:fld>
            <a:endParaRPr lang="en-GB" altLang="en-US"/>
          </a:p>
        </p:txBody>
      </p:sp>
      <p:graphicFrame>
        <p:nvGraphicFramePr>
          <p:cNvPr id="6" name="Content Placeholder 2">
            <a:extLst>
              <a:ext uri="{FF2B5EF4-FFF2-40B4-BE49-F238E27FC236}">
                <a16:creationId xmlns:a16="http://schemas.microsoft.com/office/drawing/2014/main" id="{B195833D-FDF5-8BAB-31B3-AFD73F59F435}"/>
              </a:ext>
            </a:extLst>
          </p:cNvPr>
          <p:cNvGraphicFramePr>
            <a:graphicFrameLocks noGrp="1"/>
          </p:cNvGraphicFramePr>
          <p:nvPr>
            <p:ph idx="1"/>
            <p:extLst>
              <p:ext uri="{D42A27DB-BD31-4B8C-83A1-F6EECF244321}">
                <p14:modId xmlns:p14="http://schemas.microsoft.com/office/powerpoint/2010/main" val="37284839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3406</Words>
  <Application>Microsoft Macintosh PowerPoint</Application>
  <PresentationFormat>Widescreen</PresentationFormat>
  <Paragraphs>492</Paragraphs>
  <Slides>83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83</vt:i4>
      </vt:variant>
    </vt:vector>
  </HeadingPairs>
  <TitlesOfParts>
    <vt:vector size="90" baseType="lpstr">
      <vt:lpstr>ＭＳ Ｐゴシック</vt:lpstr>
      <vt:lpstr>游ゴシック</vt:lpstr>
      <vt:lpstr>Arial</vt:lpstr>
      <vt:lpstr>Calibri</vt:lpstr>
      <vt:lpstr>Calibri Light</vt:lpstr>
      <vt:lpstr>Wingdings</vt:lpstr>
      <vt:lpstr>Office Theme</vt:lpstr>
      <vt:lpstr>The Evolution of Sport at EU level In the name of Autonomy and Specificity of sport</vt:lpstr>
      <vt:lpstr>International sports cases before the EU judges D-DAY: 21 December 2023</vt:lpstr>
      <vt:lpstr>INTERNAL MARKET FREE MOVEMENT OF WORKERS</vt:lpstr>
      <vt:lpstr>EQUAL TREATMENT</vt:lpstr>
      <vt:lpstr>SPORT AND EU COMPETITION LAW : Art. 101 (1)</vt:lpstr>
      <vt:lpstr>SPORT AND EU COMPETITION LAW:  Art. 101 (3) The  four cumulative exceptions</vt:lpstr>
      <vt:lpstr>SPORT AND EU COMPETITION LAW: Art.102 (TFEU)</vt:lpstr>
      <vt:lpstr>Bosman v. URSBFA - UEFA -  FIFA DAVID v. GOLIATH</vt:lpstr>
      <vt:lpstr>UEFA –URSBFA v. Bosman  C-415/93  (Judgement of 15 December 1995)</vt:lpstr>
      <vt:lpstr>Transfer Fee (11.570.000 BEF = 200.000 euros)</vt:lpstr>
      <vt:lpstr>TRANSFER FEE</vt:lpstr>
      <vt:lpstr>Quota System</vt:lpstr>
      <vt:lpstr>FIFA RSTP</vt:lpstr>
      <vt:lpstr>Basic Principles of Union Law</vt:lpstr>
      <vt:lpstr>MECA MEDINA – MADJEN  Case C-519/04 P (18 July 2006)</vt:lpstr>
      <vt:lpstr>DOPING: Two swimmers tested positive </vt:lpstr>
      <vt:lpstr>PRINCIPLES</vt:lpstr>
      <vt:lpstr>FINDING OF THE COURT</vt:lpstr>
      <vt:lpstr>Specificity of Sport</vt:lpstr>
      <vt:lpstr>The White Paper on Sport (2007)</vt:lpstr>
      <vt:lpstr>The White Paper on Sport (2007)</vt:lpstr>
      <vt:lpstr>ART. 6 TFEU (2007) entry into force (2009)</vt:lpstr>
      <vt:lpstr>ART. 165 TFEU (2007)entry into force (2009)</vt:lpstr>
      <vt:lpstr>THE INTERNATIONAL SKATING UNION CASE</vt:lpstr>
      <vt:lpstr> The ISU case</vt:lpstr>
      <vt:lpstr> Rules at stake</vt:lpstr>
      <vt:lpstr>ISU Dual Role=  conflict of interest </vt:lpstr>
      <vt:lpstr>Findings: the Prior Authorization System</vt:lpstr>
      <vt:lpstr>AS FOR THE CAS</vt:lpstr>
      <vt:lpstr>CAS</vt:lpstr>
      <vt:lpstr>THE SUPERLEAGUE CASE ESLC v.FIFA and UEFA (A22 Sports Management – RFEF-LNFP) by Michele Colucci</vt:lpstr>
      <vt:lpstr>21 January 2021</vt:lpstr>
      <vt:lpstr>The Super League Project</vt:lpstr>
      <vt:lpstr>Three Rules at stake</vt:lpstr>
      <vt:lpstr>Six Preliminary Questions on FIFA and UEFA Rules</vt:lpstr>
      <vt:lpstr>Art. 165 TFUE </vt:lpstr>
      <vt:lpstr>Art. 165 TFUE In the eyes of two Advocate Generals </vt:lpstr>
      <vt:lpstr>Is Prior Approval in line with Art. 102 TFEU? </vt:lpstr>
      <vt:lpstr>UEFA AND ITS DUAL ROLE:</vt:lpstr>
      <vt:lpstr>POWER TO:</vt:lpstr>
      <vt:lpstr>CONFLICT OF INTEREST BUT IT IS LEGITIMATE TO HAVE:</vt:lpstr>
      <vt:lpstr>Compliance with Art. 102 TFEU FEDERATIONS NEED TO HAVE (paras 147-148):</vt:lpstr>
      <vt:lpstr>Compliance with Art. 102 TFEU </vt:lpstr>
      <vt:lpstr>Compliance with Art. 102 TFEU  CONCLUSIONS</vt:lpstr>
      <vt:lpstr>Art. 101 TFEU</vt:lpstr>
      <vt:lpstr>Art. 101 TFEU</vt:lpstr>
      <vt:lpstr>UEFA  and FIFA :“Dual Role”</vt:lpstr>
      <vt:lpstr>LEGITIMATE OBJECTIVES</vt:lpstr>
      <vt:lpstr>BUT…NO:</vt:lpstr>
      <vt:lpstr>Consequences</vt:lpstr>
      <vt:lpstr>CONCLUSIONS: </vt:lpstr>
      <vt:lpstr>ARE SANCTIONS  against     Art. 101 and 102 TFEU? </vt:lpstr>
      <vt:lpstr>Exemptions? Artt. 101 (3) and 102 TFEU </vt:lpstr>
      <vt:lpstr>Exemptions  </vt:lpstr>
      <vt:lpstr>HINT (para. 99): </vt:lpstr>
      <vt:lpstr>Exploitation of all rights relating to sports competitions Artt. 101 and 102 TFEU</vt:lpstr>
      <vt:lpstr>CONSEQUENCES</vt:lpstr>
      <vt:lpstr>THUS:</vt:lpstr>
      <vt:lpstr>Exploitation of  rights relating to sporting competitions Artt. 101 and 102 TFEU : JUSTIFICATIONS</vt:lpstr>
      <vt:lpstr>Compatibility with EU Freedom to provide services :   </vt:lpstr>
      <vt:lpstr>UL and Royal Antwerp FC v. URSBFA and UEFA</vt:lpstr>
      <vt:lpstr>INTERNAL MARKET FREE MOVEMENT OF WORKERS</vt:lpstr>
      <vt:lpstr>EQUAL TREATMENT</vt:lpstr>
      <vt:lpstr>« COVERT DISCRIMINATIONS »</vt:lpstr>
      <vt:lpstr>THE UEFA HOMEGROWN PLAYER RULE</vt:lpstr>
      <vt:lpstr>URBSFA (Belgium)</vt:lpstr>
      <vt:lpstr>Claims</vt:lpstr>
      <vt:lpstr>Art. 165 : Specific Caractheristics of Sport</vt:lpstr>
      <vt:lpstr>Art. 165 : Specific Caractheristics of Sport</vt:lpstr>
      <vt:lpstr>The Legal Analysis: Art. 101 TFEU</vt:lpstr>
      <vt:lpstr>The Legal Analysis: Art. 101 TFEU</vt:lpstr>
      <vt:lpstr>The Legal Analysis: Art. 101 TFEU</vt:lpstr>
      <vt:lpstr>The Legal Analysis: Art. 101 TFEU</vt:lpstr>
      <vt:lpstr>The Legal Analysis: Art. 101 TFEU</vt:lpstr>
      <vt:lpstr>Anticompetitive restriction by effect:</vt:lpstr>
      <vt:lpstr>Exemptions? Artt. 101 (3) and 102 TFEU </vt:lpstr>
      <vt:lpstr>Legal Analysis under Art. 101 (3), first condition</vt:lpstr>
      <vt:lpstr>Legal Analysis under Art. 101 (3), second condition</vt:lpstr>
      <vt:lpstr>Legal Analysis under Art. 101 (3), third condition</vt:lpstr>
      <vt:lpstr>Legal Analysis under Art. 101 (3), fourth condition</vt:lpstr>
      <vt:lpstr>Analysis ex art. 45 TFEU</vt:lpstr>
      <vt:lpstr>Legal Analysis ex art. 45 TFEU: Justification</vt:lpstr>
      <vt:lpstr>What’s next?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Evolution of Sport at EU level In the name of autonomy and specificity of sport</dc:title>
  <dc:creator>michele colucci</dc:creator>
  <cp:lastModifiedBy>Michele Colucci</cp:lastModifiedBy>
  <cp:revision>16</cp:revision>
  <dcterms:created xsi:type="dcterms:W3CDTF">2024-01-13T11:16:34Z</dcterms:created>
  <dcterms:modified xsi:type="dcterms:W3CDTF">2024-03-22T15:52:54Z</dcterms:modified>
</cp:coreProperties>
</file>