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1" r:id="rId1"/>
  </p:sldMasterIdLst>
  <p:notesMasterIdLst>
    <p:notesMasterId r:id="rId34"/>
  </p:notesMasterIdLst>
  <p:handoutMasterIdLst>
    <p:handoutMasterId r:id="rId35"/>
  </p:handoutMasterIdLst>
  <p:sldIdLst>
    <p:sldId id="743" r:id="rId2"/>
    <p:sldId id="857" r:id="rId3"/>
    <p:sldId id="854" r:id="rId4"/>
    <p:sldId id="819" r:id="rId5"/>
    <p:sldId id="870" r:id="rId6"/>
    <p:sldId id="823" r:id="rId7"/>
    <p:sldId id="858" r:id="rId8"/>
    <p:sldId id="874" r:id="rId9"/>
    <p:sldId id="875" r:id="rId10"/>
    <p:sldId id="859" r:id="rId11"/>
    <p:sldId id="862" r:id="rId12"/>
    <p:sldId id="863" r:id="rId13"/>
    <p:sldId id="860" r:id="rId14"/>
    <p:sldId id="769" r:id="rId15"/>
    <p:sldId id="876" r:id="rId16"/>
    <p:sldId id="864" r:id="rId17"/>
    <p:sldId id="865" r:id="rId18"/>
    <p:sldId id="866" r:id="rId19"/>
    <p:sldId id="877" r:id="rId20"/>
    <p:sldId id="878" r:id="rId21"/>
    <p:sldId id="868" r:id="rId22"/>
    <p:sldId id="869" r:id="rId23"/>
    <p:sldId id="833" r:id="rId24"/>
    <p:sldId id="871" r:id="rId25"/>
    <p:sldId id="797" r:id="rId26"/>
    <p:sldId id="872" r:id="rId27"/>
    <p:sldId id="880" r:id="rId28"/>
    <p:sldId id="881" r:id="rId29"/>
    <p:sldId id="882" r:id="rId30"/>
    <p:sldId id="879" r:id="rId31"/>
    <p:sldId id="798" r:id="rId32"/>
    <p:sldId id="717" r:id="rId33"/>
  </p:sldIdLst>
  <p:sldSz cx="9144000" cy="6858000" type="screen4x3"/>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577"/>
  </p:normalViewPr>
  <p:slideViewPr>
    <p:cSldViewPr>
      <p:cViewPr varScale="1">
        <p:scale>
          <a:sx n="62" d="100"/>
          <a:sy n="62" d="100"/>
        </p:scale>
        <p:origin x="140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159033-F0DB-4EC0-8663-48AF03B7785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050BB0-FDA1-4E81-A6E6-ABF01FF57959}">
      <dgm:prSet custT="1"/>
      <dgm:spPr/>
      <dgm:t>
        <a:bodyPr/>
        <a:lstStyle/>
        <a:p>
          <a:pPr>
            <a:lnSpc>
              <a:spcPct val="100000"/>
            </a:lnSpc>
          </a:pPr>
          <a:r>
            <a:rPr lang="en-BE" sz="2400" dirty="0"/>
            <a:t>European Superleague Company SL </a:t>
          </a:r>
          <a:endParaRPr lang="en-US" sz="2400" dirty="0"/>
        </a:p>
      </dgm:t>
    </dgm:pt>
    <dgm:pt modelId="{765E6FD6-95A0-4B28-BA16-6FEB106E5DEF}" type="parTrans" cxnId="{5F2A561A-7FB5-47E7-ACBC-A5878354A006}">
      <dgm:prSet/>
      <dgm:spPr/>
      <dgm:t>
        <a:bodyPr/>
        <a:lstStyle/>
        <a:p>
          <a:endParaRPr lang="en-US"/>
        </a:p>
      </dgm:t>
    </dgm:pt>
    <dgm:pt modelId="{13780833-86B7-4190-AEDC-7A5833000751}" type="sibTrans" cxnId="{5F2A561A-7FB5-47E7-ACBC-A5878354A006}">
      <dgm:prSet/>
      <dgm:spPr/>
      <dgm:t>
        <a:bodyPr/>
        <a:lstStyle/>
        <a:p>
          <a:endParaRPr lang="en-US"/>
        </a:p>
      </dgm:t>
    </dgm:pt>
    <dgm:pt modelId="{16DFB0CD-1B82-46F7-83F5-B0984C8CF46A}">
      <dgm:prSet custT="1"/>
      <dgm:spPr/>
      <dgm:t>
        <a:bodyPr/>
        <a:lstStyle/>
        <a:p>
          <a:pPr>
            <a:lnSpc>
              <a:spcPct val="100000"/>
            </a:lnSpc>
          </a:pPr>
          <a:r>
            <a:rPr lang="en-BE" sz="1800" b="1" dirty="0"/>
            <a:t>Natura</a:t>
          </a:r>
          <a:r>
            <a:rPr lang="en-BE" sz="1800" dirty="0"/>
            <a:t>:</a:t>
          </a:r>
          <a:r>
            <a:rPr lang="de-DE" sz="1800" dirty="0"/>
            <a:t> </a:t>
          </a:r>
          <a:r>
            <a:rPr lang="en-GB" sz="1800" b="0" i="0" u="none" dirty="0"/>
            <a:t>ESLC es </a:t>
          </a:r>
          <a:r>
            <a:rPr lang="en-GB" sz="1800" b="0" i="0" u="none" dirty="0" err="1"/>
            <a:t>una</a:t>
          </a:r>
          <a:r>
            <a:rPr lang="en-GB" sz="1800" b="0" i="0" u="none" dirty="0"/>
            <a:t> </a:t>
          </a:r>
          <a:r>
            <a:rPr lang="en-GB" sz="1800" b="0" i="0" u="none" dirty="0" err="1"/>
            <a:t>sociedad</a:t>
          </a:r>
          <a:r>
            <a:rPr lang="en-GB" sz="1800" b="0" i="0" u="none" dirty="0"/>
            <a:t> de </a:t>
          </a:r>
          <a:r>
            <a:rPr lang="en-GB" sz="1800" b="0" i="0" u="none" dirty="0" err="1"/>
            <a:t>Derecho</a:t>
          </a:r>
          <a:r>
            <a:rPr lang="en-GB" sz="1800" b="0" i="0" u="none" dirty="0"/>
            <a:t> privado con </a:t>
          </a:r>
          <a:r>
            <a:rPr lang="en-GB" sz="1800" b="0" i="0" u="none" dirty="0" err="1"/>
            <a:t>domicilio</a:t>
          </a:r>
          <a:r>
            <a:rPr lang="en-GB" sz="1800" b="0" i="0" u="none" dirty="0"/>
            <a:t> </a:t>
          </a:r>
          <a:r>
            <a:rPr lang="en-GB" sz="1800" b="0" i="0" u="none" dirty="0" err="1"/>
            <a:t>en</a:t>
          </a:r>
          <a:r>
            <a:rPr lang="en-GB" sz="1800" b="0" i="0" u="none" dirty="0"/>
            <a:t> </a:t>
          </a:r>
          <a:r>
            <a:rPr lang="en-GB" sz="1800" b="0" i="0" u="none" dirty="0" err="1"/>
            <a:t>España</a:t>
          </a:r>
          <a:r>
            <a:rPr lang="en-GB" sz="1800" b="0" i="0" u="none" dirty="0"/>
            <a:t>. </a:t>
          </a:r>
          <a:endParaRPr lang="en-US" sz="1800" dirty="0"/>
        </a:p>
      </dgm:t>
    </dgm:pt>
    <dgm:pt modelId="{E6C1ED99-AE72-4E95-8F3F-DC23CDCA05B6}" type="parTrans" cxnId="{0698DCA0-AD82-4A1C-AA87-CF7CE36B79A0}">
      <dgm:prSet/>
      <dgm:spPr/>
      <dgm:t>
        <a:bodyPr/>
        <a:lstStyle/>
        <a:p>
          <a:endParaRPr lang="en-US"/>
        </a:p>
      </dgm:t>
    </dgm:pt>
    <dgm:pt modelId="{377A0F19-9EA4-4384-B878-14AB05D8F47D}" type="sibTrans" cxnId="{0698DCA0-AD82-4A1C-AA87-CF7CE36B79A0}">
      <dgm:prSet/>
      <dgm:spPr/>
      <dgm:t>
        <a:bodyPr/>
        <a:lstStyle/>
        <a:p>
          <a:endParaRPr lang="en-US"/>
        </a:p>
      </dgm:t>
    </dgm:pt>
    <dgm:pt modelId="{CA6923F7-0EAD-4CD0-84FE-5129E83F1FB8}">
      <dgm:prSet custT="1"/>
      <dgm:spPr/>
      <dgm:t>
        <a:bodyPr/>
        <a:lstStyle/>
        <a:p>
          <a:pPr>
            <a:lnSpc>
              <a:spcPct val="100000"/>
            </a:lnSpc>
          </a:pPr>
          <a:r>
            <a:rPr lang="en-BE" sz="1800" b="1" dirty="0"/>
            <a:t>Ob</a:t>
          </a:r>
          <a:r>
            <a:rPr lang="de-DE" sz="1800" b="1" dirty="0"/>
            <a:t>j</a:t>
          </a:r>
          <a:r>
            <a:rPr lang="en-BE" sz="1800" b="1" dirty="0"/>
            <a:t>etivo</a:t>
          </a:r>
          <a:r>
            <a:rPr lang="en-BE" sz="1800" dirty="0"/>
            <a:t>: </a:t>
          </a:r>
          <a:r>
            <a:rPr lang="en-GB" sz="1800" b="0" i="0" u="none" dirty="0" err="1"/>
            <a:t>nueva</a:t>
          </a:r>
          <a:r>
            <a:rPr lang="en-GB" sz="1800" b="0" i="0" u="none" dirty="0"/>
            <a:t> </a:t>
          </a:r>
          <a:r>
            <a:rPr lang="en-GB" sz="1800" b="0" i="0" u="none" dirty="0" err="1"/>
            <a:t>competición</a:t>
          </a:r>
          <a:r>
            <a:rPr lang="en-GB" sz="1800" b="0" i="0" u="none" dirty="0"/>
            <a:t> </a:t>
          </a:r>
          <a:r>
            <a:rPr lang="en-GB" sz="1800" b="0" i="0" u="none" dirty="0" err="1"/>
            <a:t>internacional</a:t>
          </a:r>
          <a:r>
            <a:rPr lang="en-GB" sz="1800" b="0" i="0" u="none" dirty="0"/>
            <a:t> de </a:t>
          </a:r>
          <a:r>
            <a:rPr lang="en-GB" sz="1800" b="0" i="0" u="none" dirty="0" err="1"/>
            <a:t>fútbol</a:t>
          </a:r>
          <a:r>
            <a:rPr lang="en-GB" sz="1800" b="0" i="0" u="none" dirty="0"/>
            <a:t> </a:t>
          </a:r>
          <a:r>
            <a:rPr lang="en-GB" sz="1800" b="0" i="0" u="none" dirty="0" err="1"/>
            <a:t>profesional</a:t>
          </a:r>
          <a:r>
            <a:rPr lang="en-GB" sz="1800" b="0" i="0" u="none" dirty="0"/>
            <a:t> </a:t>
          </a:r>
          <a:r>
            <a:rPr lang="en-GB" sz="1800" b="0" i="0" u="none" dirty="0" err="1"/>
            <a:t>llamada</a:t>
          </a:r>
          <a:r>
            <a:rPr lang="en-GB" sz="1800" b="0" i="0" u="none" dirty="0"/>
            <a:t> «Superliga»</a:t>
          </a:r>
          <a:endParaRPr lang="en-US" sz="1800" dirty="0"/>
        </a:p>
      </dgm:t>
    </dgm:pt>
    <dgm:pt modelId="{DDDD3B21-D055-48F1-9F9C-A561238F6D3A}" type="parTrans" cxnId="{1C2B5B0D-9219-467C-8691-6004441BE4DB}">
      <dgm:prSet/>
      <dgm:spPr/>
      <dgm:t>
        <a:bodyPr/>
        <a:lstStyle/>
        <a:p>
          <a:endParaRPr lang="en-US"/>
        </a:p>
      </dgm:t>
    </dgm:pt>
    <dgm:pt modelId="{7C19CE6E-3D1A-45C3-BD48-138FB7312597}" type="sibTrans" cxnId="{1C2B5B0D-9219-467C-8691-6004441BE4DB}">
      <dgm:prSet/>
      <dgm:spPr/>
      <dgm:t>
        <a:bodyPr/>
        <a:lstStyle/>
        <a:p>
          <a:endParaRPr lang="en-US"/>
        </a:p>
      </dgm:t>
    </dgm:pt>
    <dgm:pt modelId="{6C211126-9961-4299-8DE9-7F23C1AB9420}">
      <dgm:prSet custT="1"/>
      <dgm:spPr/>
      <dgm:t>
        <a:bodyPr/>
        <a:lstStyle/>
        <a:p>
          <a:pPr>
            <a:lnSpc>
              <a:spcPct val="100000"/>
            </a:lnSpc>
            <a:spcAft>
              <a:spcPts val="0"/>
            </a:spcAft>
          </a:pPr>
          <a:r>
            <a:rPr lang="en-BE" sz="2400" dirty="0"/>
            <a:t>Instrumentos: </a:t>
          </a:r>
          <a:endParaRPr lang="nl-BE" sz="2400" dirty="0"/>
        </a:p>
        <a:p>
          <a:pPr>
            <a:lnSpc>
              <a:spcPct val="100000"/>
            </a:lnSpc>
            <a:spcAft>
              <a:spcPct val="35000"/>
            </a:spcAft>
          </a:pPr>
          <a:r>
            <a:rPr lang="en-BE" sz="2400" dirty="0"/>
            <a:t>3 sociedades </a:t>
          </a:r>
          <a:r>
            <a:rPr lang="de-DE" sz="2400" dirty="0" err="1"/>
            <a:t>para</a:t>
          </a:r>
          <a:r>
            <a:rPr lang="en-BE" sz="1600" dirty="0"/>
            <a:t>:</a:t>
          </a:r>
          <a:endParaRPr lang="en-US" sz="1600" dirty="0"/>
        </a:p>
      </dgm:t>
    </dgm:pt>
    <dgm:pt modelId="{989D7633-C2B1-427A-8A15-6A47D28B8718}" type="parTrans" cxnId="{E8CC6290-53BE-4A90-BD8C-7669BF67CD13}">
      <dgm:prSet/>
      <dgm:spPr/>
      <dgm:t>
        <a:bodyPr/>
        <a:lstStyle/>
        <a:p>
          <a:endParaRPr lang="en-US"/>
        </a:p>
      </dgm:t>
    </dgm:pt>
    <dgm:pt modelId="{BDE026A4-961B-4478-9A5B-E439506E6DB5}" type="sibTrans" cxnId="{E8CC6290-53BE-4A90-BD8C-7669BF67CD13}">
      <dgm:prSet/>
      <dgm:spPr/>
      <dgm:t>
        <a:bodyPr/>
        <a:lstStyle/>
        <a:p>
          <a:endParaRPr lang="en-US"/>
        </a:p>
      </dgm:t>
    </dgm:pt>
    <dgm:pt modelId="{131FA1CD-2D94-406E-80C8-691C5F2D47A5}">
      <dgm:prSet custT="1"/>
      <dgm:spPr/>
      <dgm:t>
        <a:bodyPr/>
        <a:lstStyle/>
        <a:p>
          <a:pPr>
            <a:lnSpc>
              <a:spcPct val="100000"/>
            </a:lnSpc>
          </a:pPr>
          <a:r>
            <a:rPr lang="en-GB" sz="1400" b="0" i="0" u="none" dirty="0" err="1"/>
            <a:t>gestión</a:t>
          </a:r>
          <a:r>
            <a:rPr lang="en-GB" sz="1400" b="0" i="0" u="none" dirty="0"/>
            <a:t> </a:t>
          </a:r>
          <a:r>
            <a:rPr lang="en-GB" sz="1400" b="0" i="0" u="none" dirty="0" err="1"/>
            <a:t>financiera</a:t>
          </a:r>
          <a:r>
            <a:rPr lang="en-GB" sz="1400" b="0" i="0" u="none" dirty="0"/>
            <a:t>, </a:t>
          </a:r>
          <a:r>
            <a:rPr lang="en-GB" sz="1400" b="0" i="0" u="none" dirty="0" err="1"/>
            <a:t>deportiva</a:t>
          </a:r>
          <a:r>
            <a:rPr lang="en-GB" sz="1400" b="0" i="0" u="none" dirty="0"/>
            <a:t> y </a:t>
          </a:r>
          <a:r>
            <a:rPr lang="en-GB" sz="1400" b="0" i="0" u="none" dirty="0" err="1"/>
            <a:t>disciplinaria</a:t>
          </a:r>
          <a:endParaRPr lang="en-US" sz="1400" b="1" dirty="0"/>
        </a:p>
      </dgm:t>
    </dgm:pt>
    <dgm:pt modelId="{355D5720-2069-4611-BE6A-C5C3DEC4BC1B}" type="parTrans" cxnId="{85087843-8E45-45EA-9863-D3727BD29A55}">
      <dgm:prSet/>
      <dgm:spPr/>
      <dgm:t>
        <a:bodyPr/>
        <a:lstStyle/>
        <a:p>
          <a:endParaRPr lang="en-US"/>
        </a:p>
      </dgm:t>
    </dgm:pt>
    <dgm:pt modelId="{C9616AA5-C270-4238-8FAF-14EBFBDC5BB8}" type="sibTrans" cxnId="{85087843-8E45-45EA-9863-D3727BD29A55}">
      <dgm:prSet/>
      <dgm:spPr/>
      <dgm:t>
        <a:bodyPr/>
        <a:lstStyle/>
        <a:p>
          <a:endParaRPr lang="en-US"/>
        </a:p>
      </dgm:t>
    </dgm:pt>
    <dgm:pt modelId="{91A74576-351C-4285-9CE2-3F012D048A09}">
      <dgm:prSet custT="1"/>
      <dgm:spPr/>
      <dgm:t>
        <a:bodyPr/>
        <a:lstStyle/>
        <a:p>
          <a:pPr>
            <a:lnSpc>
              <a:spcPct val="100000"/>
            </a:lnSpc>
          </a:pPr>
          <a:r>
            <a:rPr lang="en-GB" sz="1400" b="0" i="0" u="none" dirty="0" err="1"/>
            <a:t>explotación</a:t>
          </a:r>
          <a:r>
            <a:rPr lang="en-GB" sz="1400" b="0" i="0" u="none" dirty="0"/>
            <a:t> de </a:t>
          </a:r>
          <a:r>
            <a:rPr lang="en-GB" sz="1400" b="0" i="0" u="none" dirty="0" err="1"/>
            <a:t>los</a:t>
          </a:r>
          <a:r>
            <a:rPr lang="en-GB" sz="1400" b="0" i="0" u="none" dirty="0"/>
            <a:t> </a:t>
          </a:r>
          <a:r>
            <a:rPr lang="en-GB" sz="1400" b="0" i="0" u="none" dirty="0" err="1"/>
            <a:t>derechos</a:t>
          </a:r>
          <a:r>
            <a:rPr lang="en-GB" sz="1400" b="0" i="0" u="none" dirty="0"/>
            <a:t> </a:t>
          </a:r>
          <a:r>
            <a:rPr lang="en-GB" sz="1400" b="0" i="0" u="none" dirty="0" err="1"/>
            <a:t>audiovisuales</a:t>
          </a:r>
          <a:r>
            <a:rPr lang="en-GB" sz="1400" b="0" i="0" u="none" dirty="0"/>
            <a:t> </a:t>
          </a:r>
          <a:endParaRPr lang="en-US" sz="1400" b="1" dirty="0"/>
        </a:p>
      </dgm:t>
    </dgm:pt>
    <dgm:pt modelId="{2F5F5DCD-9AA2-4AD0-BFCE-009EED09A1EC}" type="parTrans" cxnId="{6BD7B307-F319-464A-8719-53F6A5D66370}">
      <dgm:prSet/>
      <dgm:spPr/>
      <dgm:t>
        <a:bodyPr/>
        <a:lstStyle/>
        <a:p>
          <a:endParaRPr lang="en-US"/>
        </a:p>
      </dgm:t>
    </dgm:pt>
    <dgm:pt modelId="{E51D87E3-6AEB-4E11-8A63-953AF5E20CBF}" type="sibTrans" cxnId="{6BD7B307-F319-464A-8719-53F6A5D66370}">
      <dgm:prSet/>
      <dgm:spPr/>
      <dgm:t>
        <a:bodyPr/>
        <a:lstStyle/>
        <a:p>
          <a:endParaRPr lang="en-US"/>
        </a:p>
      </dgm:t>
    </dgm:pt>
    <dgm:pt modelId="{34ABCDAF-AC15-481F-A9CE-E36616B1BAE6}">
      <dgm:prSet custT="1"/>
      <dgm:spPr/>
      <dgm:t>
        <a:bodyPr/>
        <a:lstStyle/>
        <a:p>
          <a:pPr>
            <a:lnSpc>
              <a:spcPct val="100000"/>
            </a:lnSpc>
          </a:pPr>
          <a:r>
            <a:rPr lang="en-GB" sz="1400" b="0" i="0" u="none" dirty="0" err="1"/>
            <a:t>explotación</a:t>
          </a:r>
          <a:r>
            <a:rPr lang="en-GB" sz="1400" b="0" i="0" u="none" dirty="0"/>
            <a:t> de </a:t>
          </a:r>
          <a:r>
            <a:rPr lang="en-GB" sz="1400" b="0" i="0" u="none" dirty="0" err="1"/>
            <a:t>los</a:t>
          </a:r>
          <a:r>
            <a:rPr lang="en-GB" sz="1400" b="0" i="0" u="none" dirty="0"/>
            <a:t> </a:t>
          </a:r>
          <a:r>
            <a:rPr lang="en-GB" sz="1400" b="0" i="0" u="none" dirty="0" err="1"/>
            <a:t>demás</a:t>
          </a:r>
          <a:r>
            <a:rPr lang="en-GB" sz="1400" b="0" i="0" u="none" dirty="0"/>
            <a:t> </a:t>
          </a:r>
          <a:r>
            <a:rPr lang="en-GB" sz="1400" b="0" i="0" u="none" dirty="0" err="1"/>
            <a:t>activos</a:t>
          </a:r>
          <a:r>
            <a:rPr lang="en-GB" sz="1400" b="0" i="0" u="none" dirty="0"/>
            <a:t> </a:t>
          </a:r>
          <a:r>
            <a:rPr lang="en-GB" sz="1400" b="0" i="0" u="none" dirty="0" err="1"/>
            <a:t>comerciales</a:t>
          </a:r>
          <a:endParaRPr lang="en-US" sz="1400" b="1" dirty="0"/>
        </a:p>
      </dgm:t>
    </dgm:pt>
    <dgm:pt modelId="{32626A98-F27D-4A60-B94F-4571D4F42669}" type="parTrans" cxnId="{E9E4EA30-0723-4A7D-A1F5-2F2F5FC4B6F5}">
      <dgm:prSet/>
      <dgm:spPr/>
      <dgm:t>
        <a:bodyPr/>
        <a:lstStyle/>
        <a:p>
          <a:endParaRPr lang="en-US"/>
        </a:p>
      </dgm:t>
    </dgm:pt>
    <dgm:pt modelId="{6E89E246-875E-424A-BEF7-EE346370D5C5}" type="sibTrans" cxnId="{E9E4EA30-0723-4A7D-A1F5-2F2F5FC4B6F5}">
      <dgm:prSet/>
      <dgm:spPr/>
      <dgm:t>
        <a:bodyPr/>
        <a:lstStyle/>
        <a:p>
          <a:endParaRPr lang="en-US"/>
        </a:p>
      </dgm:t>
    </dgm:pt>
    <dgm:pt modelId="{4B2ED7DC-B5B6-46E6-A90E-CBA7E8F29EC6}">
      <dgm:prSet custT="1"/>
      <dgm:spPr/>
      <dgm:t>
        <a:bodyPr/>
        <a:lstStyle/>
        <a:p>
          <a:pPr>
            <a:lnSpc>
              <a:spcPct val="100000"/>
            </a:lnSpc>
          </a:pPr>
          <a:r>
            <a:rPr lang="en-BE" sz="2000" dirty="0"/>
            <a:t>JP Morgan: </a:t>
          </a:r>
          <a:r>
            <a:rPr lang="en-GB" sz="2000" b="0" i="0" u="none" dirty="0" err="1"/>
            <a:t>apoyo</a:t>
          </a:r>
          <a:r>
            <a:rPr lang="en-GB" sz="2000" b="0" i="0" u="none" dirty="0"/>
            <a:t> </a:t>
          </a:r>
          <a:r>
            <a:rPr lang="en-GB" sz="2000" b="0" i="0" u="none" dirty="0" err="1"/>
            <a:t>económico</a:t>
          </a:r>
          <a:r>
            <a:rPr lang="en-GB" sz="2000" b="0" i="0" u="none" dirty="0"/>
            <a:t> </a:t>
          </a:r>
          <a:r>
            <a:rPr lang="en-BE" sz="2000" dirty="0"/>
            <a:t>(</a:t>
          </a:r>
          <a:r>
            <a:rPr lang="en-GB" sz="2000" b="0" i="0" u="none" dirty="0"/>
            <a:t>4 000 </a:t>
          </a:r>
          <a:r>
            <a:rPr lang="en-GB" sz="2000" b="0" i="0" u="none" dirty="0" err="1"/>
            <a:t>millones</a:t>
          </a:r>
          <a:r>
            <a:rPr lang="en-GB" sz="2000" b="0" i="0" u="none" dirty="0"/>
            <a:t> de euros</a:t>
          </a:r>
          <a:r>
            <a:rPr lang="en-BE" sz="2000" dirty="0"/>
            <a:t>)</a:t>
          </a:r>
          <a:endParaRPr lang="en-US" sz="2000" dirty="0"/>
        </a:p>
      </dgm:t>
    </dgm:pt>
    <dgm:pt modelId="{C49A905B-E8C8-4561-9562-B4C632D423F4}" type="parTrans" cxnId="{3033B309-0677-43FA-B352-615CF1F72807}">
      <dgm:prSet/>
      <dgm:spPr/>
      <dgm:t>
        <a:bodyPr/>
        <a:lstStyle/>
        <a:p>
          <a:endParaRPr lang="en-US"/>
        </a:p>
      </dgm:t>
    </dgm:pt>
    <dgm:pt modelId="{483049F4-E6DF-431F-8EE0-97E74B9D986A}" type="sibTrans" cxnId="{3033B309-0677-43FA-B352-615CF1F72807}">
      <dgm:prSet/>
      <dgm:spPr/>
      <dgm:t>
        <a:bodyPr/>
        <a:lstStyle/>
        <a:p>
          <a:endParaRPr lang="en-US"/>
        </a:p>
      </dgm:t>
    </dgm:pt>
    <dgm:pt modelId="{57A39B51-8B1E-49D7-A22E-7CB0D6861402}" type="pres">
      <dgm:prSet presAssocID="{C8159033-F0DB-4EC0-8663-48AF03B77851}" presName="root" presStyleCnt="0">
        <dgm:presLayoutVars>
          <dgm:dir/>
          <dgm:resizeHandles val="exact"/>
        </dgm:presLayoutVars>
      </dgm:prSet>
      <dgm:spPr/>
    </dgm:pt>
    <dgm:pt modelId="{CAF352E8-62C2-4E9D-8D94-B22FF2E45DBB}" type="pres">
      <dgm:prSet presAssocID="{31050BB0-FDA1-4E81-A6E6-ABF01FF57959}" presName="compNode" presStyleCnt="0"/>
      <dgm:spPr/>
    </dgm:pt>
    <dgm:pt modelId="{3D7E61E3-E319-46AC-9185-B47BAC332253}" type="pres">
      <dgm:prSet presAssocID="{31050BB0-FDA1-4E81-A6E6-ABF01FF57959}" presName="bgRect" presStyleLbl="bgShp" presStyleIdx="0" presStyleCnt="5" custLinFactNeighborX="-979" custLinFactNeighborY="4708"/>
      <dgm:spPr/>
    </dgm:pt>
    <dgm:pt modelId="{54A040EB-A48E-4420-9DB3-3F5CAA80A254}" type="pres">
      <dgm:prSet presAssocID="{31050BB0-FDA1-4E81-A6E6-ABF01FF5795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1C552BEB-288B-4840-B260-18C4396C14B4}" type="pres">
      <dgm:prSet presAssocID="{31050BB0-FDA1-4E81-A6E6-ABF01FF57959}" presName="spaceRect" presStyleCnt="0"/>
      <dgm:spPr/>
    </dgm:pt>
    <dgm:pt modelId="{76EA1398-0E5D-4E3F-9162-105C10C1ED8D}" type="pres">
      <dgm:prSet presAssocID="{31050BB0-FDA1-4E81-A6E6-ABF01FF57959}" presName="parTx" presStyleLbl="revTx" presStyleIdx="0" presStyleCnt="6" custScaleX="108847">
        <dgm:presLayoutVars>
          <dgm:chMax val="0"/>
          <dgm:chPref val="0"/>
        </dgm:presLayoutVars>
      </dgm:prSet>
      <dgm:spPr/>
    </dgm:pt>
    <dgm:pt modelId="{D603AED5-BF46-4ACB-92B2-47C20D292675}" type="pres">
      <dgm:prSet presAssocID="{13780833-86B7-4190-AEDC-7A5833000751}" presName="sibTrans" presStyleCnt="0"/>
      <dgm:spPr/>
    </dgm:pt>
    <dgm:pt modelId="{71919A34-598C-4610-A1AC-B7827C90053A}" type="pres">
      <dgm:prSet presAssocID="{16DFB0CD-1B82-46F7-83F5-B0984C8CF46A}" presName="compNode" presStyleCnt="0"/>
      <dgm:spPr/>
    </dgm:pt>
    <dgm:pt modelId="{E5D49F0B-177A-49F5-AE4F-EA08CBD35CFF}" type="pres">
      <dgm:prSet presAssocID="{16DFB0CD-1B82-46F7-83F5-B0984C8CF46A}" presName="bgRect" presStyleLbl="bgShp" presStyleIdx="1" presStyleCnt="5"/>
      <dgm:spPr/>
    </dgm:pt>
    <dgm:pt modelId="{15247625-FCB9-4A30-8D91-B7BE7D774CFF}" type="pres">
      <dgm:prSet presAssocID="{16DFB0CD-1B82-46F7-83F5-B0984C8CF46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rtist"/>
        </a:ext>
      </dgm:extLst>
    </dgm:pt>
    <dgm:pt modelId="{9D643B67-3C45-4438-BD0D-C1EC59D80CBF}" type="pres">
      <dgm:prSet presAssocID="{16DFB0CD-1B82-46F7-83F5-B0984C8CF46A}" presName="spaceRect" presStyleCnt="0"/>
      <dgm:spPr/>
    </dgm:pt>
    <dgm:pt modelId="{13D6547A-6AF1-4A83-B859-000999ACC481}" type="pres">
      <dgm:prSet presAssocID="{16DFB0CD-1B82-46F7-83F5-B0984C8CF46A}" presName="parTx" presStyleLbl="revTx" presStyleIdx="1" presStyleCnt="6">
        <dgm:presLayoutVars>
          <dgm:chMax val="0"/>
          <dgm:chPref val="0"/>
        </dgm:presLayoutVars>
      </dgm:prSet>
      <dgm:spPr/>
    </dgm:pt>
    <dgm:pt modelId="{7535121B-60F3-4EC1-BD64-AE7B5924EDD9}" type="pres">
      <dgm:prSet presAssocID="{377A0F19-9EA4-4384-B878-14AB05D8F47D}" presName="sibTrans" presStyleCnt="0"/>
      <dgm:spPr/>
    </dgm:pt>
    <dgm:pt modelId="{7F520897-48C1-4ACE-AA3C-9293091A7D52}" type="pres">
      <dgm:prSet presAssocID="{CA6923F7-0EAD-4CD0-84FE-5129E83F1FB8}" presName="compNode" presStyleCnt="0"/>
      <dgm:spPr/>
    </dgm:pt>
    <dgm:pt modelId="{D8AABFAC-567F-4397-9A8D-07ADE5D662A7}" type="pres">
      <dgm:prSet presAssocID="{CA6923F7-0EAD-4CD0-84FE-5129E83F1FB8}" presName="bgRect" presStyleLbl="bgShp" presStyleIdx="2" presStyleCnt="5"/>
      <dgm:spPr/>
    </dgm:pt>
    <dgm:pt modelId="{E81EB393-6E99-4699-B8BE-9864586E9712}" type="pres">
      <dgm:prSet presAssocID="{CA6923F7-0EAD-4CD0-84FE-5129E83F1FB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rophy"/>
        </a:ext>
      </dgm:extLst>
    </dgm:pt>
    <dgm:pt modelId="{265730F9-C870-4537-85B2-85A6D07DA249}" type="pres">
      <dgm:prSet presAssocID="{CA6923F7-0EAD-4CD0-84FE-5129E83F1FB8}" presName="spaceRect" presStyleCnt="0"/>
      <dgm:spPr/>
    </dgm:pt>
    <dgm:pt modelId="{6C380AFB-E02A-499F-82EE-05B63798E53A}" type="pres">
      <dgm:prSet presAssocID="{CA6923F7-0EAD-4CD0-84FE-5129E83F1FB8}" presName="parTx" presStyleLbl="revTx" presStyleIdx="2" presStyleCnt="6">
        <dgm:presLayoutVars>
          <dgm:chMax val="0"/>
          <dgm:chPref val="0"/>
        </dgm:presLayoutVars>
      </dgm:prSet>
      <dgm:spPr/>
    </dgm:pt>
    <dgm:pt modelId="{8416CEAA-35A9-488B-ACEF-955137066F00}" type="pres">
      <dgm:prSet presAssocID="{7C19CE6E-3D1A-45C3-BD48-138FB7312597}" presName="sibTrans" presStyleCnt="0"/>
      <dgm:spPr/>
    </dgm:pt>
    <dgm:pt modelId="{1EE2922B-7697-4754-A5A3-69FE46A602D5}" type="pres">
      <dgm:prSet presAssocID="{6C211126-9961-4299-8DE9-7F23C1AB9420}" presName="compNode" presStyleCnt="0"/>
      <dgm:spPr/>
    </dgm:pt>
    <dgm:pt modelId="{978F79A2-DA28-46DE-A8AA-46B69FA2DCFD}" type="pres">
      <dgm:prSet presAssocID="{6C211126-9961-4299-8DE9-7F23C1AB9420}" presName="bgRect" presStyleLbl="bgShp" presStyleIdx="3" presStyleCnt="5" custScaleY="242791"/>
      <dgm:spPr/>
    </dgm:pt>
    <dgm:pt modelId="{EC70E504-D52B-483F-A77B-C80FEFEC9CAA}" type="pres">
      <dgm:prSet presAssocID="{6C211126-9961-4299-8DE9-7F23C1AB9420}" presName="iconRect" presStyleLbl="node1" presStyleIdx="3" presStyleCnt="5" custLinFactNeighborX="-1174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VD player"/>
        </a:ext>
      </dgm:extLst>
    </dgm:pt>
    <dgm:pt modelId="{7ABF7B8D-0081-451D-B658-C736DE535868}" type="pres">
      <dgm:prSet presAssocID="{6C211126-9961-4299-8DE9-7F23C1AB9420}" presName="spaceRect" presStyleCnt="0"/>
      <dgm:spPr/>
    </dgm:pt>
    <dgm:pt modelId="{88E88917-DB5A-4E5E-9D3A-E14AAB63D49B}" type="pres">
      <dgm:prSet presAssocID="{6C211126-9961-4299-8DE9-7F23C1AB9420}" presName="parTx" presStyleLbl="revTx" presStyleIdx="3" presStyleCnt="6" custScaleX="105780" custLinFactNeighborX="-5382" custLinFactNeighborY="1637">
        <dgm:presLayoutVars>
          <dgm:chMax val="0"/>
          <dgm:chPref val="0"/>
        </dgm:presLayoutVars>
      </dgm:prSet>
      <dgm:spPr/>
    </dgm:pt>
    <dgm:pt modelId="{363EB800-410E-4BAD-8658-3CB854387316}" type="pres">
      <dgm:prSet presAssocID="{6C211126-9961-4299-8DE9-7F23C1AB9420}" presName="desTx" presStyleLbl="revTx" presStyleIdx="4" presStyleCnt="6" custScaleX="115451" custLinFactNeighborX="-3845">
        <dgm:presLayoutVars/>
      </dgm:prSet>
      <dgm:spPr/>
    </dgm:pt>
    <dgm:pt modelId="{94A37A8F-1396-42D8-A9BD-46D5BC2F43A8}" type="pres">
      <dgm:prSet presAssocID="{BDE026A4-961B-4478-9A5B-E439506E6DB5}" presName="sibTrans" presStyleCnt="0"/>
      <dgm:spPr/>
    </dgm:pt>
    <dgm:pt modelId="{E416B2AC-3C3A-4385-991A-96C6684E2E2E}" type="pres">
      <dgm:prSet presAssocID="{4B2ED7DC-B5B6-46E6-A90E-CBA7E8F29EC6}" presName="compNode" presStyleCnt="0"/>
      <dgm:spPr/>
    </dgm:pt>
    <dgm:pt modelId="{33A34E1F-AB3B-418F-AD1C-350C6A5A1727}" type="pres">
      <dgm:prSet presAssocID="{4B2ED7DC-B5B6-46E6-A90E-CBA7E8F29EC6}" presName="bgRect" presStyleLbl="bgShp" presStyleIdx="4" presStyleCnt="5"/>
      <dgm:spPr/>
    </dgm:pt>
    <dgm:pt modelId="{3A028333-353A-4009-ABA2-F9CF8659FB19}" type="pres">
      <dgm:prSet presAssocID="{4B2ED7DC-B5B6-46E6-A90E-CBA7E8F29EC6}" presName="iconRect" presStyleLbl="node1" presStyleIdx="4" presStyleCnt="5"/>
      <dgm:spPr/>
    </dgm:pt>
    <dgm:pt modelId="{F43EC720-33B2-45C1-95BC-B9E445265A17}" type="pres">
      <dgm:prSet presAssocID="{4B2ED7DC-B5B6-46E6-A90E-CBA7E8F29EC6}" presName="spaceRect" presStyleCnt="0"/>
      <dgm:spPr/>
    </dgm:pt>
    <dgm:pt modelId="{68D3A4BA-678D-4050-B79F-89E5624CCE10}" type="pres">
      <dgm:prSet presAssocID="{4B2ED7DC-B5B6-46E6-A90E-CBA7E8F29EC6}" presName="parTx" presStyleLbl="revTx" presStyleIdx="5" presStyleCnt="6">
        <dgm:presLayoutVars>
          <dgm:chMax val="0"/>
          <dgm:chPref val="0"/>
        </dgm:presLayoutVars>
      </dgm:prSet>
      <dgm:spPr/>
    </dgm:pt>
  </dgm:ptLst>
  <dgm:cxnLst>
    <dgm:cxn modelId="{6BD7B307-F319-464A-8719-53F6A5D66370}" srcId="{6C211126-9961-4299-8DE9-7F23C1AB9420}" destId="{91A74576-351C-4285-9CE2-3F012D048A09}" srcOrd="1" destOrd="0" parTransId="{2F5F5DCD-9AA2-4AD0-BFCE-009EED09A1EC}" sibTransId="{E51D87E3-6AEB-4E11-8A63-953AF5E20CBF}"/>
    <dgm:cxn modelId="{850D4B08-5AAA-0A41-B71B-FD54ECFA6AEF}" type="presOf" srcId="{6C211126-9961-4299-8DE9-7F23C1AB9420}" destId="{88E88917-DB5A-4E5E-9D3A-E14AAB63D49B}" srcOrd="0" destOrd="0" presId="urn:microsoft.com/office/officeart/2018/2/layout/IconVerticalSolidList"/>
    <dgm:cxn modelId="{3033B309-0677-43FA-B352-615CF1F72807}" srcId="{C8159033-F0DB-4EC0-8663-48AF03B77851}" destId="{4B2ED7DC-B5B6-46E6-A90E-CBA7E8F29EC6}" srcOrd="4" destOrd="0" parTransId="{C49A905B-E8C8-4561-9562-B4C632D423F4}" sibTransId="{483049F4-E6DF-431F-8EE0-97E74B9D986A}"/>
    <dgm:cxn modelId="{FE50360B-5E88-9D48-A072-8FEE4BB7AA84}" type="presOf" srcId="{CA6923F7-0EAD-4CD0-84FE-5129E83F1FB8}" destId="{6C380AFB-E02A-499F-82EE-05B63798E53A}" srcOrd="0" destOrd="0" presId="urn:microsoft.com/office/officeart/2018/2/layout/IconVerticalSolidList"/>
    <dgm:cxn modelId="{1C2B5B0D-9219-467C-8691-6004441BE4DB}" srcId="{C8159033-F0DB-4EC0-8663-48AF03B77851}" destId="{CA6923F7-0EAD-4CD0-84FE-5129E83F1FB8}" srcOrd="2" destOrd="0" parTransId="{DDDD3B21-D055-48F1-9F9C-A561238F6D3A}" sibTransId="{7C19CE6E-3D1A-45C3-BD48-138FB7312597}"/>
    <dgm:cxn modelId="{0110750F-E417-C744-981E-8A7041552E43}" type="presOf" srcId="{131FA1CD-2D94-406E-80C8-691C5F2D47A5}" destId="{363EB800-410E-4BAD-8658-3CB854387316}" srcOrd="0" destOrd="0" presId="urn:microsoft.com/office/officeart/2018/2/layout/IconVerticalSolidList"/>
    <dgm:cxn modelId="{5F2A561A-7FB5-47E7-ACBC-A5878354A006}" srcId="{C8159033-F0DB-4EC0-8663-48AF03B77851}" destId="{31050BB0-FDA1-4E81-A6E6-ABF01FF57959}" srcOrd="0" destOrd="0" parTransId="{765E6FD6-95A0-4B28-BA16-6FEB106E5DEF}" sibTransId="{13780833-86B7-4190-AEDC-7A5833000751}"/>
    <dgm:cxn modelId="{AD95081D-24AB-1445-ABCF-DE9F3480E32A}" type="presOf" srcId="{C8159033-F0DB-4EC0-8663-48AF03B77851}" destId="{57A39B51-8B1E-49D7-A22E-7CB0D6861402}" srcOrd="0" destOrd="0" presId="urn:microsoft.com/office/officeart/2018/2/layout/IconVerticalSolidList"/>
    <dgm:cxn modelId="{E9E4EA30-0723-4A7D-A1F5-2F2F5FC4B6F5}" srcId="{6C211126-9961-4299-8DE9-7F23C1AB9420}" destId="{34ABCDAF-AC15-481F-A9CE-E36616B1BAE6}" srcOrd="2" destOrd="0" parTransId="{32626A98-F27D-4A60-B94F-4571D4F42669}" sibTransId="{6E89E246-875E-424A-BEF7-EE346370D5C5}"/>
    <dgm:cxn modelId="{4E033B3A-63D0-7A49-9CC3-EE1BE91D9D94}" type="presOf" srcId="{91A74576-351C-4285-9CE2-3F012D048A09}" destId="{363EB800-410E-4BAD-8658-3CB854387316}" srcOrd="0" destOrd="1" presId="urn:microsoft.com/office/officeart/2018/2/layout/IconVerticalSolidList"/>
    <dgm:cxn modelId="{85087843-8E45-45EA-9863-D3727BD29A55}" srcId="{6C211126-9961-4299-8DE9-7F23C1AB9420}" destId="{131FA1CD-2D94-406E-80C8-691C5F2D47A5}" srcOrd="0" destOrd="0" parTransId="{355D5720-2069-4611-BE6A-C5C3DEC4BC1B}" sibTransId="{C9616AA5-C270-4238-8FAF-14EBFBDC5BB8}"/>
    <dgm:cxn modelId="{BE637B81-E7E7-E248-9FFE-52FA3E29F2AE}" type="presOf" srcId="{31050BB0-FDA1-4E81-A6E6-ABF01FF57959}" destId="{76EA1398-0E5D-4E3F-9162-105C10C1ED8D}" srcOrd="0" destOrd="0" presId="urn:microsoft.com/office/officeart/2018/2/layout/IconVerticalSolidList"/>
    <dgm:cxn modelId="{E8CC6290-53BE-4A90-BD8C-7669BF67CD13}" srcId="{C8159033-F0DB-4EC0-8663-48AF03B77851}" destId="{6C211126-9961-4299-8DE9-7F23C1AB9420}" srcOrd="3" destOrd="0" parTransId="{989D7633-C2B1-427A-8A15-6A47D28B8718}" sibTransId="{BDE026A4-961B-4478-9A5B-E439506E6DB5}"/>
    <dgm:cxn modelId="{48504F93-DB14-D448-935C-48BE69756F2C}" type="presOf" srcId="{16DFB0CD-1B82-46F7-83F5-B0984C8CF46A}" destId="{13D6547A-6AF1-4A83-B859-000999ACC481}" srcOrd="0" destOrd="0" presId="urn:microsoft.com/office/officeart/2018/2/layout/IconVerticalSolidList"/>
    <dgm:cxn modelId="{0698DCA0-AD82-4A1C-AA87-CF7CE36B79A0}" srcId="{C8159033-F0DB-4EC0-8663-48AF03B77851}" destId="{16DFB0CD-1B82-46F7-83F5-B0984C8CF46A}" srcOrd="1" destOrd="0" parTransId="{E6C1ED99-AE72-4E95-8F3F-DC23CDCA05B6}" sibTransId="{377A0F19-9EA4-4384-B878-14AB05D8F47D}"/>
    <dgm:cxn modelId="{2EFEE2D7-1D6C-814E-9B92-D5D9E55499F0}" type="presOf" srcId="{4B2ED7DC-B5B6-46E6-A90E-CBA7E8F29EC6}" destId="{68D3A4BA-678D-4050-B79F-89E5624CCE10}" srcOrd="0" destOrd="0" presId="urn:microsoft.com/office/officeart/2018/2/layout/IconVerticalSolidList"/>
    <dgm:cxn modelId="{4ACDA2D9-B228-F147-A686-526F6C64C88D}" type="presOf" srcId="{34ABCDAF-AC15-481F-A9CE-E36616B1BAE6}" destId="{363EB800-410E-4BAD-8658-3CB854387316}" srcOrd="0" destOrd="2" presId="urn:microsoft.com/office/officeart/2018/2/layout/IconVerticalSolidList"/>
    <dgm:cxn modelId="{FE822805-5AF5-5542-9F3E-02EEAE5207CF}" type="presParOf" srcId="{57A39B51-8B1E-49D7-A22E-7CB0D6861402}" destId="{CAF352E8-62C2-4E9D-8D94-B22FF2E45DBB}" srcOrd="0" destOrd="0" presId="urn:microsoft.com/office/officeart/2018/2/layout/IconVerticalSolidList"/>
    <dgm:cxn modelId="{158F8ECB-11B0-5441-B083-E540283DF00F}" type="presParOf" srcId="{CAF352E8-62C2-4E9D-8D94-B22FF2E45DBB}" destId="{3D7E61E3-E319-46AC-9185-B47BAC332253}" srcOrd="0" destOrd="0" presId="urn:microsoft.com/office/officeart/2018/2/layout/IconVerticalSolidList"/>
    <dgm:cxn modelId="{5FC1D2A8-5A02-AA4A-AB27-19DEE48F3790}" type="presParOf" srcId="{CAF352E8-62C2-4E9D-8D94-B22FF2E45DBB}" destId="{54A040EB-A48E-4420-9DB3-3F5CAA80A254}" srcOrd="1" destOrd="0" presId="urn:microsoft.com/office/officeart/2018/2/layout/IconVerticalSolidList"/>
    <dgm:cxn modelId="{E4E94496-F4DB-4F4D-8D26-201E1D454FDC}" type="presParOf" srcId="{CAF352E8-62C2-4E9D-8D94-B22FF2E45DBB}" destId="{1C552BEB-288B-4840-B260-18C4396C14B4}" srcOrd="2" destOrd="0" presId="urn:microsoft.com/office/officeart/2018/2/layout/IconVerticalSolidList"/>
    <dgm:cxn modelId="{311BFBF7-E9EB-6943-99EB-A9D52809B793}" type="presParOf" srcId="{CAF352E8-62C2-4E9D-8D94-B22FF2E45DBB}" destId="{76EA1398-0E5D-4E3F-9162-105C10C1ED8D}" srcOrd="3" destOrd="0" presId="urn:microsoft.com/office/officeart/2018/2/layout/IconVerticalSolidList"/>
    <dgm:cxn modelId="{D9237229-B2C3-0243-88E8-F0BC12C9E737}" type="presParOf" srcId="{57A39B51-8B1E-49D7-A22E-7CB0D6861402}" destId="{D603AED5-BF46-4ACB-92B2-47C20D292675}" srcOrd="1" destOrd="0" presId="urn:microsoft.com/office/officeart/2018/2/layout/IconVerticalSolidList"/>
    <dgm:cxn modelId="{C66CC8B5-35AA-FA4C-8AE3-D4F2F658BD0C}" type="presParOf" srcId="{57A39B51-8B1E-49D7-A22E-7CB0D6861402}" destId="{71919A34-598C-4610-A1AC-B7827C90053A}" srcOrd="2" destOrd="0" presId="urn:microsoft.com/office/officeart/2018/2/layout/IconVerticalSolidList"/>
    <dgm:cxn modelId="{A6724112-1A40-9F47-9250-BE650F4A91B9}" type="presParOf" srcId="{71919A34-598C-4610-A1AC-B7827C90053A}" destId="{E5D49F0B-177A-49F5-AE4F-EA08CBD35CFF}" srcOrd="0" destOrd="0" presId="urn:microsoft.com/office/officeart/2018/2/layout/IconVerticalSolidList"/>
    <dgm:cxn modelId="{5F5B81BF-2045-DB42-8258-C3C83DA8913B}" type="presParOf" srcId="{71919A34-598C-4610-A1AC-B7827C90053A}" destId="{15247625-FCB9-4A30-8D91-B7BE7D774CFF}" srcOrd="1" destOrd="0" presId="urn:microsoft.com/office/officeart/2018/2/layout/IconVerticalSolidList"/>
    <dgm:cxn modelId="{06D65C7F-0102-8E42-A0A0-34A3C069E1AE}" type="presParOf" srcId="{71919A34-598C-4610-A1AC-B7827C90053A}" destId="{9D643B67-3C45-4438-BD0D-C1EC59D80CBF}" srcOrd="2" destOrd="0" presId="urn:microsoft.com/office/officeart/2018/2/layout/IconVerticalSolidList"/>
    <dgm:cxn modelId="{E9ED8D98-D4E7-D840-A911-E40DC9B31397}" type="presParOf" srcId="{71919A34-598C-4610-A1AC-B7827C90053A}" destId="{13D6547A-6AF1-4A83-B859-000999ACC481}" srcOrd="3" destOrd="0" presId="urn:microsoft.com/office/officeart/2018/2/layout/IconVerticalSolidList"/>
    <dgm:cxn modelId="{2D674726-E689-334B-96E7-647E7B1E7350}" type="presParOf" srcId="{57A39B51-8B1E-49D7-A22E-7CB0D6861402}" destId="{7535121B-60F3-4EC1-BD64-AE7B5924EDD9}" srcOrd="3" destOrd="0" presId="urn:microsoft.com/office/officeart/2018/2/layout/IconVerticalSolidList"/>
    <dgm:cxn modelId="{24AA4098-D85F-714F-B5A6-B048FDDEA1D8}" type="presParOf" srcId="{57A39B51-8B1E-49D7-A22E-7CB0D6861402}" destId="{7F520897-48C1-4ACE-AA3C-9293091A7D52}" srcOrd="4" destOrd="0" presId="urn:microsoft.com/office/officeart/2018/2/layout/IconVerticalSolidList"/>
    <dgm:cxn modelId="{72B666F1-564B-D144-961E-0E9C58373C31}" type="presParOf" srcId="{7F520897-48C1-4ACE-AA3C-9293091A7D52}" destId="{D8AABFAC-567F-4397-9A8D-07ADE5D662A7}" srcOrd="0" destOrd="0" presId="urn:microsoft.com/office/officeart/2018/2/layout/IconVerticalSolidList"/>
    <dgm:cxn modelId="{9702C861-1D65-3148-9329-A5CE7E6F6344}" type="presParOf" srcId="{7F520897-48C1-4ACE-AA3C-9293091A7D52}" destId="{E81EB393-6E99-4699-B8BE-9864586E9712}" srcOrd="1" destOrd="0" presId="urn:microsoft.com/office/officeart/2018/2/layout/IconVerticalSolidList"/>
    <dgm:cxn modelId="{519A8850-980A-7E47-AD6A-BA78E1D3575C}" type="presParOf" srcId="{7F520897-48C1-4ACE-AA3C-9293091A7D52}" destId="{265730F9-C870-4537-85B2-85A6D07DA249}" srcOrd="2" destOrd="0" presId="urn:microsoft.com/office/officeart/2018/2/layout/IconVerticalSolidList"/>
    <dgm:cxn modelId="{F82B7450-76D3-4246-89D8-EFF1F6E5F7A0}" type="presParOf" srcId="{7F520897-48C1-4ACE-AA3C-9293091A7D52}" destId="{6C380AFB-E02A-499F-82EE-05B63798E53A}" srcOrd="3" destOrd="0" presId="urn:microsoft.com/office/officeart/2018/2/layout/IconVerticalSolidList"/>
    <dgm:cxn modelId="{B1ACF474-41DD-FB4F-9354-0C0ECF71FDED}" type="presParOf" srcId="{57A39B51-8B1E-49D7-A22E-7CB0D6861402}" destId="{8416CEAA-35A9-488B-ACEF-955137066F00}" srcOrd="5" destOrd="0" presId="urn:microsoft.com/office/officeart/2018/2/layout/IconVerticalSolidList"/>
    <dgm:cxn modelId="{951C787F-25DF-4542-A687-215BF263CD12}" type="presParOf" srcId="{57A39B51-8B1E-49D7-A22E-7CB0D6861402}" destId="{1EE2922B-7697-4754-A5A3-69FE46A602D5}" srcOrd="6" destOrd="0" presId="urn:microsoft.com/office/officeart/2018/2/layout/IconVerticalSolidList"/>
    <dgm:cxn modelId="{5DD22288-1E42-5841-8DBE-8632BF4ECD40}" type="presParOf" srcId="{1EE2922B-7697-4754-A5A3-69FE46A602D5}" destId="{978F79A2-DA28-46DE-A8AA-46B69FA2DCFD}" srcOrd="0" destOrd="0" presId="urn:microsoft.com/office/officeart/2018/2/layout/IconVerticalSolidList"/>
    <dgm:cxn modelId="{378F6D26-02F6-4D49-916D-CDD707875520}" type="presParOf" srcId="{1EE2922B-7697-4754-A5A3-69FE46A602D5}" destId="{EC70E504-D52B-483F-A77B-C80FEFEC9CAA}" srcOrd="1" destOrd="0" presId="urn:microsoft.com/office/officeart/2018/2/layout/IconVerticalSolidList"/>
    <dgm:cxn modelId="{F81EBBC7-94EA-3747-9A8E-3061EBFE65A0}" type="presParOf" srcId="{1EE2922B-7697-4754-A5A3-69FE46A602D5}" destId="{7ABF7B8D-0081-451D-B658-C736DE535868}" srcOrd="2" destOrd="0" presId="urn:microsoft.com/office/officeart/2018/2/layout/IconVerticalSolidList"/>
    <dgm:cxn modelId="{C7CD5320-37B1-8441-8192-5C75310739E2}" type="presParOf" srcId="{1EE2922B-7697-4754-A5A3-69FE46A602D5}" destId="{88E88917-DB5A-4E5E-9D3A-E14AAB63D49B}" srcOrd="3" destOrd="0" presId="urn:microsoft.com/office/officeart/2018/2/layout/IconVerticalSolidList"/>
    <dgm:cxn modelId="{AB8AE2B6-92E1-C745-8E37-FA45FA8B397B}" type="presParOf" srcId="{1EE2922B-7697-4754-A5A3-69FE46A602D5}" destId="{363EB800-410E-4BAD-8658-3CB854387316}" srcOrd="4" destOrd="0" presId="urn:microsoft.com/office/officeart/2018/2/layout/IconVerticalSolidList"/>
    <dgm:cxn modelId="{7D1BF879-8C65-E541-A514-88350F92F62F}" type="presParOf" srcId="{57A39B51-8B1E-49D7-A22E-7CB0D6861402}" destId="{94A37A8F-1396-42D8-A9BD-46D5BC2F43A8}" srcOrd="7" destOrd="0" presId="urn:microsoft.com/office/officeart/2018/2/layout/IconVerticalSolidList"/>
    <dgm:cxn modelId="{745A544C-AB01-1A42-82A1-6CCAB1866652}" type="presParOf" srcId="{57A39B51-8B1E-49D7-A22E-7CB0D6861402}" destId="{E416B2AC-3C3A-4385-991A-96C6684E2E2E}" srcOrd="8" destOrd="0" presId="urn:microsoft.com/office/officeart/2018/2/layout/IconVerticalSolidList"/>
    <dgm:cxn modelId="{0BDAE9FC-607A-124F-94F4-83E8969D6B86}" type="presParOf" srcId="{E416B2AC-3C3A-4385-991A-96C6684E2E2E}" destId="{33A34E1F-AB3B-418F-AD1C-350C6A5A1727}" srcOrd="0" destOrd="0" presId="urn:microsoft.com/office/officeart/2018/2/layout/IconVerticalSolidList"/>
    <dgm:cxn modelId="{568201A6-00D4-514E-907B-42B43536110D}" type="presParOf" srcId="{E416B2AC-3C3A-4385-991A-96C6684E2E2E}" destId="{3A028333-353A-4009-ABA2-F9CF8659FB19}" srcOrd="1" destOrd="0" presId="urn:microsoft.com/office/officeart/2018/2/layout/IconVerticalSolidList"/>
    <dgm:cxn modelId="{3772811F-FF29-3245-901C-84DE806BB8AF}" type="presParOf" srcId="{E416B2AC-3C3A-4385-991A-96C6684E2E2E}" destId="{F43EC720-33B2-45C1-95BC-B9E445265A17}" srcOrd="2" destOrd="0" presId="urn:microsoft.com/office/officeart/2018/2/layout/IconVerticalSolidList"/>
    <dgm:cxn modelId="{BA3F53A0-2B2F-E84F-BA6E-6679395D84D3}" type="presParOf" srcId="{E416B2AC-3C3A-4385-991A-96C6684E2E2E}" destId="{68D3A4BA-678D-4050-B79F-89E5624CCE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57961A3-B163-4092-BE90-7C68D6D7B407}"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4FBE32F-4A08-4067-B222-14CD9D4F215A}">
      <dgm:prSet/>
      <dgm:spPr/>
      <dgm:t>
        <a:bodyPr/>
        <a:lstStyle/>
        <a:p>
          <a:r>
            <a:rPr lang="es-ES" dirty="0"/>
            <a:t>AUTÉNTICA SOLIDARIDAD FINANCIERA</a:t>
          </a:r>
          <a:r>
            <a:rPr lang="en-BE" dirty="0"/>
            <a:t> (p</a:t>
          </a:r>
          <a:r>
            <a:rPr lang="de-DE" dirty="0" err="1"/>
            <a:t>árr</a:t>
          </a:r>
          <a:r>
            <a:rPr lang="en-BE" dirty="0"/>
            <a:t>.</a:t>
          </a:r>
          <a:r>
            <a:rPr lang="de-DE" dirty="0"/>
            <a:t> </a:t>
          </a:r>
          <a:r>
            <a:rPr lang="en-BE" dirty="0"/>
            <a:t>235)</a:t>
          </a:r>
          <a:endParaRPr lang="en-US" dirty="0"/>
        </a:p>
      </dgm:t>
    </dgm:pt>
    <dgm:pt modelId="{09C1B987-6B64-462E-ABC0-9D8249CDF8AE}" type="parTrans" cxnId="{AFD2CCB4-41E6-482F-94B7-5F737C03D9C5}">
      <dgm:prSet/>
      <dgm:spPr/>
      <dgm:t>
        <a:bodyPr/>
        <a:lstStyle/>
        <a:p>
          <a:endParaRPr lang="en-US"/>
        </a:p>
      </dgm:t>
    </dgm:pt>
    <dgm:pt modelId="{61D2025B-6EDE-4DF5-9FA0-C60B264DA367}" type="sibTrans" cxnId="{AFD2CCB4-41E6-482F-94B7-5F737C03D9C5}">
      <dgm:prSet/>
      <dgm:spPr/>
      <dgm:t>
        <a:bodyPr/>
        <a:lstStyle/>
        <a:p>
          <a:endParaRPr lang="en-US"/>
        </a:p>
      </dgm:t>
    </dgm:pt>
    <dgm:pt modelId="{7B6E247A-6B39-4722-8507-497C682117D0}">
      <dgm:prSet/>
      <dgm:spPr/>
      <dgm:t>
        <a:bodyPr/>
        <a:lstStyle/>
        <a:p>
          <a:r>
            <a:rPr lang="es-ES" dirty="0"/>
            <a:t>MEJOR DERECHO DE PRODUCCIÓN Y REDISTRIBUCIÓN</a:t>
          </a:r>
          <a:endParaRPr lang="en-US" dirty="0"/>
        </a:p>
      </dgm:t>
    </dgm:pt>
    <dgm:pt modelId="{05C0D325-E61E-4C9B-B3AF-48E57E30BAE5}" type="parTrans" cxnId="{2EB0834F-A714-469B-A22C-7E2AF6B949DD}">
      <dgm:prSet/>
      <dgm:spPr/>
      <dgm:t>
        <a:bodyPr/>
        <a:lstStyle/>
        <a:p>
          <a:endParaRPr lang="en-US"/>
        </a:p>
      </dgm:t>
    </dgm:pt>
    <dgm:pt modelId="{BFB0EAA5-1EF5-43E7-845E-5B34BC8C50A4}" type="sibTrans" cxnId="{2EB0834F-A714-469B-A22C-7E2AF6B949DD}">
      <dgm:prSet/>
      <dgm:spPr/>
      <dgm:t>
        <a:bodyPr/>
        <a:lstStyle/>
        <a:p>
          <a:endParaRPr lang="en-US"/>
        </a:p>
      </dgm:t>
    </dgm:pt>
    <dgm:pt modelId="{2E33326B-98DE-4ABA-BB27-D0AF7CCAF2EB}">
      <dgm:prSet/>
      <dgm:spPr/>
      <dgm:t>
        <a:bodyPr/>
        <a:lstStyle/>
        <a:p>
          <a:r>
            <a:rPr lang="es-ES" dirty="0"/>
            <a:t>PRUEBA CONCRETA PARA EL JUEZ NACIONAL (párr. 236)</a:t>
          </a:r>
          <a:endParaRPr lang="en-US" dirty="0"/>
        </a:p>
      </dgm:t>
    </dgm:pt>
    <dgm:pt modelId="{70B8E601-99D4-48F1-906F-24BB40285A23}" type="parTrans" cxnId="{CD78A391-7307-4D8C-8641-5038A02529C4}">
      <dgm:prSet/>
      <dgm:spPr/>
      <dgm:t>
        <a:bodyPr/>
        <a:lstStyle/>
        <a:p>
          <a:endParaRPr lang="en-US"/>
        </a:p>
      </dgm:t>
    </dgm:pt>
    <dgm:pt modelId="{AF521908-5929-407E-9044-69D653FCA747}" type="sibTrans" cxnId="{CD78A391-7307-4D8C-8641-5038A02529C4}">
      <dgm:prSet/>
      <dgm:spPr/>
      <dgm:t>
        <a:bodyPr/>
        <a:lstStyle/>
        <a:p>
          <a:endParaRPr lang="en-US"/>
        </a:p>
      </dgm:t>
    </dgm:pt>
    <dgm:pt modelId="{EE5CA30F-D23C-4EE0-81F5-DEA34E985645}" type="pres">
      <dgm:prSet presAssocID="{157961A3-B163-4092-BE90-7C68D6D7B407}" presName="root" presStyleCnt="0">
        <dgm:presLayoutVars>
          <dgm:dir/>
          <dgm:resizeHandles val="exact"/>
        </dgm:presLayoutVars>
      </dgm:prSet>
      <dgm:spPr/>
    </dgm:pt>
    <dgm:pt modelId="{E4D77712-E653-47A2-AE3B-079B752B5A97}" type="pres">
      <dgm:prSet presAssocID="{74FBE32F-4A08-4067-B222-14CD9D4F215A}" presName="compNode" presStyleCnt="0"/>
      <dgm:spPr/>
    </dgm:pt>
    <dgm:pt modelId="{355DD211-3B40-4F78-96F1-B2CE0BC4A726}" type="pres">
      <dgm:prSet presAssocID="{74FBE32F-4A08-4067-B222-14CD9D4F215A}" presName="bgRect" presStyleLbl="bgShp" presStyleIdx="0" presStyleCnt="3"/>
      <dgm:spPr/>
    </dgm:pt>
    <dgm:pt modelId="{38A7BD01-5710-4EA8-B292-3C7585E68729}" type="pres">
      <dgm:prSet presAssocID="{74FBE32F-4A08-4067-B222-14CD9D4F21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
        </a:ext>
      </dgm:extLst>
    </dgm:pt>
    <dgm:pt modelId="{EE95352A-A127-49D9-BBF4-A0E46B0BB7B3}" type="pres">
      <dgm:prSet presAssocID="{74FBE32F-4A08-4067-B222-14CD9D4F215A}" presName="spaceRect" presStyleCnt="0"/>
      <dgm:spPr/>
    </dgm:pt>
    <dgm:pt modelId="{5772854C-CEAF-4306-9447-887611B6EE86}" type="pres">
      <dgm:prSet presAssocID="{74FBE32F-4A08-4067-B222-14CD9D4F215A}" presName="parTx" presStyleLbl="revTx" presStyleIdx="0" presStyleCnt="3">
        <dgm:presLayoutVars>
          <dgm:chMax val="0"/>
          <dgm:chPref val="0"/>
        </dgm:presLayoutVars>
      </dgm:prSet>
      <dgm:spPr/>
    </dgm:pt>
    <dgm:pt modelId="{02963D3F-5F3C-46E2-81A5-303C540AE02A}" type="pres">
      <dgm:prSet presAssocID="{61D2025B-6EDE-4DF5-9FA0-C60B264DA367}" presName="sibTrans" presStyleCnt="0"/>
      <dgm:spPr/>
    </dgm:pt>
    <dgm:pt modelId="{37460189-2D9C-40CD-8EDA-DCFFA1A613B6}" type="pres">
      <dgm:prSet presAssocID="{7B6E247A-6B39-4722-8507-497C682117D0}" presName="compNode" presStyleCnt="0"/>
      <dgm:spPr/>
    </dgm:pt>
    <dgm:pt modelId="{DBFF96AC-FB78-4D9D-A049-7741242F6632}" type="pres">
      <dgm:prSet presAssocID="{7B6E247A-6B39-4722-8507-497C682117D0}" presName="bgRect" presStyleLbl="bgShp" presStyleIdx="1" presStyleCnt="3"/>
      <dgm:spPr/>
    </dgm:pt>
    <dgm:pt modelId="{557EBA47-956C-4287-84E3-E7E8C3455896}" type="pres">
      <dgm:prSet presAssocID="{7B6E247A-6B39-4722-8507-497C682117D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C1EE5732-6594-4CE8-880C-814E983CCF78}" type="pres">
      <dgm:prSet presAssocID="{7B6E247A-6B39-4722-8507-497C682117D0}" presName="spaceRect" presStyleCnt="0"/>
      <dgm:spPr/>
    </dgm:pt>
    <dgm:pt modelId="{31FE8BBD-A8F6-42C1-9E8C-2343815E098B}" type="pres">
      <dgm:prSet presAssocID="{7B6E247A-6B39-4722-8507-497C682117D0}" presName="parTx" presStyleLbl="revTx" presStyleIdx="1" presStyleCnt="3">
        <dgm:presLayoutVars>
          <dgm:chMax val="0"/>
          <dgm:chPref val="0"/>
        </dgm:presLayoutVars>
      </dgm:prSet>
      <dgm:spPr/>
    </dgm:pt>
    <dgm:pt modelId="{F0A014B8-DD47-4BAA-A8DC-5D032354F2AF}" type="pres">
      <dgm:prSet presAssocID="{BFB0EAA5-1EF5-43E7-845E-5B34BC8C50A4}" presName="sibTrans" presStyleCnt="0"/>
      <dgm:spPr/>
    </dgm:pt>
    <dgm:pt modelId="{D92051C6-8B0B-44BC-8039-1F88D615E454}" type="pres">
      <dgm:prSet presAssocID="{2E33326B-98DE-4ABA-BB27-D0AF7CCAF2EB}" presName="compNode" presStyleCnt="0"/>
      <dgm:spPr/>
    </dgm:pt>
    <dgm:pt modelId="{644840BA-64C2-4806-8204-6F811FC19F13}" type="pres">
      <dgm:prSet presAssocID="{2E33326B-98DE-4ABA-BB27-D0AF7CCAF2EB}" presName="bgRect" presStyleLbl="bgShp" presStyleIdx="2" presStyleCnt="3"/>
      <dgm:spPr/>
    </dgm:pt>
    <dgm:pt modelId="{C45CAA7D-54B5-42D7-B59F-D2274A14AAE4}" type="pres">
      <dgm:prSet presAssocID="{2E33326B-98DE-4ABA-BB27-D0AF7CCAF2E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ement truck"/>
        </a:ext>
      </dgm:extLst>
    </dgm:pt>
    <dgm:pt modelId="{41AAFD67-8D1F-4132-8623-9F8BE863A4AE}" type="pres">
      <dgm:prSet presAssocID="{2E33326B-98DE-4ABA-BB27-D0AF7CCAF2EB}" presName="spaceRect" presStyleCnt="0"/>
      <dgm:spPr/>
    </dgm:pt>
    <dgm:pt modelId="{2997F92C-1AAC-4AB3-B913-7A9701C0DFA6}" type="pres">
      <dgm:prSet presAssocID="{2E33326B-98DE-4ABA-BB27-D0AF7CCAF2EB}" presName="parTx" presStyleLbl="revTx" presStyleIdx="2" presStyleCnt="3">
        <dgm:presLayoutVars>
          <dgm:chMax val="0"/>
          <dgm:chPref val="0"/>
        </dgm:presLayoutVars>
      </dgm:prSet>
      <dgm:spPr/>
    </dgm:pt>
  </dgm:ptLst>
  <dgm:cxnLst>
    <dgm:cxn modelId="{058DD006-D90B-4D74-B50F-E190FCFFB662}" type="presOf" srcId="{74FBE32F-4A08-4067-B222-14CD9D4F215A}" destId="{5772854C-CEAF-4306-9447-887611B6EE86}" srcOrd="0" destOrd="0" presId="urn:microsoft.com/office/officeart/2018/2/layout/IconVerticalSolidList"/>
    <dgm:cxn modelId="{2EB0834F-A714-469B-A22C-7E2AF6B949DD}" srcId="{157961A3-B163-4092-BE90-7C68D6D7B407}" destId="{7B6E247A-6B39-4722-8507-497C682117D0}" srcOrd="1" destOrd="0" parTransId="{05C0D325-E61E-4C9B-B3AF-48E57E30BAE5}" sibTransId="{BFB0EAA5-1EF5-43E7-845E-5B34BC8C50A4}"/>
    <dgm:cxn modelId="{B451D985-B0BB-4F08-BA0F-DF66193E387E}" type="presOf" srcId="{7B6E247A-6B39-4722-8507-497C682117D0}" destId="{31FE8BBD-A8F6-42C1-9E8C-2343815E098B}" srcOrd="0" destOrd="0" presId="urn:microsoft.com/office/officeart/2018/2/layout/IconVerticalSolidList"/>
    <dgm:cxn modelId="{CD78A391-7307-4D8C-8641-5038A02529C4}" srcId="{157961A3-B163-4092-BE90-7C68D6D7B407}" destId="{2E33326B-98DE-4ABA-BB27-D0AF7CCAF2EB}" srcOrd="2" destOrd="0" parTransId="{70B8E601-99D4-48F1-906F-24BB40285A23}" sibTransId="{AF521908-5929-407E-9044-69D653FCA747}"/>
    <dgm:cxn modelId="{4B4DCCB4-2E67-47C9-97D6-441C8A355091}" type="presOf" srcId="{157961A3-B163-4092-BE90-7C68D6D7B407}" destId="{EE5CA30F-D23C-4EE0-81F5-DEA34E985645}" srcOrd="0" destOrd="0" presId="urn:microsoft.com/office/officeart/2018/2/layout/IconVerticalSolidList"/>
    <dgm:cxn modelId="{AFD2CCB4-41E6-482F-94B7-5F737C03D9C5}" srcId="{157961A3-B163-4092-BE90-7C68D6D7B407}" destId="{74FBE32F-4A08-4067-B222-14CD9D4F215A}" srcOrd="0" destOrd="0" parTransId="{09C1B987-6B64-462E-ABC0-9D8249CDF8AE}" sibTransId="{61D2025B-6EDE-4DF5-9FA0-C60B264DA367}"/>
    <dgm:cxn modelId="{A345FCE3-BDDC-4721-BE1A-9003BFB49978}" type="presOf" srcId="{2E33326B-98DE-4ABA-BB27-D0AF7CCAF2EB}" destId="{2997F92C-1AAC-4AB3-B913-7A9701C0DFA6}" srcOrd="0" destOrd="0" presId="urn:microsoft.com/office/officeart/2018/2/layout/IconVerticalSolidList"/>
    <dgm:cxn modelId="{38D8E153-D98F-4A69-8A33-4E185016C191}" type="presParOf" srcId="{EE5CA30F-D23C-4EE0-81F5-DEA34E985645}" destId="{E4D77712-E653-47A2-AE3B-079B752B5A97}" srcOrd="0" destOrd="0" presId="urn:microsoft.com/office/officeart/2018/2/layout/IconVerticalSolidList"/>
    <dgm:cxn modelId="{3B3B8357-8BD5-4226-A3F8-AB0CBEAE5A32}" type="presParOf" srcId="{E4D77712-E653-47A2-AE3B-079B752B5A97}" destId="{355DD211-3B40-4F78-96F1-B2CE0BC4A726}" srcOrd="0" destOrd="0" presId="urn:microsoft.com/office/officeart/2018/2/layout/IconVerticalSolidList"/>
    <dgm:cxn modelId="{9B75F82D-6193-4917-AEB4-6FBA95F09B34}" type="presParOf" srcId="{E4D77712-E653-47A2-AE3B-079B752B5A97}" destId="{38A7BD01-5710-4EA8-B292-3C7585E68729}" srcOrd="1" destOrd="0" presId="urn:microsoft.com/office/officeart/2018/2/layout/IconVerticalSolidList"/>
    <dgm:cxn modelId="{1886C0E4-E02B-410E-836B-8EC243D543A5}" type="presParOf" srcId="{E4D77712-E653-47A2-AE3B-079B752B5A97}" destId="{EE95352A-A127-49D9-BBF4-A0E46B0BB7B3}" srcOrd="2" destOrd="0" presId="urn:microsoft.com/office/officeart/2018/2/layout/IconVerticalSolidList"/>
    <dgm:cxn modelId="{243F54EA-A32A-4FED-B8FF-63EB95E47C04}" type="presParOf" srcId="{E4D77712-E653-47A2-AE3B-079B752B5A97}" destId="{5772854C-CEAF-4306-9447-887611B6EE86}" srcOrd="3" destOrd="0" presId="urn:microsoft.com/office/officeart/2018/2/layout/IconVerticalSolidList"/>
    <dgm:cxn modelId="{096D9C24-D189-4521-8584-6DF0D549E8EE}" type="presParOf" srcId="{EE5CA30F-D23C-4EE0-81F5-DEA34E985645}" destId="{02963D3F-5F3C-46E2-81A5-303C540AE02A}" srcOrd="1" destOrd="0" presId="urn:microsoft.com/office/officeart/2018/2/layout/IconVerticalSolidList"/>
    <dgm:cxn modelId="{1361E5D7-1002-433C-8B9E-B45E3103A89D}" type="presParOf" srcId="{EE5CA30F-D23C-4EE0-81F5-DEA34E985645}" destId="{37460189-2D9C-40CD-8EDA-DCFFA1A613B6}" srcOrd="2" destOrd="0" presId="urn:microsoft.com/office/officeart/2018/2/layout/IconVerticalSolidList"/>
    <dgm:cxn modelId="{5F22EFBC-58AE-448F-8521-4F6C3371018F}" type="presParOf" srcId="{37460189-2D9C-40CD-8EDA-DCFFA1A613B6}" destId="{DBFF96AC-FB78-4D9D-A049-7741242F6632}" srcOrd="0" destOrd="0" presId="urn:microsoft.com/office/officeart/2018/2/layout/IconVerticalSolidList"/>
    <dgm:cxn modelId="{6AB95BB0-A10A-4694-BD10-3C4143CF9810}" type="presParOf" srcId="{37460189-2D9C-40CD-8EDA-DCFFA1A613B6}" destId="{557EBA47-956C-4287-84E3-E7E8C3455896}" srcOrd="1" destOrd="0" presId="urn:microsoft.com/office/officeart/2018/2/layout/IconVerticalSolidList"/>
    <dgm:cxn modelId="{810AC01F-AFF7-4F7E-B974-18E733089857}" type="presParOf" srcId="{37460189-2D9C-40CD-8EDA-DCFFA1A613B6}" destId="{C1EE5732-6594-4CE8-880C-814E983CCF78}" srcOrd="2" destOrd="0" presId="urn:microsoft.com/office/officeart/2018/2/layout/IconVerticalSolidList"/>
    <dgm:cxn modelId="{1BBB7A76-F269-405C-8F26-E2C618E08F2B}" type="presParOf" srcId="{37460189-2D9C-40CD-8EDA-DCFFA1A613B6}" destId="{31FE8BBD-A8F6-42C1-9E8C-2343815E098B}" srcOrd="3" destOrd="0" presId="urn:microsoft.com/office/officeart/2018/2/layout/IconVerticalSolidList"/>
    <dgm:cxn modelId="{749CE605-2217-47FA-BB00-84180F8967E3}" type="presParOf" srcId="{EE5CA30F-D23C-4EE0-81F5-DEA34E985645}" destId="{F0A014B8-DD47-4BAA-A8DC-5D032354F2AF}" srcOrd="3" destOrd="0" presId="urn:microsoft.com/office/officeart/2018/2/layout/IconVerticalSolidList"/>
    <dgm:cxn modelId="{4BBC15AE-0254-42C1-AB4B-AC0AF7920C15}" type="presParOf" srcId="{EE5CA30F-D23C-4EE0-81F5-DEA34E985645}" destId="{D92051C6-8B0B-44BC-8039-1F88D615E454}" srcOrd="4" destOrd="0" presId="urn:microsoft.com/office/officeart/2018/2/layout/IconVerticalSolidList"/>
    <dgm:cxn modelId="{964046FE-47DB-4CB3-9716-9467D924E871}" type="presParOf" srcId="{D92051C6-8B0B-44BC-8039-1F88D615E454}" destId="{644840BA-64C2-4806-8204-6F811FC19F13}" srcOrd="0" destOrd="0" presId="urn:microsoft.com/office/officeart/2018/2/layout/IconVerticalSolidList"/>
    <dgm:cxn modelId="{0B6D0AA6-EE0D-4B76-B5A9-958DB855B5AA}" type="presParOf" srcId="{D92051C6-8B0B-44BC-8039-1F88D615E454}" destId="{C45CAA7D-54B5-42D7-B59F-D2274A14AAE4}" srcOrd="1" destOrd="0" presId="urn:microsoft.com/office/officeart/2018/2/layout/IconVerticalSolidList"/>
    <dgm:cxn modelId="{38D1B17A-8239-4607-ABEF-5E3A4E3CFF70}" type="presParOf" srcId="{D92051C6-8B0B-44BC-8039-1F88D615E454}" destId="{41AAFD67-8D1F-4132-8623-9F8BE863A4AE}" srcOrd="2" destOrd="0" presId="urn:microsoft.com/office/officeart/2018/2/layout/IconVerticalSolidList"/>
    <dgm:cxn modelId="{F28BE6F1-7247-4A96-BE46-5AFDA7CEEC40}" type="presParOf" srcId="{D92051C6-8B0B-44BC-8039-1F88D615E454}" destId="{2997F92C-1AAC-4AB3-B913-7A9701C0DFA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DB530F-2571-48AC-8E23-CD882F8E77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B3382A6-B98E-430B-88C7-25C453302702}">
      <dgm:prSet custT="1"/>
      <dgm:spPr/>
      <dgm:t>
        <a:bodyPr/>
        <a:lstStyle/>
        <a:p>
          <a:r>
            <a:rPr lang="en-GB" sz="2400" b="0" i="0" u="none" strike="noStrike" kern="1200" dirty="0" err="1">
              <a:solidFill>
                <a:schemeClr val="bg1"/>
              </a:solidFill>
              <a:effectLst/>
              <a:latin typeface="+mn-lt"/>
              <a:cs typeface="Times New Roman" panose="02020603050405020304" pitchFamily="18" charset="0"/>
            </a:rPr>
            <a:t>Autorización</a:t>
          </a:r>
          <a:r>
            <a:rPr lang="en-GB" sz="2400" b="0" i="0" u="none" strike="noStrike" kern="1200" dirty="0">
              <a:solidFill>
                <a:schemeClr val="bg1"/>
              </a:solidFill>
              <a:effectLst/>
              <a:latin typeface="+mn-lt"/>
              <a:cs typeface="Times New Roman" panose="02020603050405020304" pitchFamily="18" charset="0"/>
            </a:rPr>
            <a:t> previa</a:t>
          </a:r>
          <a:r>
            <a:rPr lang="en-US" sz="2400" kern="1200" dirty="0">
              <a:solidFill>
                <a:schemeClr val="bg1"/>
              </a:solidFill>
              <a:latin typeface="+mn-lt"/>
            </a:rPr>
            <a:t>: 		</a:t>
          </a:r>
          <a:r>
            <a:rPr lang="en-US" sz="2400" b="0" i="0" u="none" strike="noStrike" kern="1200" dirty="0">
              <a:solidFill>
                <a:prstClr val="white"/>
              </a:solidFill>
              <a:effectLst/>
              <a:latin typeface="Calibri" panose="020F0502020204030204"/>
              <a:ea typeface="+mn-ea"/>
              <a:cs typeface="Times New Roman" panose="02020603050405020304" pitchFamily="18" charset="0"/>
            </a:rPr>
            <a:t>Art.102 TFEU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sobre</a:t>
          </a:r>
          <a:r>
            <a:rPr lang="en-US" sz="2400" b="0" i="0" u="none" strike="noStrike" kern="1200" dirty="0">
              <a:solidFill>
                <a:prstClr val="white"/>
              </a:solidFill>
              <a:effectLst/>
              <a:latin typeface="Calibri" panose="020F0502020204030204"/>
              <a:ea typeface="+mn-ea"/>
              <a:cs typeface="Times New Roman" panose="02020603050405020304" pitchFamily="18" charset="0"/>
            </a:rPr>
            <a:t>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abuso</a:t>
          </a:r>
          <a:r>
            <a:rPr lang="en-US" sz="2400" b="0" i="0" u="none" strike="noStrike" kern="1200" dirty="0">
              <a:solidFill>
                <a:prstClr val="white"/>
              </a:solidFill>
              <a:effectLst/>
              <a:latin typeface="Calibri" panose="020F0502020204030204"/>
              <a:ea typeface="+mn-ea"/>
              <a:cs typeface="Times New Roman" panose="02020603050405020304" pitchFamily="18" charset="0"/>
            </a:rPr>
            <a:t> de</a:t>
          </a:r>
          <a:br>
            <a:rPr lang="en-US" sz="2400" b="0" i="0" u="none" strike="noStrike" kern="1200" dirty="0">
              <a:solidFill>
                <a:prstClr val="white"/>
              </a:solidFill>
              <a:effectLst/>
              <a:latin typeface="Calibri" panose="020F0502020204030204"/>
              <a:ea typeface="+mn-ea"/>
              <a:cs typeface="Times New Roman" panose="02020603050405020304" pitchFamily="18" charset="0"/>
            </a:rPr>
          </a:br>
          <a:r>
            <a:rPr lang="en-US" sz="2400" b="0" i="0" u="none" strike="noStrike" kern="1200" dirty="0">
              <a:solidFill>
                <a:prstClr val="white"/>
              </a:solidFill>
              <a:effectLst/>
              <a:latin typeface="Calibri" panose="020F0502020204030204"/>
              <a:ea typeface="+mn-ea"/>
              <a:cs typeface="Times New Roman" panose="02020603050405020304" pitchFamily="18" charset="0"/>
            </a:rPr>
            <a:t>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posición</a:t>
          </a:r>
          <a:r>
            <a:rPr lang="en-US" sz="2400" b="0" i="0" u="none" strike="noStrike" kern="1200" dirty="0">
              <a:solidFill>
                <a:prstClr val="white"/>
              </a:solidFill>
              <a:effectLst/>
              <a:latin typeface="Calibri" panose="020F0502020204030204"/>
              <a:ea typeface="+mn-ea"/>
              <a:cs typeface="Times New Roman" panose="02020603050405020304" pitchFamily="18" charset="0"/>
            </a:rPr>
            <a:t>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dominante</a:t>
          </a:r>
          <a:endParaRPr lang="en-US" sz="2400" b="0" i="0" u="none" strike="noStrike" kern="1200" dirty="0">
            <a:solidFill>
              <a:prstClr val="white"/>
            </a:solidFill>
            <a:effectLst/>
            <a:latin typeface="Calibri" panose="020F0502020204030204"/>
            <a:ea typeface="+mn-ea"/>
            <a:cs typeface="Times New Roman" panose="02020603050405020304" pitchFamily="18" charset="0"/>
          </a:endParaRPr>
        </a:p>
      </dgm:t>
    </dgm:pt>
    <dgm:pt modelId="{50AF46CF-9E0B-46C2-923E-CA4CE82DDBAC}" type="parTrans" cxnId="{8FB40C18-9589-462A-BBE4-C99E86D7B0B1}">
      <dgm:prSet/>
      <dgm:spPr/>
      <dgm:t>
        <a:bodyPr/>
        <a:lstStyle/>
        <a:p>
          <a:endParaRPr lang="en-US"/>
        </a:p>
      </dgm:t>
    </dgm:pt>
    <dgm:pt modelId="{88ED17EF-4602-4821-A8E5-1BEEA2147285}" type="sibTrans" cxnId="{8FB40C18-9589-462A-BBE4-C99E86D7B0B1}">
      <dgm:prSet/>
      <dgm:spPr/>
      <dgm:t>
        <a:bodyPr/>
        <a:lstStyle/>
        <a:p>
          <a:endParaRPr lang="en-US"/>
        </a:p>
      </dgm:t>
    </dgm:pt>
    <dgm:pt modelId="{72836857-A7D6-43AA-8FA4-4D9147F048AA}">
      <dgm:prSe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ctr" anchorCtr="0"/>
        <a:lstStyle/>
        <a:p>
          <a:pPr marL="0" lvl="0" indent="0" algn="l" defTabSz="1066800">
            <a:lnSpc>
              <a:spcPct val="90000"/>
            </a:lnSpc>
            <a:spcBef>
              <a:spcPct val="0"/>
            </a:spcBef>
            <a:spcAft>
              <a:spcPct val="35000"/>
            </a:spcAft>
            <a:buNone/>
          </a:pPr>
          <a:r>
            <a:rPr lang="en-GB" sz="2400" b="0" i="0" u="none" strike="noStrike" kern="1200" dirty="0" err="1">
              <a:solidFill>
                <a:prstClr val="white"/>
              </a:solidFill>
              <a:effectLst/>
              <a:latin typeface="Calibri" panose="020F0502020204030204"/>
              <a:ea typeface="+mn-ea"/>
              <a:cs typeface="Times New Roman" panose="02020603050405020304" pitchFamily="18" charset="0"/>
            </a:rPr>
            <a:t>Autorización</a:t>
          </a:r>
          <a:r>
            <a:rPr lang="en-GB" sz="2400" b="0" i="0" u="none" strike="noStrike" kern="1200" dirty="0">
              <a:solidFill>
                <a:prstClr val="white"/>
              </a:solidFill>
              <a:effectLst/>
              <a:latin typeface="Calibri" panose="020F0502020204030204"/>
              <a:ea typeface="+mn-ea"/>
              <a:cs typeface="Times New Roman" panose="02020603050405020304" pitchFamily="18" charset="0"/>
            </a:rPr>
            <a:t> previa</a:t>
          </a:r>
          <a:r>
            <a:rPr lang="en-US" sz="2400" b="0" i="0" u="none" strike="noStrike" kern="1200" dirty="0">
              <a:solidFill>
                <a:prstClr val="white"/>
              </a:solidFill>
              <a:effectLst/>
              <a:latin typeface="Calibri" panose="020F0502020204030204"/>
              <a:ea typeface="+mn-ea"/>
              <a:cs typeface="Times New Roman" panose="02020603050405020304" pitchFamily="18" charset="0"/>
            </a:rPr>
            <a:t>: 		Art. 101 TFEU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sobre</a:t>
          </a:r>
          <a:r>
            <a:rPr lang="en-US" sz="2400" b="0" i="0" u="none" strike="noStrike" kern="1200" dirty="0">
              <a:solidFill>
                <a:prstClr val="white"/>
              </a:solidFill>
              <a:effectLst/>
              <a:latin typeface="Calibri" panose="020F0502020204030204"/>
              <a:ea typeface="+mn-ea"/>
              <a:cs typeface="Times New Roman" panose="02020603050405020304" pitchFamily="18" charset="0"/>
            </a:rPr>
            <a:t> la</a:t>
          </a:r>
          <a:br>
            <a:rPr lang="en-US" sz="2400" b="0" i="0" u="none" strike="noStrike" kern="1200" dirty="0">
              <a:solidFill>
                <a:prstClr val="white"/>
              </a:solidFill>
              <a:effectLst/>
              <a:latin typeface="Calibri" panose="020F0502020204030204"/>
              <a:ea typeface="+mn-ea"/>
              <a:cs typeface="Times New Roman" panose="02020603050405020304" pitchFamily="18" charset="0"/>
            </a:rPr>
          </a:br>
          <a:r>
            <a:rPr lang="en-US" sz="2400" b="0" i="0" u="none" strike="noStrike" kern="1200" dirty="0">
              <a:solidFill>
                <a:prstClr val="white"/>
              </a:solidFill>
              <a:effectLst/>
              <a:latin typeface="Calibri" panose="020F0502020204030204"/>
              <a:ea typeface="+mn-ea"/>
              <a:cs typeface="Times New Roman" panose="02020603050405020304" pitchFamily="18" charset="0"/>
            </a:rPr>
            <a:t>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libertad</a:t>
          </a:r>
          <a:r>
            <a:rPr lang="en-US" sz="2400" b="0" i="0" u="none" strike="noStrike" kern="1200" dirty="0">
              <a:solidFill>
                <a:prstClr val="white"/>
              </a:solidFill>
              <a:effectLst/>
              <a:latin typeface="Calibri" panose="020F0502020204030204"/>
              <a:ea typeface="+mn-ea"/>
              <a:cs typeface="Times New Roman" panose="02020603050405020304" pitchFamily="18" charset="0"/>
            </a:rPr>
            <a:t> de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competencia</a:t>
          </a:r>
          <a:endParaRPr lang="en-US" sz="2400" b="0" i="0" u="none" strike="noStrike" kern="1200" dirty="0">
            <a:solidFill>
              <a:prstClr val="white"/>
            </a:solidFill>
            <a:effectLst/>
            <a:latin typeface="Calibri" panose="020F0502020204030204"/>
            <a:ea typeface="+mn-ea"/>
            <a:cs typeface="Times New Roman" panose="02020603050405020304" pitchFamily="18" charset="0"/>
          </a:endParaRPr>
        </a:p>
      </dgm:t>
    </dgm:pt>
    <dgm:pt modelId="{214EF897-06B3-46C0-8B89-71B5854096C2}" type="parTrans" cxnId="{5C7550ED-A16A-4915-91D5-74971B092074}">
      <dgm:prSet/>
      <dgm:spPr/>
      <dgm:t>
        <a:bodyPr/>
        <a:lstStyle/>
        <a:p>
          <a:endParaRPr lang="en-US"/>
        </a:p>
      </dgm:t>
    </dgm:pt>
    <dgm:pt modelId="{C47C3A05-1219-4759-BF93-00869ED6DFB9}" type="sibTrans" cxnId="{5C7550ED-A16A-4915-91D5-74971B092074}">
      <dgm:prSet/>
      <dgm:spPr/>
      <dgm:t>
        <a:bodyPr/>
        <a:lstStyle/>
        <a:p>
          <a:endParaRPr lang="en-US"/>
        </a:p>
      </dgm:t>
    </dgm:pt>
    <dgm:pt modelId="{C5AABE19-8D40-4617-BBB8-471E34892F8D}">
      <dgm:prSet custT="1"/>
      <dgm:spPr/>
      <dgm:t>
        <a:bodyPr/>
        <a:lstStyle/>
        <a:p>
          <a:r>
            <a:rPr lang="es-ES" sz="2400" b="0" i="0" u="none" strike="noStrike" kern="1200" dirty="0">
              <a:solidFill>
                <a:prstClr val="white"/>
              </a:solidFill>
              <a:effectLst/>
              <a:latin typeface="Calibri" panose="020F0502020204030204"/>
              <a:ea typeface="+mn-ea"/>
              <a:cs typeface="Times New Roman" panose="02020603050405020304" pitchFamily="18" charset="0"/>
            </a:rPr>
            <a:t>Amenaza de sanciones</a:t>
          </a:r>
          <a:r>
            <a:rPr lang="en-US" sz="2400" b="0" i="0" u="none" strike="noStrike" kern="1200" dirty="0">
              <a:solidFill>
                <a:prstClr val="white"/>
              </a:solidFill>
              <a:effectLst/>
              <a:latin typeface="Calibri" panose="020F0502020204030204"/>
              <a:ea typeface="+mn-ea"/>
              <a:cs typeface="Times New Roman" panose="02020603050405020304" pitchFamily="18" charset="0"/>
            </a:rPr>
            <a:t>:		Art. 101 y 102 TFEU</a:t>
          </a:r>
        </a:p>
      </dgm:t>
    </dgm:pt>
    <dgm:pt modelId="{380F6D4E-6964-42E3-844E-1ADECA05B95F}" type="parTrans" cxnId="{D2B8522F-B95E-474F-B384-487071FE4D73}">
      <dgm:prSet/>
      <dgm:spPr/>
      <dgm:t>
        <a:bodyPr/>
        <a:lstStyle/>
        <a:p>
          <a:endParaRPr lang="en-US"/>
        </a:p>
      </dgm:t>
    </dgm:pt>
    <dgm:pt modelId="{1FCF4936-382F-4533-8DF9-AF30B4065EAE}" type="sibTrans" cxnId="{D2B8522F-B95E-474F-B384-487071FE4D73}">
      <dgm:prSet/>
      <dgm:spPr/>
      <dgm:t>
        <a:bodyPr/>
        <a:lstStyle/>
        <a:p>
          <a:endParaRPr lang="en-US"/>
        </a:p>
      </dgm:t>
    </dgm:pt>
    <dgm:pt modelId="{593CBDF1-6AF6-451F-A3AD-741F33A215BA}">
      <dgm:prSet custT="1"/>
      <dgm:spPr/>
      <dgm:t>
        <a:bodyPr/>
        <a:lstStyle/>
        <a:p>
          <a:r>
            <a:rPr lang="en-US" sz="2400" dirty="0"/>
            <a:t>“Original Owners of rights”:	Art. 101 y  102 TFEU</a:t>
          </a:r>
        </a:p>
      </dgm:t>
    </dgm:pt>
    <dgm:pt modelId="{E98BC5C6-C289-43BA-A8C1-D45F258FCF9E}" type="parTrans" cxnId="{A560FEB7-B1E2-4447-BD5F-0CDF298625D9}">
      <dgm:prSet/>
      <dgm:spPr/>
      <dgm:t>
        <a:bodyPr/>
        <a:lstStyle/>
        <a:p>
          <a:endParaRPr lang="en-US"/>
        </a:p>
      </dgm:t>
    </dgm:pt>
    <dgm:pt modelId="{76B51A42-D8EB-4B0D-8445-88B5DA83ACA9}" type="sibTrans" cxnId="{A560FEB7-B1E2-4447-BD5F-0CDF298625D9}">
      <dgm:prSet/>
      <dgm:spPr/>
      <dgm:t>
        <a:bodyPr/>
        <a:lstStyle/>
        <a:p>
          <a:endParaRPr lang="en-US"/>
        </a:p>
      </dgm:t>
    </dgm:pt>
    <dgm:pt modelId="{21AB8E8E-A581-409B-8F43-16B335E0D54A}">
      <dgm:prSet custT="1"/>
      <dgm:spPr/>
      <dgm:t>
        <a:bodyPr/>
        <a:lstStyle/>
        <a:p>
          <a:r>
            <a:rPr lang="en-GB" sz="2400" b="0" i="0" u="none" strike="noStrike" kern="1200" dirty="0" err="1">
              <a:solidFill>
                <a:prstClr val="white"/>
              </a:solidFill>
              <a:effectLst/>
              <a:latin typeface="Calibri" panose="020F0502020204030204"/>
              <a:ea typeface="+mn-ea"/>
              <a:cs typeface="Times New Roman" panose="02020603050405020304" pitchFamily="18" charset="0"/>
            </a:rPr>
            <a:t>Autorización</a:t>
          </a:r>
          <a:r>
            <a:rPr lang="en-GB" sz="2400" b="0" i="0" u="none" strike="noStrike" kern="1200" dirty="0">
              <a:solidFill>
                <a:prstClr val="white"/>
              </a:solidFill>
              <a:effectLst/>
              <a:latin typeface="Calibri" panose="020F0502020204030204"/>
              <a:ea typeface="+mn-ea"/>
              <a:cs typeface="Times New Roman" panose="02020603050405020304" pitchFamily="18" charset="0"/>
            </a:rPr>
            <a:t> previa: </a:t>
          </a:r>
          <a:r>
            <a:rPr lang="en-US" sz="2400" b="0" i="0" u="none" strike="noStrike" kern="1200" dirty="0">
              <a:solidFill>
                <a:prstClr val="white"/>
              </a:solidFill>
              <a:effectLst/>
              <a:latin typeface="Calibri" panose="020F0502020204030204"/>
              <a:ea typeface="+mn-ea"/>
              <a:cs typeface="Times New Roman" panose="02020603050405020304" pitchFamily="18" charset="0"/>
            </a:rPr>
            <a:t>“</a:t>
          </a:r>
          <a:r>
            <a:rPr lang="es-ES" sz="2400" b="0" i="0" u="none" strike="noStrike" kern="1200" dirty="0">
              <a:solidFill>
                <a:prstClr val="white"/>
              </a:solidFill>
              <a:effectLst/>
              <a:latin typeface="Calibri" panose="020F0502020204030204"/>
              <a:ea typeface="+mn-ea"/>
              <a:cs typeface="Times New Roman" panose="02020603050405020304" pitchFamily="18" charset="0"/>
            </a:rPr>
            <a:t>excepción</a:t>
          </a:r>
          <a:r>
            <a:rPr lang="en-US" sz="2400" b="0" i="0" u="none" strike="noStrike" kern="1200" dirty="0">
              <a:solidFill>
                <a:prstClr val="white"/>
              </a:solidFill>
              <a:effectLst/>
              <a:latin typeface="Calibri" panose="020F0502020204030204"/>
              <a:ea typeface="+mn-ea"/>
              <a:cs typeface="Times New Roman" panose="02020603050405020304" pitchFamily="18" charset="0"/>
            </a:rPr>
            <a:t>”:	Art. 101 (3) y 102 TFEU</a:t>
          </a:r>
        </a:p>
      </dgm:t>
    </dgm:pt>
    <dgm:pt modelId="{8801B20A-66A0-42CB-B5EB-B2D9E49CB718}" type="parTrans" cxnId="{A5EA94A5-EA34-4CD4-B0E8-CFA5EA997D92}">
      <dgm:prSet/>
      <dgm:spPr/>
      <dgm:t>
        <a:bodyPr/>
        <a:lstStyle/>
        <a:p>
          <a:endParaRPr lang="en-US"/>
        </a:p>
      </dgm:t>
    </dgm:pt>
    <dgm:pt modelId="{EDE58415-A89F-474C-B288-870541F9476F}" type="sibTrans" cxnId="{A5EA94A5-EA34-4CD4-B0E8-CFA5EA997D92}">
      <dgm:prSet/>
      <dgm:spPr/>
      <dgm:t>
        <a:bodyPr/>
        <a:lstStyle/>
        <a:p>
          <a:endParaRPr lang="en-US"/>
        </a:p>
      </dgm:t>
    </dgm:pt>
    <dgm:pt modelId="{41D4449B-2BD8-4F4A-8EE0-9AE5EB08AAC1}">
      <dgm:prSet custT="1"/>
      <dgm:spPr/>
      <dgm:t>
        <a:bodyPr/>
        <a:lstStyle/>
        <a:p>
          <a:r>
            <a:rPr lang="en-GB" sz="2400" b="0" i="0" u="none" strike="noStrike" kern="1200" dirty="0">
              <a:solidFill>
                <a:prstClr val="white"/>
              </a:solidFill>
              <a:effectLst/>
              <a:latin typeface="Calibri" panose="020F0502020204030204"/>
              <a:ea typeface="+mn-ea"/>
              <a:cs typeface="Times New Roman" panose="02020603050405020304" pitchFamily="18" charset="0"/>
            </a:rPr>
            <a:t>Autorización previa </a:t>
          </a:r>
          <a:r>
            <a:rPr lang="en-US" sz="2400" b="0" i="0" u="none" strike="noStrike" kern="1200" dirty="0">
              <a:solidFill>
                <a:prstClr val="white"/>
              </a:solidFill>
              <a:effectLst/>
              <a:latin typeface="Calibri" panose="020F0502020204030204"/>
              <a:ea typeface="+mn-ea"/>
              <a:cs typeface="Times New Roman" panose="02020603050405020304" pitchFamily="18" charset="0"/>
            </a:rPr>
            <a:t>		Art. 45-49 -56 y 63 TFEU					(Libertad de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circulación</a:t>
          </a:r>
          <a:r>
            <a:rPr lang="en-US" sz="1800" kern="1200" dirty="0"/>
            <a:t>)</a:t>
          </a:r>
        </a:p>
      </dgm:t>
    </dgm:pt>
    <dgm:pt modelId="{E81C28FC-F20A-4268-B2DC-6B181183C487}" type="parTrans" cxnId="{35AFA27E-4B2E-4C66-A59F-702FD63E10DF}">
      <dgm:prSet/>
      <dgm:spPr/>
      <dgm:t>
        <a:bodyPr/>
        <a:lstStyle/>
        <a:p>
          <a:endParaRPr lang="en-US"/>
        </a:p>
      </dgm:t>
    </dgm:pt>
    <dgm:pt modelId="{31765067-F55E-4186-9748-9711E9D2D202}" type="sibTrans" cxnId="{35AFA27E-4B2E-4C66-A59F-702FD63E10DF}">
      <dgm:prSet/>
      <dgm:spPr/>
      <dgm:t>
        <a:bodyPr/>
        <a:lstStyle/>
        <a:p>
          <a:endParaRPr lang="en-US"/>
        </a:p>
      </dgm:t>
    </dgm:pt>
    <dgm:pt modelId="{0D672FA0-8C5B-A24B-8D8C-F5833A4C369F}" type="pres">
      <dgm:prSet presAssocID="{64DB530F-2571-48AC-8E23-CD882F8E776F}" presName="linear" presStyleCnt="0">
        <dgm:presLayoutVars>
          <dgm:animLvl val="lvl"/>
          <dgm:resizeHandles val="exact"/>
        </dgm:presLayoutVars>
      </dgm:prSet>
      <dgm:spPr/>
    </dgm:pt>
    <dgm:pt modelId="{23131F29-5CCD-0D47-B0BE-11ADC470E770}" type="pres">
      <dgm:prSet presAssocID="{BB3382A6-B98E-430B-88C7-25C453302702}" presName="parentText" presStyleLbl="node1" presStyleIdx="0" presStyleCnt="6" custLinFactNeighborY="-11194">
        <dgm:presLayoutVars>
          <dgm:chMax val="0"/>
          <dgm:bulletEnabled val="1"/>
        </dgm:presLayoutVars>
      </dgm:prSet>
      <dgm:spPr/>
    </dgm:pt>
    <dgm:pt modelId="{C4AA3F64-D26F-E44B-AE26-92B2C4FE13BB}" type="pres">
      <dgm:prSet presAssocID="{88ED17EF-4602-4821-A8E5-1BEEA2147285}" presName="spacer" presStyleCnt="0"/>
      <dgm:spPr/>
    </dgm:pt>
    <dgm:pt modelId="{A2A53227-819B-0441-999D-5AF676843BC8}" type="pres">
      <dgm:prSet presAssocID="{72836857-A7D6-43AA-8FA4-4D9147F048AA}" presName="parentText" presStyleLbl="node1" presStyleIdx="1" presStyleCnt="6">
        <dgm:presLayoutVars>
          <dgm:chMax val="0"/>
          <dgm:bulletEnabled val="1"/>
        </dgm:presLayoutVars>
      </dgm:prSet>
      <dgm:spPr>
        <a:xfrm>
          <a:off x="0" y="880153"/>
          <a:ext cx="8229600" cy="863263"/>
        </a:xfrm>
        <a:prstGeom prst="roundRect">
          <a:avLst/>
        </a:prstGeom>
      </dgm:spPr>
    </dgm:pt>
    <dgm:pt modelId="{B3076288-EF46-0E45-9E96-E756960BE45C}" type="pres">
      <dgm:prSet presAssocID="{C47C3A05-1219-4759-BF93-00869ED6DFB9}" presName="spacer" presStyleCnt="0"/>
      <dgm:spPr/>
    </dgm:pt>
    <dgm:pt modelId="{3D9EB098-9267-BE4B-B612-1DE97F5E55C8}" type="pres">
      <dgm:prSet presAssocID="{C5AABE19-8D40-4617-BBB8-471E34892F8D}" presName="parentText" presStyleLbl="node1" presStyleIdx="2" presStyleCnt="6" custLinFactNeighborY="56240">
        <dgm:presLayoutVars>
          <dgm:chMax val="0"/>
          <dgm:bulletEnabled val="1"/>
        </dgm:presLayoutVars>
      </dgm:prSet>
      <dgm:spPr/>
    </dgm:pt>
    <dgm:pt modelId="{A75B671D-A884-1145-86F1-8F055EE45B5D}" type="pres">
      <dgm:prSet presAssocID="{1FCF4936-382F-4533-8DF9-AF30B4065EAE}" presName="spacer" presStyleCnt="0"/>
      <dgm:spPr/>
    </dgm:pt>
    <dgm:pt modelId="{5BD9DAF0-650A-F94C-B774-DF246B310D10}" type="pres">
      <dgm:prSet presAssocID="{593CBDF1-6AF6-451F-A3AD-741F33A215BA}" presName="parentText" presStyleLbl="node1" presStyleIdx="3" presStyleCnt="6">
        <dgm:presLayoutVars>
          <dgm:chMax val="0"/>
          <dgm:bulletEnabled val="1"/>
        </dgm:presLayoutVars>
      </dgm:prSet>
      <dgm:spPr/>
    </dgm:pt>
    <dgm:pt modelId="{62D8EC0A-7506-6849-B3BB-DBD99920103D}" type="pres">
      <dgm:prSet presAssocID="{76B51A42-D8EB-4B0D-8445-88B5DA83ACA9}" presName="spacer" presStyleCnt="0"/>
      <dgm:spPr/>
    </dgm:pt>
    <dgm:pt modelId="{AA935650-35F3-494F-97B7-1AE5F322BF9D}" type="pres">
      <dgm:prSet presAssocID="{21AB8E8E-A581-409B-8F43-16B335E0D54A}" presName="parentText" presStyleLbl="node1" presStyleIdx="4" presStyleCnt="6">
        <dgm:presLayoutVars>
          <dgm:chMax val="0"/>
          <dgm:bulletEnabled val="1"/>
        </dgm:presLayoutVars>
      </dgm:prSet>
      <dgm:spPr/>
    </dgm:pt>
    <dgm:pt modelId="{32F75AF0-DA99-CB40-BB2F-084AC6716003}" type="pres">
      <dgm:prSet presAssocID="{EDE58415-A89F-474C-B288-870541F9476F}" presName="spacer" presStyleCnt="0"/>
      <dgm:spPr/>
    </dgm:pt>
    <dgm:pt modelId="{3ED9FB8D-A08A-8C4E-B892-FC357D28A813}" type="pres">
      <dgm:prSet presAssocID="{41D4449B-2BD8-4F4A-8EE0-9AE5EB08AAC1}" presName="parentText" presStyleLbl="node1" presStyleIdx="5" presStyleCnt="6">
        <dgm:presLayoutVars>
          <dgm:chMax val="0"/>
          <dgm:bulletEnabled val="1"/>
        </dgm:presLayoutVars>
      </dgm:prSet>
      <dgm:spPr/>
    </dgm:pt>
  </dgm:ptLst>
  <dgm:cxnLst>
    <dgm:cxn modelId="{8FB40C18-9589-462A-BBE4-C99E86D7B0B1}" srcId="{64DB530F-2571-48AC-8E23-CD882F8E776F}" destId="{BB3382A6-B98E-430B-88C7-25C453302702}" srcOrd="0" destOrd="0" parTransId="{50AF46CF-9E0B-46C2-923E-CA4CE82DDBAC}" sibTransId="{88ED17EF-4602-4821-A8E5-1BEEA2147285}"/>
    <dgm:cxn modelId="{69E44B1C-5950-B64C-BB91-3285EEF2D09D}" type="presOf" srcId="{593CBDF1-6AF6-451F-A3AD-741F33A215BA}" destId="{5BD9DAF0-650A-F94C-B774-DF246B310D10}" srcOrd="0" destOrd="0" presId="urn:microsoft.com/office/officeart/2005/8/layout/vList2"/>
    <dgm:cxn modelId="{F23D531C-8D76-6E4C-8B22-E7A5A203F6B6}" type="presOf" srcId="{21AB8E8E-A581-409B-8F43-16B335E0D54A}" destId="{AA935650-35F3-494F-97B7-1AE5F322BF9D}" srcOrd="0" destOrd="0" presId="urn:microsoft.com/office/officeart/2005/8/layout/vList2"/>
    <dgm:cxn modelId="{D2B8522F-B95E-474F-B384-487071FE4D73}" srcId="{64DB530F-2571-48AC-8E23-CD882F8E776F}" destId="{C5AABE19-8D40-4617-BBB8-471E34892F8D}" srcOrd="2" destOrd="0" parTransId="{380F6D4E-6964-42E3-844E-1ADECA05B95F}" sibTransId="{1FCF4936-382F-4533-8DF9-AF30B4065EAE}"/>
    <dgm:cxn modelId="{35AFA27E-4B2E-4C66-A59F-702FD63E10DF}" srcId="{64DB530F-2571-48AC-8E23-CD882F8E776F}" destId="{41D4449B-2BD8-4F4A-8EE0-9AE5EB08AAC1}" srcOrd="5" destOrd="0" parTransId="{E81C28FC-F20A-4268-B2DC-6B181183C487}" sibTransId="{31765067-F55E-4186-9748-9711E9D2D202}"/>
    <dgm:cxn modelId="{6A26439E-A593-B84B-80DA-A6BB556E5AF3}" type="presOf" srcId="{72836857-A7D6-43AA-8FA4-4D9147F048AA}" destId="{A2A53227-819B-0441-999D-5AF676843BC8}" srcOrd="0" destOrd="0" presId="urn:microsoft.com/office/officeart/2005/8/layout/vList2"/>
    <dgm:cxn modelId="{F2A039A5-824D-C44B-B104-D831217A9DEC}" type="presOf" srcId="{C5AABE19-8D40-4617-BBB8-471E34892F8D}" destId="{3D9EB098-9267-BE4B-B612-1DE97F5E55C8}" srcOrd="0" destOrd="0" presId="urn:microsoft.com/office/officeart/2005/8/layout/vList2"/>
    <dgm:cxn modelId="{A5EA94A5-EA34-4CD4-B0E8-CFA5EA997D92}" srcId="{64DB530F-2571-48AC-8E23-CD882F8E776F}" destId="{21AB8E8E-A581-409B-8F43-16B335E0D54A}" srcOrd="4" destOrd="0" parTransId="{8801B20A-66A0-42CB-B5EB-B2D9E49CB718}" sibTransId="{EDE58415-A89F-474C-B288-870541F9476F}"/>
    <dgm:cxn modelId="{1CBFD3B6-B169-704A-AA52-DEEFE35728D9}" type="presOf" srcId="{64DB530F-2571-48AC-8E23-CD882F8E776F}" destId="{0D672FA0-8C5B-A24B-8D8C-F5833A4C369F}" srcOrd="0" destOrd="0" presId="urn:microsoft.com/office/officeart/2005/8/layout/vList2"/>
    <dgm:cxn modelId="{A560FEB7-B1E2-4447-BD5F-0CDF298625D9}" srcId="{64DB530F-2571-48AC-8E23-CD882F8E776F}" destId="{593CBDF1-6AF6-451F-A3AD-741F33A215BA}" srcOrd="3" destOrd="0" parTransId="{E98BC5C6-C289-43BA-A8C1-D45F258FCF9E}" sibTransId="{76B51A42-D8EB-4B0D-8445-88B5DA83ACA9}"/>
    <dgm:cxn modelId="{653DF1B8-7739-E84E-B1C4-43A161963D98}" type="presOf" srcId="{BB3382A6-B98E-430B-88C7-25C453302702}" destId="{23131F29-5CCD-0D47-B0BE-11ADC470E770}" srcOrd="0" destOrd="0" presId="urn:microsoft.com/office/officeart/2005/8/layout/vList2"/>
    <dgm:cxn modelId="{3C1949B9-EF42-4044-B86D-6F7D9F8D2F5F}" type="presOf" srcId="{41D4449B-2BD8-4F4A-8EE0-9AE5EB08AAC1}" destId="{3ED9FB8D-A08A-8C4E-B892-FC357D28A813}" srcOrd="0" destOrd="0" presId="urn:microsoft.com/office/officeart/2005/8/layout/vList2"/>
    <dgm:cxn modelId="{5C7550ED-A16A-4915-91D5-74971B092074}" srcId="{64DB530F-2571-48AC-8E23-CD882F8E776F}" destId="{72836857-A7D6-43AA-8FA4-4D9147F048AA}" srcOrd="1" destOrd="0" parTransId="{214EF897-06B3-46C0-8B89-71B5854096C2}" sibTransId="{C47C3A05-1219-4759-BF93-00869ED6DFB9}"/>
    <dgm:cxn modelId="{75FCA16B-A2E1-F14F-B866-A1D0D50587DD}" type="presParOf" srcId="{0D672FA0-8C5B-A24B-8D8C-F5833A4C369F}" destId="{23131F29-5CCD-0D47-B0BE-11ADC470E770}" srcOrd="0" destOrd="0" presId="urn:microsoft.com/office/officeart/2005/8/layout/vList2"/>
    <dgm:cxn modelId="{86586946-BF70-9F44-B262-B17DC6905DD5}" type="presParOf" srcId="{0D672FA0-8C5B-A24B-8D8C-F5833A4C369F}" destId="{C4AA3F64-D26F-E44B-AE26-92B2C4FE13BB}" srcOrd="1" destOrd="0" presId="urn:microsoft.com/office/officeart/2005/8/layout/vList2"/>
    <dgm:cxn modelId="{9308C6D2-A086-324E-A7D4-BDD9404B04E4}" type="presParOf" srcId="{0D672FA0-8C5B-A24B-8D8C-F5833A4C369F}" destId="{A2A53227-819B-0441-999D-5AF676843BC8}" srcOrd="2" destOrd="0" presId="urn:microsoft.com/office/officeart/2005/8/layout/vList2"/>
    <dgm:cxn modelId="{65CA7F40-B75A-CD4D-B644-C2F7364C53E2}" type="presParOf" srcId="{0D672FA0-8C5B-A24B-8D8C-F5833A4C369F}" destId="{B3076288-EF46-0E45-9E96-E756960BE45C}" srcOrd="3" destOrd="0" presId="urn:microsoft.com/office/officeart/2005/8/layout/vList2"/>
    <dgm:cxn modelId="{149ECB50-F080-9F4D-A0DC-3C65BA1D6EF6}" type="presParOf" srcId="{0D672FA0-8C5B-A24B-8D8C-F5833A4C369F}" destId="{3D9EB098-9267-BE4B-B612-1DE97F5E55C8}" srcOrd="4" destOrd="0" presId="urn:microsoft.com/office/officeart/2005/8/layout/vList2"/>
    <dgm:cxn modelId="{F9D60401-0B11-504F-873F-86C8364BA5D4}" type="presParOf" srcId="{0D672FA0-8C5B-A24B-8D8C-F5833A4C369F}" destId="{A75B671D-A884-1145-86F1-8F055EE45B5D}" srcOrd="5" destOrd="0" presId="urn:microsoft.com/office/officeart/2005/8/layout/vList2"/>
    <dgm:cxn modelId="{56AECA0B-C408-DD40-BB98-E7F09000B29D}" type="presParOf" srcId="{0D672FA0-8C5B-A24B-8D8C-F5833A4C369F}" destId="{5BD9DAF0-650A-F94C-B774-DF246B310D10}" srcOrd="6" destOrd="0" presId="urn:microsoft.com/office/officeart/2005/8/layout/vList2"/>
    <dgm:cxn modelId="{D7A99E36-32C0-4846-8908-BB9AA406DD5F}" type="presParOf" srcId="{0D672FA0-8C5B-A24B-8D8C-F5833A4C369F}" destId="{62D8EC0A-7506-6849-B3BB-DBD99920103D}" srcOrd="7" destOrd="0" presId="urn:microsoft.com/office/officeart/2005/8/layout/vList2"/>
    <dgm:cxn modelId="{336E13C6-E609-B047-89B3-AA90DBA3EE96}" type="presParOf" srcId="{0D672FA0-8C5B-A24B-8D8C-F5833A4C369F}" destId="{AA935650-35F3-494F-97B7-1AE5F322BF9D}" srcOrd="8" destOrd="0" presId="urn:microsoft.com/office/officeart/2005/8/layout/vList2"/>
    <dgm:cxn modelId="{0CD98444-8727-F947-B853-E6404E850651}" type="presParOf" srcId="{0D672FA0-8C5B-A24B-8D8C-F5833A4C369F}" destId="{32F75AF0-DA99-CB40-BB2F-084AC6716003}" srcOrd="9" destOrd="0" presId="urn:microsoft.com/office/officeart/2005/8/layout/vList2"/>
    <dgm:cxn modelId="{92C07057-5625-1A4E-B9BD-0029D15BB01B}" type="presParOf" srcId="{0D672FA0-8C5B-A24B-8D8C-F5833A4C369F}" destId="{3ED9FB8D-A08A-8C4E-B892-FC357D28A81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24525F-C8A5-40B6-839D-42959942B89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DCF9268-BC37-425C-8F2E-8890351AAAA3}">
      <dgm:prSet custT="1"/>
      <dgm:spPr/>
      <dgm:t>
        <a:bodyPr/>
        <a:lstStyle/>
        <a:p>
          <a:r>
            <a:rPr lang="en-US" sz="3200" b="1" dirty="0"/>
            <a:t>UEFA – FIFA </a:t>
          </a:r>
          <a:r>
            <a:rPr lang="es-ES" sz="3200" dirty="0"/>
            <a:t>posición dominante</a:t>
          </a:r>
          <a:endParaRPr lang="en-US" sz="3200" b="1" dirty="0"/>
        </a:p>
      </dgm:t>
    </dgm:pt>
    <dgm:pt modelId="{C2D23A70-0DA3-4ED3-8EE1-5D640F362A46}" type="parTrans" cxnId="{3B145E4A-4908-4B75-9C4C-ED7FB69B75E5}">
      <dgm:prSet/>
      <dgm:spPr/>
      <dgm:t>
        <a:bodyPr/>
        <a:lstStyle/>
        <a:p>
          <a:endParaRPr lang="en-US"/>
        </a:p>
      </dgm:t>
    </dgm:pt>
    <dgm:pt modelId="{7FFBB210-2913-4C7B-B230-FD978E6A4D03}" type="sibTrans" cxnId="{3B145E4A-4908-4B75-9C4C-ED7FB69B75E5}">
      <dgm:prSet/>
      <dgm:spPr/>
      <dgm:t>
        <a:bodyPr/>
        <a:lstStyle/>
        <a:p>
          <a:endParaRPr lang="en-US"/>
        </a:p>
      </dgm:t>
    </dgm:pt>
    <dgm:pt modelId="{2084F3B6-353E-4813-A6A3-F01332DD6276}">
      <dgm:prSet custT="1"/>
      <dgm:spPr/>
      <dgm:t>
        <a:bodyPr/>
        <a:lstStyle/>
        <a:p>
          <a:r>
            <a:rPr lang="en-US" sz="3200" dirty="0"/>
            <a:t>“</a:t>
          </a:r>
          <a:r>
            <a:rPr lang="en-GB" sz="3200" b="0" i="0" u="none" dirty="0" err="1"/>
            <a:t>responsabilidad</a:t>
          </a:r>
          <a:r>
            <a:rPr lang="en-GB" sz="3200" b="0" i="0" u="none" dirty="0"/>
            <a:t> especial</a:t>
          </a:r>
          <a:r>
            <a:rPr lang="en-US" sz="3200" dirty="0"/>
            <a:t>” : </a:t>
          </a:r>
        </a:p>
      </dgm:t>
    </dgm:pt>
    <dgm:pt modelId="{82F34EBD-05AB-4A60-9857-E193E33E5365}" type="parTrans" cxnId="{38E94AFE-FE74-4151-AF80-36254468EB8A}">
      <dgm:prSet/>
      <dgm:spPr/>
      <dgm:t>
        <a:bodyPr/>
        <a:lstStyle/>
        <a:p>
          <a:endParaRPr lang="en-US"/>
        </a:p>
      </dgm:t>
    </dgm:pt>
    <dgm:pt modelId="{BE16DE5C-9CE6-42A2-8B2D-10DC0B3C68E9}" type="sibTrans" cxnId="{38E94AFE-FE74-4151-AF80-36254468EB8A}">
      <dgm:prSet/>
      <dgm:spPr/>
      <dgm:t>
        <a:bodyPr/>
        <a:lstStyle/>
        <a:p>
          <a:endParaRPr lang="en-US"/>
        </a:p>
      </dgm:t>
    </dgm:pt>
    <dgm:pt modelId="{6D408D82-EB80-4DE6-B43F-768641403E20}">
      <dgm:prSet custT="1"/>
      <dgm:spPr/>
      <dgm:t>
        <a:bodyPr/>
        <a:lstStyle/>
        <a:p>
          <a:r>
            <a:rPr lang="es-ES" sz="3600" dirty="0"/>
            <a:t>Evitar una competencia distorsionada</a:t>
          </a:r>
          <a:endParaRPr lang="en-US" sz="3600" dirty="0"/>
        </a:p>
      </dgm:t>
    </dgm:pt>
    <dgm:pt modelId="{7B4013E6-0D57-47CF-B9D3-C77A8DDE7C4A}" type="parTrans" cxnId="{CCE7B959-9797-4A52-89C0-B64F3F01D41A}">
      <dgm:prSet/>
      <dgm:spPr/>
      <dgm:t>
        <a:bodyPr/>
        <a:lstStyle/>
        <a:p>
          <a:endParaRPr lang="en-US"/>
        </a:p>
      </dgm:t>
    </dgm:pt>
    <dgm:pt modelId="{C2C711FD-E3D1-49DF-8762-644E79A4EA58}" type="sibTrans" cxnId="{CCE7B959-9797-4A52-89C0-B64F3F01D41A}">
      <dgm:prSet/>
      <dgm:spPr/>
      <dgm:t>
        <a:bodyPr/>
        <a:lstStyle/>
        <a:p>
          <a:endParaRPr lang="en-US"/>
        </a:p>
      </dgm:t>
    </dgm:pt>
    <dgm:pt modelId="{322B54F3-6F37-400C-A172-5F586F7A5E9E}">
      <dgm:prSet custT="1"/>
      <dgm:spPr/>
      <dgm:t>
        <a:bodyPr/>
        <a:lstStyle/>
        <a:p>
          <a:r>
            <a:rPr lang="en-GB" sz="3600" b="0" i="0" u="none" dirty="0"/>
            <a:t>No </a:t>
          </a:r>
          <a:r>
            <a:rPr lang="en-GB" sz="3600" b="0" i="0" u="none" dirty="0" err="1"/>
            <a:t>negar</a:t>
          </a:r>
          <a:r>
            <a:rPr lang="en-GB" sz="3600" b="0" i="0" u="none" dirty="0"/>
            <a:t> </a:t>
          </a:r>
          <a:r>
            <a:rPr lang="en-GB" sz="3600" b="0" i="0" u="none" dirty="0" err="1"/>
            <a:t>indebidamente</a:t>
          </a:r>
          <a:r>
            <a:rPr lang="en-GB" sz="3600" b="0" i="0" u="none" dirty="0"/>
            <a:t> </a:t>
          </a:r>
          <a:r>
            <a:rPr lang="en-GB" sz="3600" b="0" i="0" u="none" dirty="0" err="1"/>
            <a:t>el</a:t>
          </a:r>
          <a:r>
            <a:rPr lang="en-GB" sz="3600" b="0" i="0" u="none" dirty="0"/>
            <a:t> </a:t>
          </a:r>
          <a:r>
            <a:rPr lang="en-GB" sz="3600" b="0" i="0" u="none" dirty="0" err="1"/>
            <a:t>acceso</a:t>
          </a:r>
          <a:r>
            <a:rPr lang="en-GB" sz="3600" b="0" i="0" u="none" dirty="0"/>
            <a:t> al mercado. </a:t>
          </a:r>
          <a:r>
            <a:rPr lang="en-US" sz="3600" dirty="0"/>
            <a:t>(</a:t>
          </a:r>
          <a:r>
            <a:rPr lang="en-US" sz="3600" dirty="0" err="1"/>
            <a:t>párr</a:t>
          </a:r>
          <a:r>
            <a:rPr lang="en-US" sz="3600" dirty="0"/>
            <a:t>. 131)</a:t>
          </a:r>
        </a:p>
      </dgm:t>
    </dgm:pt>
    <dgm:pt modelId="{9FC56BA6-BB14-4080-B12D-57251ED3C489}" type="parTrans" cxnId="{F57C0CBE-BC28-4156-AF9F-311DA092B19D}">
      <dgm:prSet/>
      <dgm:spPr/>
      <dgm:t>
        <a:bodyPr/>
        <a:lstStyle/>
        <a:p>
          <a:endParaRPr lang="en-US"/>
        </a:p>
      </dgm:t>
    </dgm:pt>
    <dgm:pt modelId="{B296ACAD-5F27-4365-953B-FD35FB79ADB7}" type="sibTrans" cxnId="{F57C0CBE-BC28-4156-AF9F-311DA092B19D}">
      <dgm:prSet/>
      <dgm:spPr/>
      <dgm:t>
        <a:bodyPr/>
        <a:lstStyle/>
        <a:p>
          <a:endParaRPr lang="en-US"/>
        </a:p>
      </dgm:t>
    </dgm:pt>
    <dgm:pt modelId="{CCF92F31-A2C4-0C40-8110-CE667C5626BA}" type="pres">
      <dgm:prSet presAssocID="{1724525F-C8A5-40B6-839D-42959942B890}" presName="linear" presStyleCnt="0">
        <dgm:presLayoutVars>
          <dgm:animLvl val="lvl"/>
          <dgm:resizeHandles val="exact"/>
        </dgm:presLayoutVars>
      </dgm:prSet>
      <dgm:spPr/>
    </dgm:pt>
    <dgm:pt modelId="{3FFBDF9D-E780-874C-94FB-06FB0B106DA3}" type="pres">
      <dgm:prSet presAssocID="{3DCF9268-BC37-425C-8F2E-8890351AAAA3}" presName="parentText" presStyleLbl="node1" presStyleIdx="0" presStyleCnt="2" custLinFactY="-8589" custLinFactNeighborX="-37" custLinFactNeighborY="-100000">
        <dgm:presLayoutVars>
          <dgm:chMax val="0"/>
          <dgm:bulletEnabled val="1"/>
        </dgm:presLayoutVars>
      </dgm:prSet>
      <dgm:spPr/>
    </dgm:pt>
    <dgm:pt modelId="{BD7F481B-3FB7-DA4F-B0AE-9527755BA145}" type="pres">
      <dgm:prSet presAssocID="{7FFBB210-2913-4C7B-B230-FD978E6A4D03}" presName="spacer" presStyleCnt="0"/>
      <dgm:spPr/>
    </dgm:pt>
    <dgm:pt modelId="{6E91E64E-3955-4F45-B2B6-A078C53769CD}" type="pres">
      <dgm:prSet presAssocID="{2084F3B6-353E-4813-A6A3-F01332DD6276}" presName="parentText" presStyleLbl="node1" presStyleIdx="1" presStyleCnt="2" custScaleY="48125">
        <dgm:presLayoutVars>
          <dgm:chMax val="0"/>
          <dgm:bulletEnabled val="1"/>
        </dgm:presLayoutVars>
      </dgm:prSet>
      <dgm:spPr/>
    </dgm:pt>
    <dgm:pt modelId="{1DABFC3B-2B11-FD45-BA3A-D9EC0CE2DD95}" type="pres">
      <dgm:prSet presAssocID="{2084F3B6-353E-4813-A6A3-F01332DD6276}" presName="childText" presStyleLbl="revTx" presStyleIdx="0" presStyleCnt="1">
        <dgm:presLayoutVars>
          <dgm:bulletEnabled val="1"/>
        </dgm:presLayoutVars>
      </dgm:prSet>
      <dgm:spPr/>
    </dgm:pt>
  </dgm:ptLst>
  <dgm:cxnLst>
    <dgm:cxn modelId="{F992CF5D-71A0-0442-B57E-96EFEE332B08}" type="presOf" srcId="{3DCF9268-BC37-425C-8F2E-8890351AAAA3}" destId="{3FFBDF9D-E780-874C-94FB-06FB0B106DA3}" srcOrd="0" destOrd="0" presId="urn:microsoft.com/office/officeart/2005/8/layout/vList2"/>
    <dgm:cxn modelId="{3B145E4A-4908-4B75-9C4C-ED7FB69B75E5}" srcId="{1724525F-C8A5-40B6-839D-42959942B890}" destId="{3DCF9268-BC37-425C-8F2E-8890351AAAA3}" srcOrd="0" destOrd="0" parTransId="{C2D23A70-0DA3-4ED3-8EE1-5D640F362A46}" sibTransId="{7FFBB210-2913-4C7B-B230-FD978E6A4D03}"/>
    <dgm:cxn modelId="{CCE7B959-9797-4A52-89C0-B64F3F01D41A}" srcId="{2084F3B6-353E-4813-A6A3-F01332DD6276}" destId="{6D408D82-EB80-4DE6-B43F-768641403E20}" srcOrd="0" destOrd="0" parTransId="{7B4013E6-0D57-47CF-B9D3-C77A8DDE7C4A}" sibTransId="{C2C711FD-E3D1-49DF-8762-644E79A4EA58}"/>
    <dgm:cxn modelId="{2B884B7A-D29D-7F42-9BA1-904432C97CA7}" type="presOf" srcId="{1724525F-C8A5-40B6-839D-42959942B890}" destId="{CCF92F31-A2C4-0C40-8110-CE667C5626BA}" srcOrd="0" destOrd="0" presId="urn:microsoft.com/office/officeart/2005/8/layout/vList2"/>
    <dgm:cxn modelId="{3E9EA97B-3FD7-7A44-800B-6D613DADE507}" type="presOf" srcId="{322B54F3-6F37-400C-A172-5F586F7A5E9E}" destId="{1DABFC3B-2B11-FD45-BA3A-D9EC0CE2DD95}" srcOrd="0" destOrd="1" presId="urn:microsoft.com/office/officeart/2005/8/layout/vList2"/>
    <dgm:cxn modelId="{F57C0CBE-BC28-4156-AF9F-311DA092B19D}" srcId="{2084F3B6-353E-4813-A6A3-F01332DD6276}" destId="{322B54F3-6F37-400C-A172-5F586F7A5E9E}" srcOrd="1" destOrd="0" parTransId="{9FC56BA6-BB14-4080-B12D-57251ED3C489}" sibTransId="{B296ACAD-5F27-4365-953B-FD35FB79ADB7}"/>
    <dgm:cxn modelId="{62C7CFD6-B3D2-E442-9D2D-7A8A60CC8100}" type="presOf" srcId="{2084F3B6-353E-4813-A6A3-F01332DD6276}" destId="{6E91E64E-3955-4F45-B2B6-A078C53769CD}" srcOrd="0" destOrd="0" presId="urn:microsoft.com/office/officeart/2005/8/layout/vList2"/>
    <dgm:cxn modelId="{DFDD57DF-EF39-E444-B32A-865F7AEBF895}" type="presOf" srcId="{6D408D82-EB80-4DE6-B43F-768641403E20}" destId="{1DABFC3B-2B11-FD45-BA3A-D9EC0CE2DD95}" srcOrd="0" destOrd="0" presId="urn:microsoft.com/office/officeart/2005/8/layout/vList2"/>
    <dgm:cxn modelId="{38E94AFE-FE74-4151-AF80-36254468EB8A}" srcId="{1724525F-C8A5-40B6-839D-42959942B890}" destId="{2084F3B6-353E-4813-A6A3-F01332DD6276}" srcOrd="1" destOrd="0" parTransId="{82F34EBD-05AB-4A60-9857-E193E33E5365}" sibTransId="{BE16DE5C-9CE6-42A2-8B2D-10DC0B3C68E9}"/>
    <dgm:cxn modelId="{F0D0CA76-DC77-8749-8A51-C23015B37B3C}" type="presParOf" srcId="{CCF92F31-A2C4-0C40-8110-CE667C5626BA}" destId="{3FFBDF9D-E780-874C-94FB-06FB0B106DA3}" srcOrd="0" destOrd="0" presId="urn:microsoft.com/office/officeart/2005/8/layout/vList2"/>
    <dgm:cxn modelId="{02876BA4-FF6E-F44F-8D62-5935D5B05564}" type="presParOf" srcId="{CCF92F31-A2C4-0C40-8110-CE667C5626BA}" destId="{BD7F481B-3FB7-DA4F-B0AE-9527755BA145}" srcOrd="1" destOrd="0" presId="urn:microsoft.com/office/officeart/2005/8/layout/vList2"/>
    <dgm:cxn modelId="{A88CC095-3E3A-A341-A347-1B1ECCB60F6B}" type="presParOf" srcId="{CCF92F31-A2C4-0C40-8110-CE667C5626BA}" destId="{6E91E64E-3955-4F45-B2B6-A078C53769CD}" srcOrd="2" destOrd="0" presId="urn:microsoft.com/office/officeart/2005/8/layout/vList2"/>
    <dgm:cxn modelId="{2E815A05-8E83-7A49-B56A-B56934302A03}" type="presParOf" srcId="{CCF92F31-A2C4-0C40-8110-CE667C5626BA}" destId="{1DABFC3B-2B11-FD45-BA3A-D9EC0CE2DD9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6D5CF7-D3A6-4B4E-9ECB-4C8FF7690AF1}"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56648728-11F4-403E-9A0F-D3ABE9E6B708}">
      <dgm:prSet/>
      <dgm:spPr/>
      <dgm:t>
        <a:bodyPr/>
        <a:lstStyle/>
        <a:p>
          <a:r>
            <a:rPr lang="en-BE" dirty="0"/>
            <a:t>REGULATORIO </a:t>
          </a:r>
          <a:endParaRPr lang="en-US" dirty="0"/>
        </a:p>
      </dgm:t>
    </dgm:pt>
    <dgm:pt modelId="{FE0FF55D-F451-44D4-A785-5ACDF1CDD9C6}" type="parTrans" cxnId="{71179125-E993-432F-9A81-E3CC2F80B36B}">
      <dgm:prSet/>
      <dgm:spPr/>
      <dgm:t>
        <a:bodyPr/>
        <a:lstStyle/>
        <a:p>
          <a:endParaRPr lang="en-US"/>
        </a:p>
      </dgm:t>
    </dgm:pt>
    <dgm:pt modelId="{95ACF489-3101-484F-B1A0-44FA1480A84B}" type="sibTrans" cxnId="{71179125-E993-432F-9A81-E3CC2F80B36B}">
      <dgm:prSet/>
      <dgm:spPr/>
      <dgm:t>
        <a:bodyPr/>
        <a:lstStyle/>
        <a:p>
          <a:endParaRPr lang="en-US"/>
        </a:p>
      </dgm:t>
    </dgm:pt>
    <dgm:pt modelId="{DA4C3D04-E7D9-49CF-9C15-EEA76565C891}">
      <dgm:prSet/>
      <dgm:spPr/>
      <dgm:t>
        <a:bodyPr/>
        <a:lstStyle/>
        <a:p>
          <a:r>
            <a:rPr lang="en-BE" dirty="0"/>
            <a:t>ECON</a:t>
          </a:r>
          <a:r>
            <a:rPr lang="de-DE" dirty="0"/>
            <a:t>Ó</a:t>
          </a:r>
          <a:r>
            <a:rPr lang="en-BE" dirty="0"/>
            <a:t>MICO</a:t>
          </a:r>
          <a:endParaRPr lang="en-US" dirty="0"/>
        </a:p>
      </dgm:t>
    </dgm:pt>
    <dgm:pt modelId="{F37BDAB0-964B-413C-8466-6C8BCA1678A1}" type="parTrans" cxnId="{8A033BCE-AD07-40D7-8DFB-B6F7520FB3D4}">
      <dgm:prSet/>
      <dgm:spPr/>
      <dgm:t>
        <a:bodyPr/>
        <a:lstStyle/>
        <a:p>
          <a:endParaRPr lang="en-US"/>
        </a:p>
      </dgm:t>
    </dgm:pt>
    <dgm:pt modelId="{E0C4552C-8CFE-4798-B5C3-E971F6BBCCEC}" type="sibTrans" cxnId="{8A033BCE-AD07-40D7-8DFB-B6F7520FB3D4}">
      <dgm:prSet/>
      <dgm:spPr/>
      <dgm:t>
        <a:bodyPr/>
        <a:lstStyle/>
        <a:p>
          <a:endParaRPr lang="en-US"/>
        </a:p>
      </dgm:t>
    </dgm:pt>
    <dgm:pt modelId="{2FC52760-5564-43D2-A751-6170A8F3F6F4}" type="pres">
      <dgm:prSet presAssocID="{A16D5CF7-D3A6-4B4E-9ECB-4C8FF7690AF1}" presName="root" presStyleCnt="0">
        <dgm:presLayoutVars>
          <dgm:dir/>
          <dgm:resizeHandles val="exact"/>
        </dgm:presLayoutVars>
      </dgm:prSet>
      <dgm:spPr/>
    </dgm:pt>
    <dgm:pt modelId="{CF688DE5-CB94-440E-953D-1DCCA5EDA1A3}" type="pres">
      <dgm:prSet presAssocID="{56648728-11F4-403E-9A0F-D3ABE9E6B708}" presName="compNode" presStyleCnt="0"/>
      <dgm:spPr/>
    </dgm:pt>
    <dgm:pt modelId="{6C0B596F-1797-4D8A-AC40-0D640035A7F3}" type="pres">
      <dgm:prSet presAssocID="{56648728-11F4-403E-9A0F-D3ABE9E6B70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C5CF247F-F117-4D54-89A9-2D6275D7FCE3}" type="pres">
      <dgm:prSet presAssocID="{56648728-11F4-403E-9A0F-D3ABE9E6B708}" presName="spaceRect" presStyleCnt="0"/>
      <dgm:spPr/>
    </dgm:pt>
    <dgm:pt modelId="{DB3E1BEB-E185-42C8-82E4-0BD0DE822736}" type="pres">
      <dgm:prSet presAssocID="{56648728-11F4-403E-9A0F-D3ABE9E6B708}" presName="textRect" presStyleLbl="revTx" presStyleIdx="0" presStyleCnt="2">
        <dgm:presLayoutVars>
          <dgm:chMax val="1"/>
          <dgm:chPref val="1"/>
        </dgm:presLayoutVars>
      </dgm:prSet>
      <dgm:spPr/>
    </dgm:pt>
    <dgm:pt modelId="{747BC921-65E2-46F7-86BF-CA2EB40F5D54}" type="pres">
      <dgm:prSet presAssocID="{95ACF489-3101-484F-B1A0-44FA1480A84B}" presName="sibTrans" presStyleCnt="0"/>
      <dgm:spPr/>
    </dgm:pt>
    <dgm:pt modelId="{96A7389F-69BB-4D82-8E82-30A97DBD9935}" type="pres">
      <dgm:prSet presAssocID="{DA4C3D04-E7D9-49CF-9C15-EEA76565C891}" presName="compNode" presStyleCnt="0"/>
      <dgm:spPr/>
    </dgm:pt>
    <dgm:pt modelId="{EAAA2E49-CFDD-4A94-B170-174738CFDBCB}" type="pres">
      <dgm:prSet presAssocID="{DA4C3D04-E7D9-49CF-9C15-EEA76565C89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DD95E79A-1306-41FD-93E2-4F3B64F898B1}" type="pres">
      <dgm:prSet presAssocID="{DA4C3D04-E7D9-49CF-9C15-EEA76565C891}" presName="spaceRect" presStyleCnt="0"/>
      <dgm:spPr/>
    </dgm:pt>
    <dgm:pt modelId="{69FA081C-7132-4792-9A5E-457786D9609E}" type="pres">
      <dgm:prSet presAssocID="{DA4C3D04-E7D9-49CF-9C15-EEA76565C891}" presName="textRect" presStyleLbl="revTx" presStyleIdx="1" presStyleCnt="2">
        <dgm:presLayoutVars>
          <dgm:chMax val="1"/>
          <dgm:chPref val="1"/>
        </dgm:presLayoutVars>
      </dgm:prSet>
      <dgm:spPr/>
    </dgm:pt>
  </dgm:ptLst>
  <dgm:cxnLst>
    <dgm:cxn modelId="{F0B4350A-7DD7-4DAB-9623-BCC77BCD945C}" type="presOf" srcId="{56648728-11F4-403E-9A0F-D3ABE9E6B708}" destId="{DB3E1BEB-E185-42C8-82E4-0BD0DE822736}" srcOrd="0" destOrd="0" presId="urn:microsoft.com/office/officeart/2018/2/layout/IconLabelList"/>
    <dgm:cxn modelId="{2F274825-CA06-4E49-917B-40B576ECDBBF}" type="presOf" srcId="{A16D5CF7-D3A6-4B4E-9ECB-4C8FF7690AF1}" destId="{2FC52760-5564-43D2-A751-6170A8F3F6F4}" srcOrd="0" destOrd="0" presId="urn:microsoft.com/office/officeart/2018/2/layout/IconLabelList"/>
    <dgm:cxn modelId="{71179125-E993-432F-9A81-E3CC2F80B36B}" srcId="{A16D5CF7-D3A6-4B4E-9ECB-4C8FF7690AF1}" destId="{56648728-11F4-403E-9A0F-D3ABE9E6B708}" srcOrd="0" destOrd="0" parTransId="{FE0FF55D-F451-44D4-A785-5ACDF1CDD9C6}" sibTransId="{95ACF489-3101-484F-B1A0-44FA1480A84B}"/>
    <dgm:cxn modelId="{C570E72F-0F62-47E6-ADAD-2242CCCCB6DD}" type="presOf" srcId="{DA4C3D04-E7D9-49CF-9C15-EEA76565C891}" destId="{69FA081C-7132-4792-9A5E-457786D9609E}" srcOrd="0" destOrd="0" presId="urn:microsoft.com/office/officeart/2018/2/layout/IconLabelList"/>
    <dgm:cxn modelId="{8A033BCE-AD07-40D7-8DFB-B6F7520FB3D4}" srcId="{A16D5CF7-D3A6-4B4E-9ECB-4C8FF7690AF1}" destId="{DA4C3D04-E7D9-49CF-9C15-EEA76565C891}" srcOrd="1" destOrd="0" parTransId="{F37BDAB0-964B-413C-8466-6C8BCA1678A1}" sibTransId="{E0C4552C-8CFE-4798-B5C3-E971F6BBCCEC}"/>
    <dgm:cxn modelId="{8AB012DB-B738-48FF-B542-2EB077B37083}" type="presParOf" srcId="{2FC52760-5564-43D2-A751-6170A8F3F6F4}" destId="{CF688DE5-CB94-440E-953D-1DCCA5EDA1A3}" srcOrd="0" destOrd="0" presId="urn:microsoft.com/office/officeart/2018/2/layout/IconLabelList"/>
    <dgm:cxn modelId="{0A00EDF2-825F-40B8-964B-26AB375BA2DD}" type="presParOf" srcId="{CF688DE5-CB94-440E-953D-1DCCA5EDA1A3}" destId="{6C0B596F-1797-4D8A-AC40-0D640035A7F3}" srcOrd="0" destOrd="0" presId="urn:microsoft.com/office/officeart/2018/2/layout/IconLabelList"/>
    <dgm:cxn modelId="{33C99565-FDE3-4F10-8915-7C04BF6430D0}" type="presParOf" srcId="{CF688DE5-CB94-440E-953D-1DCCA5EDA1A3}" destId="{C5CF247F-F117-4D54-89A9-2D6275D7FCE3}" srcOrd="1" destOrd="0" presId="urn:microsoft.com/office/officeart/2018/2/layout/IconLabelList"/>
    <dgm:cxn modelId="{81F12742-7D44-47A9-AF7E-1796D1C85960}" type="presParOf" srcId="{CF688DE5-CB94-440E-953D-1DCCA5EDA1A3}" destId="{DB3E1BEB-E185-42C8-82E4-0BD0DE822736}" srcOrd="2" destOrd="0" presId="urn:microsoft.com/office/officeart/2018/2/layout/IconLabelList"/>
    <dgm:cxn modelId="{2647FA74-8661-46C4-AD58-72A7F9FA28F3}" type="presParOf" srcId="{2FC52760-5564-43D2-A751-6170A8F3F6F4}" destId="{747BC921-65E2-46F7-86BF-CA2EB40F5D54}" srcOrd="1" destOrd="0" presId="urn:microsoft.com/office/officeart/2018/2/layout/IconLabelList"/>
    <dgm:cxn modelId="{9CF4DC7A-F765-4293-BE1C-B79BAA42D756}" type="presParOf" srcId="{2FC52760-5564-43D2-A751-6170A8F3F6F4}" destId="{96A7389F-69BB-4D82-8E82-30A97DBD9935}" srcOrd="2" destOrd="0" presId="urn:microsoft.com/office/officeart/2018/2/layout/IconLabelList"/>
    <dgm:cxn modelId="{8CE0AD8F-4B37-43FB-87DB-055D6EDA7207}" type="presParOf" srcId="{96A7389F-69BB-4D82-8E82-30A97DBD9935}" destId="{EAAA2E49-CFDD-4A94-B170-174738CFDBCB}" srcOrd="0" destOrd="0" presId="urn:microsoft.com/office/officeart/2018/2/layout/IconLabelList"/>
    <dgm:cxn modelId="{1E126C82-39E9-43CE-88D6-BA7CE1EC21B2}" type="presParOf" srcId="{96A7389F-69BB-4D82-8E82-30A97DBD9935}" destId="{DD95E79A-1306-41FD-93E2-4F3B64F898B1}" srcOrd="1" destOrd="0" presId="urn:microsoft.com/office/officeart/2018/2/layout/IconLabelList"/>
    <dgm:cxn modelId="{483AF2DB-5179-4156-90C8-1468B2C345A1}" type="presParOf" srcId="{96A7389F-69BB-4D82-8E82-30A97DBD9935}" destId="{69FA081C-7132-4792-9A5E-457786D9609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11F9F4-B2E2-46EF-82D5-9D6F40A0603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0CC54AF8-2112-4C59-AF89-C65756748DDF}">
      <dgm:prSet custT="1"/>
      <dgm:spPr/>
      <dgm:t>
        <a:bodyPr/>
        <a:lstStyle/>
        <a:p>
          <a:r>
            <a:rPr lang="en-GB" sz="3200" b="0" i="0" u="none" dirty="0" err="1"/>
            <a:t>Normas</a:t>
          </a:r>
          <a:r>
            <a:rPr lang="en-GB" sz="3200" b="0" i="0" u="none" dirty="0"/>
            <a:t> </a:t>
          </a:r>
          <a:r>
            <a:rPr lang="en-GB" sz="3200" b="0" i="0" u="none" dirty="0" err="1"/>
            <a:t>comunes</a:t>
          </a:r>
          <a:r>
            <a:rPr lang="en-GB" sz="3200" b="0" i="0" u="none" dirty="0"/>
            <a:t> </a:t>
          </a:r>
          <a:r>
            <a:rPr lang="en-GB" sz="3200" b="0" i="0" u="none" dirty="0" err="1"/>
            <a:t>destinadas</a:t>
          </a:r>
          <a:r>
            <a:rPr lang="en-GB" sz="3200" b="0" i="0" u="none" dirty="0"/>
            <a:t> a </a:t>
          </a:r>
          <a:r>
            <a:rPr lang="en-GB" sz="3200" b="0" i="0" u="none" dirty="0" err="1"/>
            <a:t>garantizar</a:t>
          </a:r>
          <a:r>
            <a:rPr lang="en-GB" sz="3200" b="0" i="0" u="none" dirty="0"/>
            <a:t> la </a:t>
          </a:r>
          <a:r>
            <a:rPr lang="en-GB" sz="3200" b="0" i="0" u="none" dirty="0" err="1"/>
            <a:t>homogeneidad</a:t>
          </a:r>
          <a:r>
            <a:rPr lang="en-GB" sz="3200" b="0" i="0" u="none" dirty="0"/>
            <a:t> y la </a:t>
          </a:r>
          <a:r>
            <a:rPr lang="en-GB" sz="3200" b="0" i="0" u="none" dirty="0" err="1"/>
            <a:t>coordinación</a:t>
          </a:r>
          <a:r>
            <a:rPr lang="en-GB" sz="3200" b="0" i="0" u="none" dirty="0"/>
            <a:t> de </a:t>
          </a:r>
          <a:r>
            <a:rPr lang="en-GB" sz="3200" b="0" i="0" u="none" dirty="0" err="1"/>
            <a:t>estas</a:t>
          </a:r>
          <a:r>
            <a:rPr lang="en-GB" sz="3200" b="0" i="0" u="none" dirty="0"/>
            <a:t> </a:t>
          </a:r>
          <a:r>
            <a:rPr lang="en-GB" sz="3200" b="0" i="0" u="none" dirty="0" err="1"/>
            <a:t>competiciones</a:t>
          </a:r>
          <a:r>
            <a:rPr lang="en-GB" sz="3200" b="0" i="0" u="none" dirty="0"/>
            <a:t> </a:t>
          </a:r>
          <a:r>
            <a:rPr lang="en-US" sz="3200" dirty="0"/>
            <a:t>(</a:t>
          </a:r>
          <a:r>
            <a:rPr lang="en-US" sz="3200" dirty="0" err="1"/>
            <a:t>párr</a:t>
          </a:r>
          <a:r>
            <a:rPr lang="en-US" sz="3200" dirty="0"/>
            <a:t>. 144)</a:t>
          </a:r>
        </a:p>
      </dgm:t>
    </dgm:pt>
    <dgm:pt modelId="{ED53AD2F-CBD1-4004-BE78-2120153C1734}" type="parTrans" cxnId="{E06B9838-8785-4BA8-9E15-CA2CFBAF87AA}">
      <dgm:prSet/>
      <dgm:spPr/>
      <dgm:t>
        <a:bodyPr/>
        <a:lstStyle/>
        <a:p>
          <a:endParaRPr lang="en-US"/>
        </a:p>
      </dgm:t>
    </dgm:pt>
    <dgm:pt modelId="{22E82F33-B8D1-4EED-9F09-AE222D536AE8}" type="sibTrans" cxnId="{E06B9838-8785-4BA8-9E15-CA2CFBAF87AA}">
      <dgm:prSet/>
      <dgm:spPr/>
      <dgm:t>
        <a:bodyPr/>
        <a:lstStyle/>
        <a:p>
          <a:endParaRPr lang="en-US"/>
        </a:p>
      </dgm:t>
    </dgm:pt>
    <dgm:pt modelId="{2E113BA5-9392-4BC3-BAC0-A2D403D1D8CA}">
      <dgm:prSet/>
      <dgm:spPr/>
      <dgm:t>
        <a:bodyPr/>
        <a:lstStyle/>
        <a:p>
          <a:r>
            <a:rPr lang="en-GB" b="0" i="0" u="none" dirty="0" err="1"/>
            <a:t>normas</a:t>
          </a:r>
          <a:r>
            <a:rPr lang="en-GB" b="0" i="0" u="none" dirty="0"/>
            <a:t> de </a:t>
          </a:r>
          <a:r>
            <a:rPr lang="en-GB" b="0" i="0" u="none" dirty="0" err="1"/>
            <a:t>autorización</a:t>
          </a:r>
          <a:r>
            <a:rPr lang="en-GB" b="0" i="0" u="none" dirty="0"/>
            <a:t> previa y de </a:t>
          </a:r>
          <a:r>
            <a:rPr lang="en-GB" b="0" i="0" u="none" dirty="0" err="1"/>
            <a:t>participación</a:t>
          </a:r>
          <a:r>
            <a:rPr lang="en-GB" b="0" i="0" u="none" dirty="0"/>
            <a:t> </a:t>
          </a:r>
          <a:r>
            <a:rPr lang="en-US" dirty="0"/>
            <a:t>(</a:t>
          </a:r>
          <a:r>
            <a:rPr lang="en-US" dirty="0" err="1"/>
            <a:t>párr</a:t>
          </a:r>
          <a:r>
            <a:rPr lang="en-US" dirty="0"/>
            <a:t>. 145)</a:t>
          </a:r>
        </a:p>
      </dgm:t>
    </dgm:pt>
    <dgm:pt modelId="{C48190FD-1128-4DD9-980B-FF538FDB3557}" type="parTrans" cxnId="{2F064390-91D0-4BE5-B1B8-8AC74CE7AAD5}">
      <dgm:prSet/>
      <dgm:spPr/>
      <dgm:t>
        <a:bodyPr/>
        <a:lstStyle/>
        <a:p>
          <a:endParaRPr lang="en-US"/>
        </a:p>
      </dgm:t>
    </dgm:pt>
    <dgm:pt modelId="{DE240B1A-91B8-4AF7-A232-D4F19E9C9B29}" type="sibTrans" cxnId="{2F064390-91D0-4BE5-B1B8-8AC74CE7AAD5}">
      <dgm:prSet/>
      <dgm:spPr/>
      <dgm:t>
        <a:bodyPr/>
        <a:lstStyle/>
        <a:p>
          <a:endParaRPr lang="en-US"/>
        </a:p>
      </dgm:t>
    </dgm:pt>
    <dgm:pt modelId="{C0B3300E-0A14-4AE9-B565-7301DCF4E577}">
      <dgm:prSet/>
      <dgm:spPr/>
      <dgm:t>
        <a:bodyPr/>
        <a:lstStyle/>
        <a:p>
          <a:r>
            <a:rPr lang="en-GB" b="0" i="0" u="none" dirty="0" err="1"/>
            <a:t>sanciones</a:t>
          </a:r>
          <a:r>
            <a:rPr lang="en-GB" b="0" i="0" u="none" dirty="0"/>
            <a:t> </a:t>
          </a:r>
          <a:r>
            <a:rPr lang="en-US" dirty="0"/>
            <a:t>(</a:t>
          </a:r>
          <a:r>
            <a:rPr lang="en-US" dirty="0" err="1"/>
            <a:t>párr</a:t>
          </a:r>
          <a:r>
            <a:rPr lang="en-US" dirty="0"/>
            <a:t>. 146)</a:t>
          </a:r>
        </a:p>
      </dgm:t>
    </dgm:pt>
    <dgm:pt modelId="{0F705231-B4ED-4839-B8E4-177EAA42BA18}" type="parTrans" cxnId="{46FC46B9-34EB-4B45-A376-B137CDB06453}">
      <dgm:prSet/>
      <dgm:spPr/>
      <dgm:t>
        <a:bodyPr/>
        <a:lstStyle/>
        <a:p>
          <a:endParaRPr lang="en-US"/>
        </a:p>
      </dgm:t>
    </dgm:pt>
    <dgm:pt modelId="{BA41DB0A-43B4-4CCE-B867-34A71008CC2B}" type="sibTrans" cxnId="{46FC46B9-34EB-4B45-A376-B137CDB06453}">
      <dgm:prSet/>
      <dgm:spPr/>
      <dgm:t>
        <a:bodyPr/>
        <a:lstStyle/>
        <a:p>
          <a:endParaRPr lang="en-US"/>
        </a:p>
      </dgm:t>
    </dgm:pt>
    <dgm:pt modelId="{C62BD46F-86D1-4B8B-94F9-EC4CDA7A9759}">
      <dgm:prSet/>
      <dgm:spPr/>
      <dgm:t>
        <a:bodyPr/>
        <a:lstStyle/>
        <a:p>
          <a:r>
            <a:rPr lang="en-US" dirty="0"/>
            <a:t>PERO…</a:t>
          </a:r>
        </a:p>
      </dgm:t>
    </dgm:pt>
    <dgm:pt modelId="{8D55D293-047F-4B0E-A4EA-BA2E8D215782}" type="parTrans" cxnId="{E6A14ED7-43E7-449B-A6D6-8000B584B358}">
      <dgm:prSet/>
      <dgm:spPr/>
      <dgm:t>
        <a:bodyPr/>
        <a:lstStyle/>
        <a:p>
          <a:endParaRPr lang="en-US"/>
        </a:p>
      </dgm:t>
    </dgm:pt>
    <dgm:pt modelId="{603059F6-AF8D-47B9-9772-15E26C7D4B78}" type="sibTrans" cxnId="{E6A14ED7-43E7-449B-A6D6-8000B584B358}">
      <dgm:prSet/>
      <dgm:spPr/>
      <dgm:t>
        <a:bodyPr/>
        <a:lstStyle/>
        <a:p>
          <a:endParaRPr lang="en-US"/>
        </a:p>
      </dgm:t>
    </dgm:pt>
    <dgm:pt modelId="{4C33AB20-679C-544E-8C17-3F25DFC9175E}" type="pres">
      <dgm:prSet presAssocID="{E511F9F4-B2E2-46EF-82D5-9D6F40A06035}" presName="Name0" presStyleCnt="0">
        <dgm:presLayoutVars>
          <dgm:dir/>
          <dgm:animLvl val="lvl"/>
          <dgm:resizeHandles val="exact"/>
        </dgm:presLayoutVars>
      </dgm:prSet>
      <dgm:spPr/>
    </dgm:pt>
    <dgm:pt modelId="{3F3264FB-4544-DE4F-B680-E9DA67163DB4}" type="pres">
      <dgm:prSet presAssocID="{0CC54AF8-2112-4C59-AF89-C65756748DDF}" presName="linNode" presStyleCnt="0"/>
      <dgm:spPr/>
    </dgm:pt>
    <dgm:pt modelId="{E0322B87-36BD-9148-938D-8D4F6EDB976D}" type="pres">
      <dgm:prSet presAssocID="{0CC54AF8-2112-4C59-AF89-C65756748DDF}" presName="parentText" presStyleLbl="node1" presStyleIdx="0" presStyleCnt="4" custScaleX="203094" custScaleY="283544">
        <dgm:presLayoutVars>
          <dgm:chMax val="1"/>
          <dgm:bulletEnabled val="1"/>
        </dgm:presLayoutVars>
      </dgm:prSet>
      <dgm:spPr/>
    </dgm:pt>
    <dgm:pt modelId="{70D49B5D-9993-B34A-AA39-5701D7E7CAFC}" type="pres">
      <dgm:prSet presAssocID="{22E82F33-B8D1-4EED-9F09-AE222D536AE8}" presName="sp" presStyleCnt="0"/>
      <dgm:spPr/>
    </dgm:pt>
    <dgm:pt modelId="{931E30F3-7257-D946-B7DA-EC115B56327D}" type="pres">
      <dgm:prSet presAssocID="{2E113BA5-9392-4BC3-BAC0-A2D403D1D8CA}" presName="linNode" presStyleCnt="0"/>
      <dgm:spPr/>
    </dgm:pt>
    <dgm:pt modelId="{C8E53CAB-CFA8-5E46-9AD3-6D21F263DAC4}" type="pres">
      <dgm:prSet presAssocID="{2E113BA5-9392-4BC3-BAC0-A2D403D1D8CA}" presName="parentText" presStyleLbl="node1" presStyleIdx="1" presStyleCnt="4" custScaleX="228258">
        <dgm:presLayoutVars>
          <dgm:chMax val="1"/>
          <dgm:bulletEnabled val="1"/>
        </dgm:presLayoutVars>
      </dgm:prSet>
      <dgm:spPr/>
    </dgm:pt>
    <dgm:pt modelId="{899C3B9C-B5CA-E348-BE97-06FA8893DE3B}" type="pres">
      <dgm:prSet presAssocID="{DE240B1A-91B8-4AF7-A232-D4F19E9C9B29}" presName="sp" presStyleCnt="0"/>
      <dgm:spPr/>
    </dgm:pt>
    <dgm:pt modelId="{3EA37363-8161-A043-BEC9-A151D2317420}" type="pres">
      <dgm:prSet presAssocID="{C0B3300E-0A14-4AE9-B565-7301DCF4E577}" presName="linNode" presStyleCnt="0"/>
      <dgm:spPr/>
    </dgm:pt>
    <dgm:pt modelId="{4AECE545-D0F0-BA45-8F98-806740DB93AB}" type="pres">
      <dgm:prSet presAssocID="{C0B3300E-0A14-4AE9-B565-7301DCF4E577}" presName="parentText" presStyleLbl="node1" presStyleIdx="2" presStyleCnt="4" custScaleX="192751">
        <dgm:presLayoutVars>
          <dgm:chMax val="1"/>
          <dgm:bulletEnabled val="1"/>
        </dgm:presLayoutVars>
      </dgm:prSet>
      <dgm:spPr/>
    </dgm:pt>
    <dgm:pt modelId="{118DD5F3-F19E-C846-89B7-25F551E2C3ED}" type="pres">
      <dgm:prSet presAssocID="{BA41DB0A-43B4-4CCE-B867-34A71008CC2B}" presName="sp" presStyleCnt="0"/>
      <dgm:spPr/>
    </dgm:pt>
    <dgm:pt modelId="{D466EB31-5437-0F41-81FA-0B3A573EB23E}" type="pres">
      <dgm:prSet presAssocID="{C62BD46F-86D1-4B8B-94F9-EC4CDA7A9759}" presName="linNode" presStyleCnt="0"/>
      <dgm:spPr/>
    </dgm:pt>
    <dgm:pt modelId="{9EC99355-5995-BD49-BCD4-3666F6C27206}" type="pres">
      <dgm:prSet presAssocID="{C62BD46F-86D1-4B8B-94F9-EC4CDA7A9759}" presName="parentText" presStyleLbl="node1" presStyleIdx="3" presStyleCnt="4" custScaleX="134779">
        <dgm:presLayoutVars>
          <dgm:chMax val="1"/>
          <dgm:bulletEnabled val="1"/>
        </dgm:presLayoutVars>
      </dgm:prSet>
      <dgm:spPr/>
    </dgm:pt>
  </dgm:ptLst>
  <dgm:cxnLst>
    <dgm:cxn modelId="{E06B9838-8785-4BA8-9E15-CA2CFBAF87AA}" srcId="{E511F9F4-B2E2-46EF-82D5-9D6F40A06035}" destId="{0CC54AF8-2112-4C59-AF89-C65756748DDF}" srcOrd="0" destOrd="0" parTransId="{ED53AD2F-CBD1-4004-BE78-2120153C1734}" sibTransId="{22E82F33-B8D1-4EED-9F09-AE222D536AE8}"/>
    <dgm:cxn modelId="{F09F113B-9F0E-AC4A-B1D4-5A6C3BA5DF36}" type="presOf" srcId="{0CC54AF8-2112-4C59-AF89-C65756748DDF}" destId="{E0322B87-36BD-9148-938D-8D4F6EDB976D}" srcOrd="0" destOrd="0" presId="urn:microsoft.com/office/officeart/2005/8/layout/vList5"/>
    <dgm:cxn modelId="{60BA1D3B-6FDE-DD41-AC27-32C37036368F}" type="presOf" srcId="{E511F9F4-B2E2-46EF-82D5-9D6F40A06035}" destId="{4C33AB20-679C-544E-8C17-3F25DFC9175E}" srcOrd="0" destOrd="0" presId="urn:microsoft.com/office/officeart/2005/8/layout/vList5"/>
    <dgm:cxn modelId="{0CDED47D-4A07-8A43-970B-51BC84E1A09B}" type="presOf" srcId="{C0B3300E-0A14-4AE9-B565-7301DCF4E577}" destId="{4AECE545-D0F0-BA45-8F98-806740DB93AB}" srcOrd="0" destOrd="0" presId="urn:microsoft.com/office/officeart/2005/8/layout/vList5"/>
    <dgm:cxn modelId="{2F064390-91D0-4BE5-B1B8-8AC74CE7AAD5}" srcId="{E511F9F4-B2E2-46EF-82D5-9D6F40A06035}" destId="{2E113BA5-9392-4BC3-BAC0-A2D403D1D8CA}" srcOrd="1" destOrd="0" parTransId="{C48190FD-1128-4DD9-980B-FF538FDB3557}" sibTransId="{DE240B1A-91B8-4AF7-A232-D4F19E9C9B29}"/>
    <dgm:cxn modelId="{46FC46B9-34EB-4B45-A376-B137CDB06453}" srcId="{E511F9F4-B2E2-46EF-82D5-9D6F40A06035}" destId="{C0B3300E-0A14-4AE9-B565-7301DCF4E577}" srcOrd="2" destOrd="0" parTransId="{0F705231-B4ED-4839-B8E4-177EAA42BA18}" sibTransId="{BA41DB0A-43B4-4CCE-B867-34A71008CC2B}"/>
    <dgm:cxn modelId="{8EBDFABB-F41A-214F-A136-8031CC8BF30B}" type="presOf" srcId="{C62BD46F-86D1-4B8B-94F9-EC4CDA7A9759}" destId="{9EC99355-5995-BD49-BCD4-3666F6C27206}" srcOrd="0" destOrd="0" presId="urn:microsoft.com/office/officeart/2005/8/layout/vList5"/>
    <dgm:cxn modelId="{B415C4CF-6C9C-EA49-A552-CC76E955F656}" type="presOf" srcId="{2E113BA5-9392-4BC3-BAC0-A2D403D1D8CA}" destId="{C8E53CAB-CFA8-5E46-9AD3-6D21F263DAC4}" srcOrd="0" destOrd="0" presId="urn:microsoft.com/office/officeart/2005/8/layout/vList5"/>
    <dgm:cxn modelId="{E6A14ED7-43E7-449B-A6D6-8000B584B358}" srcId="{E511F9F4-B2E2-46EF-82D5-9D6F40A06035}" destId="{C62BD46F-86D1-4B8B-94F9-EC4CDA7A9759}" srcOrd="3" destOrd="0" parTransId="{8D55D293-047F-4B0E-A4EA-BA2E8D215782}" sibTransId="{603059F6-AF8D-47B9-9772-15E26C7D4B78}"/>
    <dgm:cxn modelId="{120B3C2E-1D73-014A-B453-A044244558ED}" type="presParOf" srcId="{4C33AB20-679C-544E-8C17-3F25DFC9175E}" destId="{3F3264FB-4544-DE4F-B680-E9DA67163DB4}" srcOrd="0" destOrd="0" presId="urn:microsoft.com/office/officeart/2005/8/layout/vList5"/>
    <dgm:cxn modelId="{EB7BE6D3-F161-5F46-9A45-E0412A746529}" type="presParOf" srcId="{3F3264FB-4544-DE4F-B680-E9DA67163DB4}" destId="{E0322B87-36BD-9148-938D-8D4F6EDB976D}" srcOrd="0" destOrd="0" presId="urn:microsoft.com/office/officeart/2005/8/layout/vList5"/>
    <dgm:cxn modelId="{ECD3CC2C-2100-524E-AD6B-47445C7174AC}" type="presParOf" srcId="{4C33AB20-679C-544E-8C17-3F25DFC9175E}" destId="{70D49B5D-9993-B34A-AA39-5701D7E7CAFC}" srcOrd="1" destOrd="0" presId="urn:microsoft.com/office/officeart/2005/8/layout/vList5"/>
    <dgm:cxn modelId="{8E018D04-1B6C-0840-B06E-71A7137CB52D}" type="presParOf" srcId="{4C33AB20-679C-544E-8C17-3F25DFC9175E}" destId="{931E30F3-7257-D946-B7DA-EC115B56327D}" srcOrd="2" destOrd="0" presId="urn:microsoft.com/office/officeart/2005/8/layout/vList5"/>
    <dgm:cxn modelId="{60B5F95C-EF66-634F-A216-C8B0B99020A7}" type="presParOf" srcId="{931E30F3-7257-D946-B7DA-EC115B56327D}" destId="{C8E53CAB-CFA8-5E46-9AD3-6D21F263DAC4}" srcOrd="0" destOrd="0" presId="urn:microsoft.com/office/officeart/2005/8/layout/vList5"/>
    <dgm:cxn modelId="{9261DC58-E7CC-4049-87CB-7553B446BD47}" type="presParOf" srcId="{4C33AB20-679C-544E-8C17-3F25DFC9175E}" destId="{899C3B9C-B5CA-E348-BE97-06FA8893DE3B}" srcOrd="3" destOrd="0" presId="urn:microsoft.com/office/officeart/2005/8/layout/vList5"/>
    <dgm:cxn modelId="{0255C088-A160-5B4C-B7AE-00B9EEBDD7E6}" type="presParOf" srcId="{4C33AB20-679C-544E-8C17-3F25DFC9175E}" destId="{3EA37363-8161-A043-BEC9-A151D2317420}" srcOrd="4" destOrd="0" presId="urn:microsoft.com/office/officeart/2005/8/layout/vList5"/>
    <dgm:cxn modelId="{3EDA9DC1-E9CD-AE48-9FC8-E478AD666B2A}" type="presParOf" srcId="{3EA37363-8161-A043-BEC9-A151D2317420}" destId="{4AECE545-D0F0-BA45-8F98-806740DB93AB}" srcOrd="0" destOrd="0" presId="urn:microsoft.com/office/officeart/2005/8/layout/vList5"/>
    <dgm:cxn modelId="{F0E93ABF-FF4E-7148-9F60-84F7EE1515C3}" type="presParOf" srcId="{4C33AB20-679C-544E-8C17-3F25DFC9175E}" destId="{118DD5F3-F19E-C846-89B7-25F551E2C3ED}" srcOrd="5" destOrd="0" presId="urn:microsoft.com/office/officeart/2005/8/layout/vList5"/>
    <dgm:cxn modelId="{C5BF491B-727C-9B45-B7CE-A98B668E1925}" type="presParOf" srcId="{4C33AB20-679C-544E-8C17-3F25DFC9175E}" destId="{D466EB31-5437-0F41-81FA-0B3A573EB23E}" srcOrd="6" destOrd="0" presId="urn:microsoft.com/office/officeart/2005/8/layout/vList5"/>
    <dgm:cxn modelId="{EE03A4A2-0D65-384D-B2D7-FD4AA2212063}" type="presParOf" srcId="{D466EB31-5437-0F41-81FA-0B3A573EB23E}" destId="{9EC99355-5995-BD49-BCD4-3666F6C2720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426FFA-74EF-4316-904A-AD1E6D7E7D0D}"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5B0EA28-C963-486E-A220-E63B5EB6574F}">
      <dgm:prSet custT="1"/>
      <dgm:spPr/>
      <dgm:t>
        <a:bodyPr/>
        <a:lstStyle/>
        <a:p>
          <a:r>
            <a:rPr lang="es-ES" sz="1800" dirty="0"/>
            <a:t>empresa y asociación de empresas</a:t>
          </a:r>
          <a:endParaRPr lang="en-US" sz="1800" dirty="0"/>
        </a:p>
      </dgm:t>
    </dgm:pt>
    <dgm:pt modelId="{565B02F6-D122-4CEA-B171-385A932421A3}" type="parTrans" cxnId="{472ADA9A-069A-4746-91AE-304544C757C7}">
      <dgm:prSet/>
      <dgm:spPr/>
      <dgm:t>
        <a:bodyPr/>
        <a:lstStyle/>
        <a:p>
          <a:endParaRPr lang="en-US"/>
        </a:p>
      </dgm:t>
    </dgm:pt>
    <dgm:pt modelId="{2828AAAE-F9AD-4974-BE2E-20A85180DB0C}" type="sibTrans" cxnId="{472ADA9A-069A-4746-91AE-304544C757C7}">
      <dgm:prSet/>
      <dgm:spPr/>
      <dgm:t>
        <a:bodyPr/>
        <a:lstStyle/>
        <a:p>
          <a:endParaRPr lang="en-US"/>
        </a:p>
      </dgm:t>
    </dgm:pt>
    <dgm:pt modelId="{E0F2016C-1CB2-4383-99FE-EC0765D93696}">
      <dgm:prSet custT="1"/>
      <dgm:spPr/>
      <dgm:t>
        <a:bodyPr/>
        <a:lstStyle/>
        <a:p>
          <a:r>
            <a:rPr lang="es-ES" sz="1800" dirty="0"/>
            <a:t>Papel regulador: adoptar reglas para el fútbol profesional</a:t>
          </a:r>
          <a:endParaRPr lang="en-US" sz="1800" dirty="0"/>
        </a:p>
      </dgm:t>
    </dgm:pt>
    <dgm:pt modelId="{792526BE-B175-416D-B74F-344019CF300E}" type="parTrans" cxnId="{3387AC13-7E0E-42B2-B3B6-0BFC0A11CB90}">
      <dgm:prSet/>
      <dgm:spPr/>
      <dgm:t>
        <a:bodyPr/>
        <a:lstStyle/>
        <a:p>
          <a:endParaRPr lang="en-US"/>
        </a:p>
      </dgm:t>
    </dgm:pt>
    <dgm:pt modelId="{7133D146-B1F1-492C-A314-8A4BAE0D1552}" type="sibTrans" cxnId="{3387AC13-7E0E-42B2-B3B6-0BFC0A11CB90}">
      <dgm:prSet/>
      <dgm:spPr/>
      <dgm:t>
        <a:bodyPr/>
        <a:lstStyle/>
        <a:p>
          <a:endParaRPr lang="en-US"/>
        </a:p>
      </dgm:t>
    </dgm:pt>
    <dgm:pt modelId="{3911F6D9-3F17-44DE-B406-557BDE759E37}">
      <dgm:prSet custT="1"/>
      <dgm:spPr/>
      <dgm:t>
        <a:bodyPr/>
        <a:lstStyle/>
        <a:p>
          <a:r>
            <a:rPr lang="es-ES" sz="1800" dirty="0"/>
            <a:t>Papel económico: organización de competiciones deportivas.</a:t>
          </a:r>
          <a:endParaRPr lang="en-US" sz="1800" dirty="0"/>
        </a:p>
      </dgm:t>
    </dgm:pt>
    <dgm:pt modelId="{2E5B8E29-D9FB-4049-B93B-E477EBE0AF77}" type="parTrans" cxnId="{3AEBC942-B0FA-440B-96B4-8C80C0566D85}">
      <dgm:prSet/>
      <dgm:spPr/>
      <dgm:t>
        <a:bodyPr/>
        <a:lstStyle/>
        <a:p>
          <a:endParaRPr lang="en-US"/>
        </a:p>
      </dgm:t>
    </dgm:pt>
    <dgm:pt modelId="{D48371C7-054C-4995-BD2B-4CFF5DC07033}" type="sibTrans" cxnId="{3AEBC942-B0FA-440B-96B4-8C80C0566D85}">
      <dgm:prSet/>
      <dgm:spPr/>
      <dgm:t>
        <a:bodyPr/>
        <a:lstStyle/>
        <a:p>
          <a:endParaRPr lang="en-US"/>
        </a:p>
      </dgm:t>
    </dgm:pt>
    <dgm:pt modelId="{27E56834-932F-4A2F-B04D-CD804F401090}">
      <dgm:prSet custT="1"/>
      <dgm:spPr/>
      <dgm:t>
        <a:bodyPr/>
        <a:lstStyle/>
        <a:p>
          <a:r>
            <a:rPr lang="en-US" sz="1800" dirty="0"/>
            <a:t>Que dan </a:t>
          </a:r>
          <a:r>
            <a:rPr lang="en-US" sz="1800" dirty="0" err="1"/>
            <a:t>el</a:t>
          </a:r>
          <a:r>
            <a:rPr lang="en-US" sz="1800" dirty="0"/>
            <a:t> </a:t>
          </a:r>
          <a:r>
            <a:rPr lang="en-US" sz="1800" dirty="0" err="1"/>
            <a:t>poder</a:t>
          </a:r>
          <a:r>
            <a:rPr lang="en-US" sz="1800" dirty="0"/>
            <a:t> de:</a:t>
          </a:r>
        </a:p>
      </dgm:t>
    </dgm:pt>
    <dgm:pt modelId="{AF773103-FAA7-4A39-A24F-5B24EC6247D6}" type="parTrans" cxnId="{29E592A4-744B-405E-B699-72E3032766C7}">
      <dgm:prSet/>
      <dgm:spPr/>
      <dgm:t>
        <a:bodyPr/>
        <a:lstStyle/>
        <a:p>
          <a:endParaRPr lang="en-US"/>
        </a:p>
      </dgm:t>
    </dgm:pt>
    <dgm:pt modelId="{62D16F1C-40B3-4F82-9982-94AEAD70CBC8}" type="sibTrans" cxnId="{29E592A4-744B-405E-B699-72E3032766C7}">
      <dgm:prSet/>
      <dgm:spPr/>
      <dgm:t>
        <a:bodyPr/>
        <a:lstStyle/>
        <a:p>
          <a:endParaRPr lang="en-US"/>
        </a:p>
      </dgm:t>
    </dgm:pt>
    <dgm:pt modelId="{B4B2B174-0337-4A2E-9D83-5C985EF9C37F}">
      <dgm:prSet custT="1"/>
      <dgm:spPr/>
      <dgm:t>
        <a:bodyPr/>
        <a:lstStyle/>
        <a:p>
          <a:r>
            <a:rPr lang="es-ES" sz="1800" dirty="0"/>
            <a:t>Autorizar la creación y organización de nuevos concursos.</a:t>
          </a:r>
          <a:endParaRPr lang="en-US" sz="1800" dirty="0"/>
        </a:p>
      </dgm:t>
    </dgm:pt>
    <dgm:pt modelId="{2DF3682A-BFC0-4854-9A6A-6E1BAD9969EF}" type="parTrans" cxnId="{C0D827B8-51D9-4916-8E51-14AE83B643F7}">
      <dgm:prSet/>
      <dgm:spPr/>
      <dgm:t>
        <a:bodyPr/>
        <a:lstStyle/>
        <a:p>
          <a:endParaRPr lang="en-US"/>
        </a:p>
      </dgm:t>
    </dgm:pt>
    <dgm:pt modelId="{AE5204C2-408D-4788-928C-3E11D1C85BFE}" type="sibTrans" cxnId="{C0D827B8-51D9-4916-8E51-14AE83B643F7}">
      <dgm:prSet/>
      <dgm:spPr/>
      <dgm:t>
        <a:bodyPr/>
        <a:lstStyle/>
        <a:p>
          <a:endParaRPr lang="en-US"/>
        </a:p>
      </dgm:t>
    </dgm:pt>
    <dgm:pt modelId="{0F8D4499-7435-4FCD-8FFE-EF330CE1F224}">
      <dgm:prSet custT="1"/>
      <dgm:spPr/>
      <dgm:t>
        <a:bodyPr/>
        <a:lstStyle/>
        <a:p>
          <a:r>
            <a:rPr lang="en-GB" sz="1600" b="0" i="0" u="none" dirty="0" err="1"/>
            <a:t>Controlar</a:t>
          </a:r>
          <a:r>
            <a:rPr lang="en-GB" sz="1600" b="0" i="0" u="none" dirty="0"/>
            <a:t> la </a:t>
          </a:r>
          <a:r>
            <a:rPr lang="en-GB" sz="1600" b="0" i="0" u="none" dirty="0" err="1"/>
            <a:t>participación</a:t>
          </a:r>
          <a:r>
            <a:rPr lang="en-GB" sz="1600" b="0" i="0" u="none" dirty="0"/>
            <a:t> de </a:t>
          </a:r>
          <a:r>
            <a:rPr lang="en-GB" sz="1600" b="0" i="0" u="none" dirty="0" err="1"/>
            <a:t>clubes</a:t>
          </a:r>
          <a:r>
            <a:rPr lang="en-GB" sz="1600" b="0" i="0" u="none" dirty="0"/>
            <a:t> y </a:t>
          </a:r>
          <a:r>
            <a:rPr lang="en-GB" sz="1600" b="0" i="0" u="none" dirty="0" err="1"/>
            <a:t>jugadores</a:t>
          </a:r>
          <a:r>
            <a:rPr lang="en-GB" sz="1600" b="0" i="0" u="none" dirty="0"/>
            <a:t> de </a:t>
          </a:r>
          <a:r>
            <a:rPr lang="en-GB" sz="1600" b="0" i="0" u="none" dirty="0" err="1"/>
            <a:t>fútbol</a:t>
          </a:r>
          <a:r>
            <a:rPr lang="en-GB" sz="1600" b="0" i="0" u="none" dirty="0"/>
            <a:t> </a:t>
          </a:r>
          <a:r>
            <a:rPr lang="en-GB" sz="1600" b="0" i="0" u="none" dirty="0" err="1"/>
            <a:t>profesionales</a:t>
          </a:r>
          <a:r>
            <a:rPr lang="en-GB" sz="1600" b="0" i="0" u="none" dirty="0"/>
            <a:t>, bajo </a:t>
          </a:r>
          <a:r>
            <a:rPr lang="en-GB" sz="1600" b="0" i="0" u="none" dirty="0" err="1"/>
            <a:t>pena</a:t>
          </a:r>
          <a:r>
            <a:rPr lang="en-GB" sz="1600" b="0" i="0" u="none" dirty="0"/>
            <a:t> de </a:t>
          </a:r>
          <a:r>
            <a:rPr lang="en-GB" sz="1600" b="0" i="0" u="none" dirty="0" err="1"/>
            <a:t>sanción</a:t>
          </a:r>
          <a:r>
            <a:rPr lang="en-GB" sz="1600" b="0" i="0" u="none" dirty="0"/>
            <a:t> (171)</a:t>
          </a:r>
          <a:endParaRPr lang="en-US" sz="1600" dirty="0"/>
        </a:p>
      </dgm:t>
    </dgm:pt>
    <dgm:pt modelId="{6DC942ED-C519-43D0-B7B6-F3301D0539E3}" type="parTrans" cxnId="{D6DBC0E9-B0F2-4FD2-9C6B-B0E2E14A2F0D}">
      <dgm:prSet/>
      <dgm:spPr/>
      <dgm:t>
        <a:bodyPr/>
        <a:lstStyle/>
        <a:p>
          <a:endParaRPr lang="en-US"/>
        </a:p>
      </dgm:t>
    </dgm:pt>
    <dgm:pt modelId="{47CADECA-1583-47E1-905E-D1EB1251C0FF}" type="sibTrans" cxnId="{D6DBC0E9-B0F2-4FD2-9C6B-B0E2E14A2F0D}">
      <dgm:prSet/>
      <dgm:spPr/>
      <dgm:t>
        <a:bodyPr/>
        <a:lstStyle/>
        <a:p>
          <a:endParaRPr lang="en-US"/>
        </a:p>
      </dgm:t>
    </dgm:pt>
    <dgm:pt modelId="{6006E31E-FD50-424E-821E-0D7EF9E79283}" type="pres">
      <dgm:prSet presAssocID="{60426FFA-74EF-4316-904A-AD1E6D7E7D0D}" presName="Name0" presStyleCnt="0">
        <dgm:presLayoutVars>
          <dgm:dir/>
          <dgm:resizeHandles val="exact"/>
        </dgm:presLayoutVars>
      </dgm:prSet>
      <dgm:spPr/>
    </dgm:pt>
    <dgm:pt modelId="{32C395C3-46A6-BA4F-AEF7-1AFF5BFF2755}" type="pres">
      <dgm:prSet presAssocID="{65B0EA28-C963-486E-A220-E63B5EB6574F}" presName="node" presStyleLbl="node1" presStyleIdx="0" presStyleCnt="6" custLinFactNeighborX="2762" custLinFactNeighborY="2870">
        <dgm:presLayoutVars>
          <dgm:bulletEnabled val="1"/>
        </dgm:presLayoutVars>
      </dgm:prSet>
      <dgm:spPr/>
    </dgm:pt>
    <dgm:pt modelId="{CCA828C3-5168-7C44-ACDC-A6CBB9238238}" type="pres">
      <dgm:prSet presAssocID="{2828AAAE-F9AD-4974-BE2E-20A85180DB0C}" presName="sibTrans" presStyleLbl="sibTrans1D1" presStyleIdx="0" presStyleCnt="5"/>
      <dgm:spPr/>
    </dgm:pt>
    <dgm:pt modelId="{1AB20C94-0732-3243-B04F-BAC182074D74}" type="pres">
      <dgm:prSet presAssocID="{2828AAAE-F9AD-4974-BE2E-20A85180DB0C}" presName="connectorText" presStyleLbl="sibTrans1D1" presStyleIdx="0" presStyleCnt="5"/>
      <dgm:spPr/>
    </dgm:pt>
    <dgm:pt modelId="{4579C5DA-3CD7-5B43-AE2D-F68452518C74}" type="pres">
      <dgm:prSet presAssocID="{E0F2016C-1CB2-4383-99FE-EC0765D93696}" presName="node" presStyleLbl="node1" presStyleIdx="1" presStyleCnt="6">
        <dgm:presLayoutVars>
          <dgm:bulletEnabled val="1"/>
        </dgm:presLayoutVars>
      </dgm:prSet>
      <dgm:spPr/>
    </dgm:pt>
    <dgm:pt modelId="{C8AAD958-4174-7C4F-A765-0DFEC3588AF3}" type="pres">
      <dgm:prSet presAssocID="{7133D146-B1F1-492C-A314-8A4BAE0D1552}" presName="sibTrans" presStyleLbl="sibTrans1D1" presStyleIdx="1" presStyleCnt="5"/>
      <dgm:spPr/>
    </dgm:pt>
    <dgm:pt modelId="{4BEB14C0-61CC-414F-BB2C-4407A1FE1D3C}" type="pres">
      <dgm:prSet presAssocID="{7133D146-B1F1-492C-A314-8A4BAE0D1552}" presName="connectorText" presStyleLbl="sibTrans1D1" presStyleIdx="1" presStyleCnt="5"/>
      <dgm:spPr/>
    </dgm:pt>
    <dgm:pt modelId="{7A894BC1-1958-264E-B279-4FA9A0B98303}" type="pres">
      <dgm:prSet presAssocID="{3911F6D9-3F17-44DE-B406-557BDE759E37}" presName="node" presStyleLbl="node1" presStyleIdx="2" presStyleCnt="6">
        <dgm:presLayoutVars>
          <dgm:bulletEnabled val="1"/>
        </dgm:presLayoutVars>
      </dgm:prSet>
      <dgm:spPr/>
    </dgm:pt>
    <dgm:pt modelId="{51D74756-799E-6C41-940F-58DD668892BE}" type="pres">
      <dgm:prSet presAssocID="{D48371C7-054C-4995-BD2B-4CFF5DC07033}" presName="sibTrans" presStyleLbl="sibTrans1D1" presStyleIdx="2" presStyleCnt="5"/>
      <dgm:spPr/>
    </dgm:pt>
    <dgm:pt modelId="{E7E778EC-31B9-934C-8844-A6A888D1D32D}" type="pres">
      <dgm:prSet presAssocID="{D48371C7-054C-4995-BD2B-4CFF5DC07033}" presName="connectorText" presStyleLbl="sibTrans1D1" presStyleIdx="2" presStyleCnt="5"/>
      <dgm:spPr/>
    </dgm:pt>
    <dgm:pt modelId="{BD828DFE-C52A-A742-AC52-F7D45BB2C616}" type="pres">
      <dgm:prSet presAssocID="{27E56834-932F-4A2F-B04D-CD804F401090}" presName="node" presStyleLbl="node1" presStyleIdx="3" presStyleCnt="6">
        <dgm:presLayoutVars>
          <dgm:bulletEnabled val="1"/>
        </dgm:presLayoutVars>
      </dgm:prSet>
      <dgm:spPr/>
    </dgm:pt>
    <dgm:pt modelId="{CE76E6A4-048E-1E47-B268-F4CBED867795}" type="pres">
      <dgm:prSet presAssocID="{62D16F1C-40B3-4F82-9982-94AEAD70CBC8}" presName="sibTrans" presStyleLbl="sibTrans1D1" presStyleIdx="3" presStyleCnt="5"/>
      <dgm:spPr/>
    </dgm:pt>
    <dgm:pt modelId="{DDD2B250-440A-7940-A000-210625D1FBF0}" type="pres">
      <dgm:prSet presAssocID="{62D16F1C-40B3-4F82-9982-94AEAD70CBC8}" presName="connectorText" presStyleLbl="sibTrans1D1" presStyleIdx="3" presStyleCnt="5"/>
      <dgm:spPr/>
    </dgm:pt>
    <dgm:pt modelId="{46A39CD5-AD81-B64E-B66C-6DCEEB0C9D35}" type="pres">
      <dgm:prSet presAssocID="{B4B2B174-0337-4A2E-9D83-5C985EF9C37F}" presName="node" presStyleLbl="node1" presStyleIdx="4" presStyleCnt="6">
        <dgm:presLayoutVars>
          <dgm:bulletEnabled val="1"/>
        </dgm:presLayoutVars>
      </dgm:prSet>
      <dgm:spPr/>
    </dgm:pt>
    <dgm:pt modelId="{CE2B998A-305B-2246-828F-4F3704F9EC6A}" type="pres">
      <dgm:prSet presAssocID="{AE5204C2-408D-4788-928C-3E11D1C85BFE}" presName="sibTrans" presStyleLbl="sibTrans1D1" presStyleIdx="4" presStyleCnt="5"/>
      <dgm:spPr/>
    </dgm:pt>
    <dgm:pt modelId="{7BF04BDE-99F8-224F-8992-D5BB8DB0D20E}" type="pres">
      <dgm:prSet presAssocID="{AE5204C2-408D-4788-928C-3E11D1C85BFE}" presName="connectorText" presStyleLbl="sibTrans1D1" presStyleIdx="4" presStyleCnt="5"/>
      <dgm:spPr/>
    </dgm:pt>
    <dgm:pt modelId="{DE4244B3-8FBD-8245-B55A-EB2FF1CB2C16}" type="pres">
      <dgm:prSet presAssocID="{0F8D4499-7435-4FCD-8FFE-EF330CE1F224}" presName="node" presStyleLbl="node1" presStyleIdx="5" presStyleCnt="6">
        <dgm:presLayoutVars>
          <dgm:bulletEnabled val="1"/>
        </dgm:presLayoutVars>
      </dgm:prSet>
      <dgm:spPr/>
    </dgm:pt>
  </dgm:ptLst>
  <dgm:cxnLst>
    <dgm:cxn modelId="{B1A97F08-EFD9-044A-8DDB-0853B1EF7B79}" type="presOf" srcId="{65B0EA28-C963-486E-A220-E63B5EB6574F}" destId="{32C395C3-46A6-BA4F-AEF7-1AFF5BFF2755}" srcOrd="0" destOrd="0" presId="urn:microsoft.com/office/officeart/2016/7/layout/RepeatingBendingProcessNew"/>
    <dgm:cxn modelId="{3387AC13-7E0E-42B2-B3B6-0BFC0A11CB90}" srcId="{60426FFA-74EF-4316-904A-AD1E6D7E7D0D}" destId="{E0F2016C-1CB2-4383-99FE-EC0765D93696}" srcOrd="1" destOrd="0" parTransId="{792526BE-B175-416D-B74F-344019CF300E}" sibTransId="{7133D146-B1F1-492C-A314-8A4BAE0D1552}"/>
    <dgm:cxn modelId="{F0916E1F-25A0-5744-86C3-6DDD8BCCF2FC}" type="presOf" srcId="{7133D146-B1F1-492C-A314-8A4BAE0D1552}" destId="{4BEB14C0-61CC-414F-BB2C-4407A1FE1D3C}" srcOrd="1" destOrd="0" presId="urn:microsoft.com/office/officeart/2016/7/layout/RepeatingBendingProcessNew"/>
    <dgm:cxn modelId="{4EAD9B36-473E-4B4A-AD10-B6EB07ACC3C3}" type="presOf" srcId="{62D16F1C-40B3-4F82-9982-94AEAD70CBC8}" destId="{CE76E6A4-048E-1E47-B268-F4CBED867795}" srcOrd="0" destOrd="0" presId="urn:microsoft.com/office/officeart/2016/7/layout/RepeatingBendingProcessNew"/>
    <dgm:cxn modelId="{357BD73C-76B6-F34C-B340-F69BA2B6D419}" type="presOf" srcId="{27E56834-932F-4A2F-B04D-CD804F401090}" destId="{BD828DFE-C52A-A742-AC52-F7D45BB2C616}" srcOrd="0" destOrd="0" presId="urn:microsoft.com/office/officeart/2016/7/layout/RepeatingBendingProcessNew"/>
    <dgm:cxn modelId="{79B75960-1F05-7C41-A891-751BE45F49DF}" type="presOf" srcId="{62D16F1C-40B3-4F82-9982-94AEAD70CBC8}" destId="{DDD2B250-440A-7940-A000-210625D1FBF0}" srcOrd="1" destOrd="0" presId="urn:microsoft.com/office/officeart/2016/7/layout/RepeatingBendingProcessNew"/>
    <dgm:cxn modelId="{8939FA61-B864-5445-AAC7-F6E2F7D77F16}" type="presOf" srcId="{D48371C7-054C-4995-BD2B-4CFF5DC07033}" destId="{51D74756-799E-6C41-940F-58DD668892BE}" srcOrd="0" destOrd="0" presId="urn:microsoft.com/office/officeart/2016/7/layout/RepeatingBendingProcessNew"/>
    <dgm:cxn modelId="{3AEBC942-B0FA-440B-96B4-8C80C0566D85}" srcId="{60426FFA-74EF-4316-904A-AD1E6D7E7D0D}" destId="{3911F6D9-3F17-44DE-B406-557BDE759E37}" srcOrd="2" destOrd="0" parTransId="{2E5B8E29-D9FB-4049-B93B-E477EBE0AF77}" sibTransId="{D48371C7-054C-4995-BD2B-4CFF5DC07033}"/>
    <dgm:cxn modelId="{CC8D1C64-4A5F-E44F-B893-56D74A05BD1E}" type="presOf" srcId="{7133D146-B1F1-492C-A314-8A4BAE0D1552}" destId="{C8AAD958-4174-7C4F-A765-0DFEC3588AF3}" srcOrd="0" destOrd="0" presId="urn:microsoft.com/office/officeart/2016/7/layout/RepeatingBendingProcessNew"/>
    <dgm:cxn modelId="{28B8746A-AF1D-4A44-9E35-312688DF9FBC}" type="presOf" srcId="{60426FFA-74EF-4316-904A-AD1E6D7E7D0D}" destId="{6006E31E-FD50-424E-821E-0D7EF9E79283}" srcOrd="0" destOrd="0" presId="urn:microsoft.com/office/officeart/2016/7/layout/RepeatingBendingProcessNew"/>
    <dgm:cxn modelId="{F4F85C4E-ECA0-5142-BE9B-3BF87CC1C3D5}" type="presOf" srcId="{AE5204C2-408D-4788-928C-3E11D1C85BFE}" destId="{CE2B998A-305B-2246-828F-4F3704F9EC6A}" srcOrd="0" destOrd="0" presId="urn:microsoft.com/office/officeart/2016/7/layout/RepeatingBendingProcessNew"/>
    <dgm:cxn modelId="{AA602576-B6AB-FF4A-9648-83B23ED5BD95}" type="presOf" srcId="{2828AAAE-F9AD-4974-BE2E-20A85180DB0C}" destId="{1AB20C94-0732-3243-B04F-BAC182074D74}" srcOrd="1" destOrd="0" presId="urn:microsoft.com/office/officeart/2016/7/layout/RepeatingBendingProcessNew"/>
    <dgm:cxn modelId="{4264B57B-0E99-C048-91CD-B30995EF5C10}" type="presOf" srcId="{2828AAAE-F9AD-4974-BE2E-20A85180DB0C}" destId="{CCA828C3-5168-7C44-ACDC-A6CBB9238238}" srcOrd="0" destOrd="0" presId="urn:microsoft.com/office/officeart/2016/7/layout/RepeatingBendingProcessNew"/>
    <dgm:cxn modelId="{95B81789-DEA1-4D48-A30C-A294238C52EC}" type="presOf" srcId="{AE5204C2-408D-4788-928C-3E11D1C85BFE}" destId="{7BF04BDE-99F8-224F-8992-D5BB8DB0D20E}" srcOrd="1" destOrd="0" presId="urn:microsoft.com/office/officeart/2016/7/layout/RepeatingBendingProcessNew"/>
    <dgm:cxn modelId="{9F7E2891-A1F3-3040-96D1-8073603907BC}" type="presOf" srcId="{0F8D4499-7435-4FCD-8FFE-EF330CE1F224}" destId="{DE4244B3-8FBD-8245-B55A-EB2FF1CB2C16}" srcOrd="0" destOrd="0" presId="urn:microsoft.com/office/officeart/2016/7/layout/RepeatingBendingProcessNew"/>
    <dgm:cxn modelId="{472ADA9A-069A-4746-91AE-304544C757C7}" srcId="{60426FFA-74EF-4316-904A-AD1E6D7E7D0D}" destId="{65B0EA28-C963-486E-A220-E63B5EB6574F}" srcOrd="0" destOrd="0" parTransId="{565B02F6-D122-4CEA-B171-385A932421A3}" sibTransId="{2828AAAE-F9AD-4974-BE2E-20A85180DB0C}"/>
    <dgm:cxn modelId="{29E592A4-744B-405E-B699-72E3032766C7}" srcId="{60426FFA-74EF-4316-904A-AD1E6D7E7D0D}" destId="{27E56834-932F-4A2F-B04D-CD804F401090}" srcOrd="3" destOrd="0" parTransId="{AF773103-FAA7-4A39-A24F-5B24EC6247D6}" sibTransId="{62D16F1C-40B3-4F82-9982-94AEAD70CBC8}"/>
    <dgm:cxn modelId="{5D7616AE-8509-B545-A629-1A5153BA634D}" type="presOf" srcId="{3911F6D9-3F17-44DE-B406-557BDE759E37}" destId="{7A894BC1-1958-264E-B279-4FA9A0B98303}" srcOrd="0" destOrd="0" presId="urn:microsoft.com/office/officeart/2016/7/layout/RepeatingBendingProcessNew"/>
    <dgm:cxn modelId="{0BF325AE-078C-974A-9A5F-9CB20871AFB2}" type="presOf" srcId="{D48371C7-054C-4995-BD2B-4CFF5DC07033}" destId="{E7E778EC-31B9-934C-8844-A6A888D1D32D}" srcOrd="1" destOrd="0" presId="urn:microsoft.com/office/officeart/2016/7/layout/RepeatingBendingProcessNew"/>
    <dgm:cxn modelId="{C0D827B8-51D9-4916-8E51-14AE83B643F7}" srcId="{60426FFA-74EF-4316-904A-AD1E6D7E7D0D}" destId="{B4B2B174-0337-4A2E-9D83-5C985EF9C37F}" srcOrd="4" destOrd="0" parTransId="{2DF3682A-BFC0-4854-9A6A-6E1BAD9969EF}" sibTransId="{AE5204C2-408D-4788-928C-3E11D1C85BFE}"/>
    <dgm:cxn modelId="{46C2EDD5-ED90-7243-A2AE-60F46F3BD81D}" type="presOf" srcId="{E0F2016C-1CB2-4383-99FE-EC0765D93696}" destId="{4579C5DA-3CD7-5B43-AE2D-F68452518C74}" srcOrd="0" destOrd="0" presId="urn:microsoft.com/office/officeart/2016/7/layout/RepeatingBendingProcessNew"/>
    <dgm:cxn modelId="{D6DBC0E9-B0F2-4FD2-9C6B-B0E2E14A2F0D}" srcId="{60426FFA-74EF-4316-904A-AD1E6D7E7D0D}" destId="{0F8D4499-7435-4FCD-8FFE-EF330CE1F224}" srcOrd="5" destOrd="0" parTransId="{6DC942ED-C519-43D0-B7B6-F3301D0539E3}" sibTransId="{47CADECA-1583-47E1-905E-D1EB1251C0FF}"/>
    <dgm:cxn modelId="{75B1D7ED-062E-D843-8E6E-33A10269629C}" type="presOf" srcId="{B4B2B174-0337-4A2E-9D83-5C985EF9C37F}" destId="{46A39CD5-AD81-B64E-B66C-6DCEEB0C9D35}" srcOrd="0" destOrd="0" presId="urn:microsoft.com/office/officeart/2016/7/layout/RepeatingBendingProcessNew"/>
    <dgm:cxn modelId="{EAF6BF8F-A784-4E48-AC56-996A16C95AAE}" type="presParOf" srcId="{6006E31E-FD50-424E-821E-0D7EF9E79283}" destId="{32C395C3-46A6-BA4F-AEF7-1AFF5BFF2755}" srcOrd="0" destOrd="0" presId="urn:microsoft.com/office/officeart/2016/7/layout/RepeatingBendingProcessNew"/>
    <dgm:cxn modelId="{D6CD2F5F-6E76-1C42-89DE-A8BB6180216A}" type="presParOf" srcId="{6006E31E-FD50-424E-821E-0D7EF9E79283}" destId="{CCA828C3-5168-7C44-ACDC-A6CBB9238238}" srcOrd="1" destOrd="0" presId="urn:microsoft.com/office/officeart/2016/7/layout/RepeatingBendingProcessNew"/>
    <dgm:cxn modelId="{D5A1ED58-D5E5-7F45-B972-77B5DAD0A704}" type="presParOf" srcId="{CCA828C3-5168-7C44-ACDC-A6CBB9238238}" destId="{1AB20C94-0732-3243-B04F-BAC182074D74}" srcOrd="0" destOrd="0" presId="urn:microsoft.com/office/officeart/2016/7/layout/RepeatingBendingProcessNew"/>
    <dgm:cxn modelId="{27F1456D-338A-E844-8E68-65DEFB6FC1C6}" type="presParOf" srcId="{6006E31E-FD50-424E-821E-0D7EF9E79283}" destId="{4579C5DA-3CD7-5B43-AE2D-F68452518C74}" srcOrd="2" destOrd="0" presId="urn:microsoft.com/office/officeart/2016/7/layout/RepeatingBendingProcessNew"/>
    <dgm:cxn modelId="{FE8E8DAE-2D40-BB45-A042-DCB67731C591}" type="presParOf" srcId="{6006E31E-FD50-424E-821E-0D7EF9E79283}" destId="{C8AAD958-4174-7C4F-A765-0DFEC3588AF3}" srcOrd="3" destOrd="0" presId="urn:microsoft.com/office/officeart/2016/7/layout/RepeatingBendingProcessNew"/>
    <dgm:cxn modelId="{DACF679E-3B10-884A-ACD3-F007F416C4A8}" type="presParOf" srcId="{C8AAD958-4174-7C4F-A765-0DFEC3588AF3}" destId="{4BEB14C0-61CC-414F-BB2C-4407A1FE1D3C}" srcOrd="0" destOrd="0" presId="urn:microsoft.com/office/officeart/2016/7/layout/RepeatingBendingProcessNew"/>
    <dgm:cxn modelId="{453A2168-A182-C14D-A1EC-F68EBB5536A7}" type="presParOf" srcId="{6006E31E-FD50-424E-821E-0D7EF9E79283}" destId="{7A894BC1-1958-264E-B279-4FA9A0B98303}" srcOrd="4" destOrd="0" presId="urn:microsoft.com/office/officeart/2016/7/layout/RepeatingBendingProcessNew"/>
    <dgm:cxn modelId="{E849CD0C-CF60-E94A-820D-15826A458A99}" type="presParOf" srcId="{6006E31E-FD50-424E-821E-0D7EF9E79283}" destId="{51D74756-799E-6C41-940F-58DD668892BE}" srcOrd="5" destOrd="0" presId="urn:microsoft.com/office/officeart/2016/7/layout/RepeatingBendingProcessNew"/>
    <dgm:cxn modelId="{186132A2-5845-094F-88E6-19D8A4257AE3}" type="presParOf" srcId="{51D74756-799E-6C41-940F-58DD668892BE}" destId="{E7E778EC-31B9-934C-8844-A6A888D1D32D}" srcOrd="0" destOrd="0" presId="urn:microsoft.com/office/officeart/2016/7/layout/RepeatingBendingProcessNew"/>
    <dgm:cxn modelId="{37FE87A1-E145-FE45-897A-C35041D99E1B}" type="presParOf" srcId="{6006E31E-FD50-424E-821E-0D7EF9E79283}" destId="{BD828DFE-C52A-A742-AC52-F7D45BB2C616}" srcOrd="6" destOrd="0" presId="urn:microsoft.com/office/officeart/2016/7/layout/RepeatingBendingProcessNew"/>
    <dgm:cxn modelId="{7E75D22A-B5C5-4B4E-A9C1-129FED856725}" type="presParOf" srcId="{6006E31E-FD50-424E-821E-0D7EF9E79283}" destId="{CE76E6A4-048E-1E47-B268-F4CBED867795}" srcOrd="7" destOrd="0" presId="urn:microsoft.com/office/officeart/2016/7/layout/RepeatingBendingProcessNew"/>
    <dgm:cxn modelId="{6510D6C9-79AF-5342-AA6A-BE865EBF0D65}" type="presParOf" srcId="{CE76E6A4-048E-1E47-B268-F4CBED867795}" destId="{DDD2B250-440A-7940-A000-210625D1FBF0}" srcOrd="0" destOrd="0" presId="urn:microsoft.com/office/officeart/2016/7/layout/RepeatingBendingProcessNew"/>
    <dgm:cxn modelId="{D99B3632-E0BB-A547-AC36-9FBB36A2670D}" type="presParOf" srcId="{6006E31E-FD50-424E-821E-0D7EF9E79283}" destId="{46A39CD5-AD81-B64E-B66C-6DCEEB0C9D35}" srcOrd="8" destOrd="0" presId="urn:microsoft.com/office/officeart/2016/7/layout/RepeatingBendingProcessNew"/>
    <dgm:cxn modelId="{D8061C3C-B150-0345-84D6-3E5A1B5809BF}" type="presParOf" srcId="{6006E31E-FD50-424E-821E-0D7EF9E79283}" destId="{CE2B998A-305B-2246-828F-4F3704F9EC6A}" srcOrd="9" destOrd="0" presId="urn:microsoft.com/office/officeart/2016/7/layout/RepeatingBendingProcessNew"/>
    <dgm:cxn modelId="{97E2C0DD-B2A9-7245-A0ED-FB1A142E9BF6}" type="presParOf" srcId="{CE2B998A-305B-2246-828F-4F3704F9EC6A}" destId="{7BF04BDE-99F8-224F-8992-D5BB8DB0D20E}" srcOrd="0" destOrd="0" presId="urn:microsoft.com/office/officeart/2016/7/layout/RepeatingBendingProcessNew"/>
    <dgm:cxn modelId="{2F7D01C5-0968-8E46-9571-A9994D7A2068}" type="presParOf" srcId="{6006E31E-FD50-424E-821E-0D7EF9E79283}" destId="{DE4244B3-8FBD-8245-B55A-EB2FF1CB2C16}"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EE7784-976D-46C4-85CD-7CF3AED2C76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23035E5-516D-487C-9512-530417587D48}">
      <dgm:prSet/>
      <dgm:spPr/>
      <dgm:t>
        <a:bodyPr/>
        <a:lstStyle/>
        <a:p>
          <a:r>
            <a:rPr lang="es-ES" dirty="0"/>
            <a:t>criterios sustantivos</a:t>
          </a:r>
          <a:endParaRPr lang="en-US" dirty="0"/>
        </a:p>
      </dgm:t>
    </dgm:pt>
    <dgm:pt modelId="{F6C7F317-F2E2-4753-8151-5B88BB58F5FE}" type="parTrans" cxnId="{F122DCD1-E11C-4C15-89C3-1F24F7B0A5C1}">
      <dgm:prSet/>
      <dgm:spPr/>
      <dgm:t>
        <a:bodyPr/>
        <a:lstStyle/>
        <a:p>
          <a:endParaRPr lang="en-US"/>
        </a:p>
      </dgm:t>
    </dgm:pt>
    <dgm:pt modelId="{2C6AED3A-A0C1-4553-8653-0EF56252AD0E}" type="sibTrans" cxnId="{F122DCD1-E11C-4C15-89C3-1F24F7B0A5C1}">
      <dgm:prSet/>
      <dgm:spPr/>
      <dgm:t>
        <a:bodyPr/>
        <a:lstStyle/>
        <a:p>
          <a:endParaRPr lang="en-US"/>
        </a:p>
      </dgm:t>
    </dgm:pt>
    <dgm:pt modelId="{9A4A7D50-4A2A-4920-9C5F-8A3E4C1BD62E}">
      <dgm:prSet/>
      <dgm:spPr/>
      <dgm:t>
        <a:bodyPr/>
        <a:lstStyle/>
        <a:p>
          <a:r>
            <a:rPr lang="es-ES" dirty="0"/>
            <a:t>REGLAS DE PROCEDIMIENTO DETALLADAS</a:t>
          </a:r>
          <a:endParaRPr lang="en-US" dirty="0"/>
        </a:p>
      </dgm:t>
    </dgm:pt>
    <dgm:pt modelId="{511F3FE1-246E-40D3-B08F-6C14891BA54F}" type="parTrans" cxnId="{FF525482-2D9C-43BA-B027-F2ADB434C713}">
      <dgm:prSet/>
      <dgm:spPr/>
      <dgm:t>
        <a:bodyPr/>
        <a:lstStyle/>
        <a:p>
          <a:endParaRPr lang="en-US"/>
        </a:p>
      </dgm:t>
    </dgm:pt>
    <dgm:pt modelId="{DFA4985E-0EEF-47E8-A2A0-6F23B7E21844}" type="sibTrans" cxnId="{FF525482-2D9C-43BA-B027-F2ADB434C713}">
      <dgm:prSet/>
      <dgm:spPr/>
      <dgm:t>
        <a:bodyPr/>
        <a:lstStyle/>
        <a:p>
          <a:endParaRPr lang="en-US"/>
        </a:p>
      </dgm:t>
    </dgm:pt>
    <dgm:pt modelId="{63679EDB-B121-4D42-88E0-0E2F18F1F804}">
      <dgm:prSet/>
      <dgm:spPr/>
      <dgm:t>
        <a:bodyPr/>
        <a:lstStyle/>
        <a:p>
          <a:r>
            <a:rPr lang="es-ES" dirty="0"/>
            <a:t>TRANSPARENCIA, OBJETIVIDAD Y NO DISCRIMINACIÓN (párr. 175)</a:t>
          </a:r>
          <a:endParaRPr lang="en-US" dirty="0"/>
        </a:p>
      </dgm:t>
    </dgm:pt>
    <dgm:pt modelId="{3A5CCA65-DB24-43B4-A120-2B78B4EF1FF9}" type="parTrans" cxnId="{8A2D42F2-6F30-49AC-BCFC-557ED166E79B}">
      <dgm:prSet/>
      <dgm:spPr/>
      <dgm:t>
        <a:bodyPr/>
        <a:lstStyle/>
        <a:p>
          <a:endParaRPr lang="en-US"/>
        </a:p>
      </dgm:t>
    </dgm:pt>
    <dgm:pt modelId="{B7CF98B8-F9ED-4533-9821-9ED9A0A97E06}" type="sibTrans" cxnId="{8A2D42F2-6F30-49AC-BCFC-557ED166E79B}">
      <dgm:prSet/>
      <dgm:spPr/>
      <dgm:t>
        <a:bodyPr/>
        <a:lstStyle/>
        <a:p>
          <a:endParaRPr lang="en-US"/>
        </a:p>
      </dgm:t>
    </dgm:pt>
    <dgm:pt modelId="{FD3B4639-FE68-954C-85C4-1859EBDA01A4}" type="pres">
      <dgm:prSet presAssocID="{F2EE7784-976D-46C4-85CD-7CF3AED2C76C}" presName="linear" presStyleCnt="0">
        <dgm:presLayoutVars>
          <dgm:animLvl val="lvl"/>
          <dgm:resizeHandles val="exact"/>
        </dgm:presLayoutVars>
      </dgm:prSet>
      <dgm:spPr/>
    </dgm:pt>
    <dgm:pt modelId="{4A94112D-A93A-284C-9950-EC5C9AC724D7}" type="pres">
      <dgm:prSet presAssocID="{C23035E5-516D-487C-9512-530417587D48}" presName="parentText" presStyleLbl="node1" presStyleIdx="0" presStyleCnt="3">
        <dgm:presLayoutVars>
          <dgm:chMax val="0"/>
          <dgm:bulletEnabled val="1"/>
        </dgm:presLayoutVars>
      </dgm:prSet>
      <dgm:spPr/>
    </dgm:pt>
    <dgm:pt modelId="{D5FDF44B-458B-6449-BC77-9868A2C1CCDA}" type="pres">
      <dgm:prSet presAssocID="{2C6AED3A-A0C1-4553-8653-0EF56252AD0E}" presName="spacer" presStyleCnt="0"/>
      <dgm:spPr/>
    </dgm:pt>
    <dgm:pt modelId="{16D591C0-0DEE-6346-B992-5C2A79E5A6E8}" type="pres">
      <dgm:prSet presAssocID="{9A4A7D50-4A2A-4920-9C5F-8A3E4C1BD62E}" presName="parentText" presStyleLbl="node1" presStyleIdx="1" presStyleCnt="3">
        <dgm:presLayoutVars>
          <dgm:chMax val="0"/>
          <dgm:bulletEnabled val="1"/>
        </dgm:presLayoutVars>
      </dgm:prSet>
      <dgm:spPr/>
    </dgm:pt>
    <dgm:pt modelId="{BAE0A363-269D-2D4A-90DF-02E6DC8E1D49}" type="pres">
      <dgm:prSet presAssocID="{DFA4985E-0EEF-47E8-A2A0-6F23B7E21844}" presName="spacer" presStyleCnt="0"/>
      <dgm:spPr/>
    </dgm:pt>
    <dgm:pt modelId="{72D96136-AAF7-C142-A9E4-D0BAA665362B}" type="pres">
      <dgm:prSet presAssocID="{63679EDB-B121-4D42-88E0-0E2F18F1F804}" presName="parentText" presStyleLbl="node1" presStyleIdx="2" presStyleCnt="3">
        <dgm:presLayoutVars>
          <dgm:chMax val="0"/>
          <dgm:bulletEnabled val="1"/>
        </dgm:presLayoutVars>
      </dgm:prSet>
      <dgm:spPr/>
    </dgm:pt>
  </dgm:ptLst>
  <dgm:cxnLst>
    <dgm:cxn modelId="{FF525482-2D9C-43BA-B027-F2ADB434C713}" srcId="{F2EE7784-976D-46C4-85CD-7CF3AED2C76C}" destId="{9A4A7D50-4A2A-4920-9C5F-8A3E4C1BD62E}" srcOrd="1" destOrd="0" parTransId="{511F3FE1-246E-40D3-B08F-6C14891BA54F}" sibTransId="{DFA4985E-0EEF-47E8-A2A0-6F23B7E21844}"/>
    <dgm:cxn modelId="{6F7CE982-0196-F34C-B170-50AD18FDED29}" type="presOf" srcId="{9A4A7D50-4A2A-4920-9C5F-8A3E4C1BD62E}" destId="{16D591C0-0DEE-6346-B992-5C2A79E5A6E8}" srcOrd="0" destOrd="0" presId="urn:microsoft.com/office/officeart/2005/8/layout/vList2"/>
    <dgm:cxn modelId="{90F28196-4DD7-264C-8B12-CE8E38101C87}" type="presOf" srcId="{C23035E5-516D-487C-9512-530417587D48}" destId="{4A94112D-A93A-284C-9950-EC5C9AC724D7}" srcOrd="0" destOrd="0" presId="urn:microsoft.com/office/officeart/2005/8/layout/vList2"/>
    <dgm:cxn modelId="{CBDC23B0-2DF5-FA41-A1C4-206F2CA564CC}" type="presOf" srcId="{63679EDB-B121-4D42-88E0-0E2F18F1F804}" destId="{72D96136-AAF7-C142-A9E4-D0BAA665362B}" srcOrd="0" destOrd="0" presId="urn:microsoft.com/office/officeart/2005/8/layout/vList2"/>
    <dgm:cxn modelId="{F122DCD1-E11C-4C15-89C3-1F24F7B0A5C1}" srcId="{F2EE7784-976D-46C4-85CD-7CF3AED2C76C}" destId="{C23035E5-516D-487C-9512-530417587D48}" srcOrd="0" destOrd="0" parTransId="{F6C7F317-F2E2-4753-8151-5B88BB58F5FE}" sibTransId="{2C6AED3A-A0C1-4553-8653-0EF56252AD0E}"/>
    <dgm:cxn modelId="{8A2D42F2-6F30-49AC-BCFC-557ED166E79B}" srcId="{F2EE7784-976D-46C4-85CD-7CF3AED2C76C}" destId="{63679EDB-B121-4D42-88E0-0E2F18F1F804}" srcOrd="2" destOrd="0" parTransId="{3A5CCA65-DB24-43B4-A120-2B78B4EF1FF9}" sibTransId="{B7CF98B8-F9ED-4533-9821-9ED9A0A97E06}"/>
    <dgm:cxn modelId="{45A2EFFC-68AF-B047-98C6-1CEE0BFE4BCC}" type="presOf" srcId="{F2EE7784-976D-46C4-85CD-7CF3AED2C76C}" destId="{FD3B4639-FE68-954C-85C4-1859EBDA01A4}" srcOrd="0" destOrd="0" presId="urn:microsoft.com/office/officeart/2005/8/layout/vList2"/>
    <dgm:cxn modelId="{5E6372B8-E6ED-604A-A67A-1069338E0665}" type="presParOf" srcId="{FD3B4639-FE68-954C-85C4-1859EBDA01A4}" destId="{4A94112D-A93A-284C-9950-EC5C9AC724D7}" srcOrd="0" destOrd="0" presId="urn:microsoft.com/office/officeart/2005/8/layout/vList2"/>
    <dgm:cxn modelId="{0C1A4687-C0A4-E94B-A07A-D8928FDA68AF}" type="presParOf" srcId="{FD3B4639-FE68-954C-85C4-1859EBDA01A4}" destId="{D5FDF44B-458B-6449-BC77-9868A2C1CCDA}" srcOrd="1" destOrd="0" presId="urn:microsoft.com/office/officeart/2005/8/layout/vList2"/>
    <dgm:cxn modelId="{0E116209-ACE1-1A4B-BA95-CCDE0D927A62}" type="presParOf" srcId="{FD3B4639-FE68-954C-85C4-1859EBDA01A4}" destId="{16D591C0-0DEE-6346-B992-5C2A79E5A6E8}" srcOrd="2" destOrd="0" presId="urn:microsoft.com/office/officeart/2005/8/layout/vList2"/>
    <dgm:cxn modelId="{012DEC14-9A30-AB46-891C-C0063F45D4C0}" type="presParOf" srcId="{FD3B4639-FE68-954C-85C4-1859EBDA01A4}" destId="{BAE0A363-269D-2D4A-90DF-02E6DC8E1D49}" srcOrd="3" destOrd="0" presId="urn:microsoft.com/office/officeart/2005/8/layout/vList2"/>
    <dgm:cxn modelId="{2752CFEE-3665-D041-B276-5F98905005C1}" type="presParOf" srcId="{FD3B4639-FE68-954C-85C4-1859EBDA01A4}" destId="{72D96136-AAF7-C142-A9E4-D0BAA665362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DE2729-A629-4630-84E4-D59D00FFA8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2509BDB-9E75-4AA2-BBB6-5D6625C37E01}">
      <dgm:prSet custT="1"/>
      <dgm:spPr/>
      <dgm:t>
        <a:bodyPr/>
        <a:lstStyle/>
        <a:p>
          <a:r>
            <a:rPr lang="en-GB" sz="1800" b="0" i="0" u="none" dirty="0"/>
            <a:t>CARGA DE LA PRUEBA PARA LA FIFA Y LA UEFA</a:t>
          </a:r>
          <a:endParaRPr lang="en-US" sz="1800" dirty="0"/>
        </a:p>
      </dgm:t>
    </dgm:pt>
    <dgm:pt modelId="{383B6FCB-46A7-4825-8174-7CC93A350A4D}" type="parTrans" cxnId="{85779F7B-AAB2-4F79-8F86-AFEFFD3C7490}">
      <dgm:prSet/>
      <dgm:spPr/>
      <dgm:t>
        <a:bodyPr/>
        <a:lstStyle/>
        <a:p>
          <a:endParaRPr lang="en-US" sz="1800"/>
        </a:p>
      </dgm:t>
    </dgm:pt>
    <dgm:pt modelId="{5EFE1EA4-C2F1-4BB4-AEBE-78898E2EC5EB}" type="sibTrans" cxnId="{85779F7B-AAB2-4F79-8F86-AFEFFD3C7490}">
      <dgm:prSet/>
      <dgm:spPr/>
      <dgm:t>
        <a:bodyPr/>
        <a:lstStyle/>
        <a:p>
          <a:endParaRPr lang="en-US" sz="1800"/>
        </a:p>
      </dgm:t>
    </dgm:pt>
    <dgm:pt modelId="{132ECD15-0557-4A4D-A497-F5C3D5D4397F}">
      <dgm:prSet custT="1"/>
      <dgm:spPr/>
      <dgm:t>
        <a:bodyPr/>
        <a:lstStyle/>
        <a:p>
          <a:r>
            <a:rPr lang="es-ES" sz="1800" dirty="0"/>
            <a:t>Un juez nacional decidirá sobre el impacto favorable a los "usuarios"</a:t>
          </a:r>
          <a:endParaRPr lang="en-US" sz="1800" b="1" dirty="0"/>
        </a:p>
      </dgm:t>
    </dgm:pt>
    <dgm:pt modelId="{DDC1DDAC-EC0E-4B19-8DA4-11B5DF4F6A8E}" type="parTrans" cxnId="{DC1016F2-56FC-4D81-B475-D9D6BAD9BF7F}">
      <dgm:prSet/>
      <dgm:spPr/>
      <dgm:t>
        <a:bodyPr/>
        <a:lstStyle/>
        <a:p>
          <a:endParaRPr lang="en-US" sz="1800"/>
        </a:p>
      </dgm:t>
    </dgm:pt>
    <dgm:pt modelId="{5C4238EC-6EBF-4AE2-8C6A-C1661C21A0E4}" type="sibTrans" cxnId="{DC1016F2-56FC-4D81-B475-D9D6BAD9BF7F}">
      <dgm:prSet/>
      <dgm:spPr/>
      <dgm:t>
        <a:bodyPr/>
        <a:lstStyle/>
        <a:p>
          <a:endParaRPr lang="en-US" sz="1800"/>
        </a:p>
      </dgm:t>
    </dgm:pt>
    <dgm:pt modelId="{C6FBE0C1-C10D-4D9F-86E9-D004FF21FD1A}">
      <dgm:prSet custT="1"/>
      <dgm:spPr/>
      <dgm:t>
        <a:bodyPr/>
        <a:lstStyle/>
        <a:p>
          <a:r>
            <a:rPr lang="es-ES" sz="1800" dirty="0"/>
            <a:t>Asociaciones nacionales de fútbol</a:t>
          </a:r>
          <a:endParaRPr lang="en-US" sz="1800" b="1" dirty="0"/>
        </a:p>
      </dgm:t>
    </dgm:pt>
    <dgm:pt modelId="{11625EE9-BDA5-4FE1-AC16-618CF3FDFD44}" type="parTrans" cxnId="{5F224F40-56F0-4344-96C5-0E087A4C65B8}">
      <dgm:prSet/>
      <dgm:spPr/>
      <dgm:t>
        <a:bodyPr/>
        <a:lstStyle/>
        <a:p>
          <a:endParaRPr lang="en-US" sz="1800"/>
        </a:p>
      </dgm:t>
    </dgm:pt>
    <dgm:pt modelId="{C1C16F2B-96B2-4663-B510-C7CB4259B3C2}" type="sibTrans" cxnId="{5F224F40-56F0-4344-96C5-0E087A4C65B8}">
      <dgm:prSet/>
      <dgm:spPr/>
      <dgm:t>
        <a:bodyPr/>
        <a:lstStyle/>
        <a:p>
          <a:endParaRPr lang="en-US" sz="1800"/>
        </a:p>
      </dgm:t>
    </dgm:pt>
    <dgm:pt modelId="{69CC218D-FBAC-48E4-8E01-E47F4974A9D5}">
      <dgm:prSet custT="1"/>
      <dgm:spPr/>
      <dgm:t>
        <a:bodyPr/>
        <a:lstStyle/>
        <a:p>
          <a:r>
            <a:rPr lang="en-GB" sz="1800" b="0" i="0" u="none" dirty="0" err="1"/>
            <a:t>Clubes</a:t>
          </a:r>
          <a:r>
            <a:rPr lang="en-GB" sz="1800" b="0" i="0" u="none" dirty="0"/>
            <a:t> </a:t>
          </a:r>
          <a:r>
            <a:rPr lang="en-GB" sz="1800" b="0" i="0" u="none" dirty="0" err="1"/>
            <a:t>profesionales</a:t>
          </a:r>
          <a:r>
            <a:rPr lang="en-GB" sz="1800" b="0" i="0" u="none" dirty="0"/>
            <a:t> o amateurs</a:t>
          </a:r>
          <a:endParaRPr lang="en-US" sz="1800" b="1" dirty="0"/>
        </a:p>
      </dgm:t>
    </dgm:pt>
    <dgm:pt modelId="{936E01B8-2BF8-41E1-A4B1-AEEA9C7AA108}" type="parTrans" cxnId="{224B4252-15AB-4D3E-9F95-74207BBCCA2A}">
      <dgm:prSet/>
      <dgm:spPr/>
      <dgm:t>
        <a:bodyPr/>
        <a:lstStyle/>
        <a:p>
          <a:endParaRPr lang="en-US" sz="1800"/>
        </a:p>
      </dgm:t>
    </dgm:pt>
    <dgm:pt modelId="{C6B00025-FA09-4455-84A2-8FAF9F125D81}" type="sibTrans" cxnId="{224B4252-15AB-4D3E-9F95-74207BBCCA2A}">
      <dgm:prSet/>
      <dgm:spPr/>
      <dgm:t>
        <a:bodyPr/>
        <a:lstStyle/>
        <a:p>
          <a:endParaRPr lang="en-US" sz="1800"/>
        </a:p>
      </dgm:t>
    </dgm:pt>
    <dgm:pt modelId="{114DE552-1269-4C4D-B102-F20FC982A5ED}">
      <dgm:prSet custT="1"/>
      <dgm:spPr/>
      <dgm:t>
        <a:bodyPr/>
        <a:lstStyle/>
        <a:p>
          <a:r>
            <a:rPr lang="en-GB" sz="1800" b="0" i="0" u="none" dirty="0" err="1"/>
            <a:t>Jugadores</a:t>
          </a:r>
          <a:r>
            <a:rPr lang="en-GB" sz="1800" b="0" i="0" u="none" dirty="0"/>
            <a:t> </a:t>
          </a:r>
          <a:r>
            <a:rPr lang="en-GB" sz="1800" b="0" i="0" u="none" dirty="0" err="1"/>
            <a:t>profesionales</a:t>
          </a:r>
          <a:r>
            <a:rPr lang="en-GB" sz="1800" b="0" i="0" u="none" dirty="0"/>
            <a:t> o amateurs</a:t>
          </a:r>
          <a:endParaRPr lang="en-US" sz="1800" b="1" dirty="0"/>
        </a:p>
      </dgm:t>
    </dgm:pt>
    <dgm:pt modelId="{4BE67559-D4DC-4B97-9511-815E90564279}" type="parTrans" cxnId="{3D1A6866-9649-409F-BF2E-DB3C59E48097}">
      <dgm:prSet/>
      <dgm:spPr/>
      <dgm:t>
        <a:bodyPr/>
        <a:lstStyle/>
        <a:p>
          <a:endParaRPr lang="en-US" sz="1800"/>
        </a:p>
      </dgm:t>
    </dgm:pt>
    <dgm:pt modelId="{EA15A2EE-5EB5-4395-8A11-DC6D0A121FEE}" type="sibTrans" cxnId="{3D1A6866-9649-409F-BF2E-DB3C59E48097}">
      <dgm:prSet/>
      <dgm:spPr/>
      <dgm:t>
        <a:bodyPr/>
        <a:lstStyle/>
        <a:p>
          <a:endParaRPr lang="en-US" sz="1800"/>
        </a:p>
      </dgm:t>
    </dgm:pt>
    <dgm:pt modelId="{41CE8F24-95FD-401D-AE6C-C7A01380BB23}">
      <dgm:prSet custT="1"/>
      <dgm:spPr/>
      <dgm:t>
        <a:bodyPr/>
        <a:lstStyle/>
        <a:p>
          <a:r>
            <a:rPr lang="es-ES" sz="1800" dirty="0"/>
            <a:t>Jugadores jóvenes</a:t>
          </a:r>
          <a:endParaRPr lang="en-US" sz="1800" b="1" dirty="0"/>
        </a:p>
      </dgm:t>
    </dgm:pt>
    <dgm:pt modelId="{C9C66941-69AD-49D2-96BC-4FD7A7B90CA1}" type="parTrans" cxnId="{BCFACFE7-8299-446C-A252-56DD1A7D2400}">
      <dgm:prSet/>
      <dgm:spPr/>
      <dgm:t>
        <a:bodyPr/>
        <a:lstStyle/>
        <a:p>
          <a:endParaRPr lang="en-US" sz="1800"/>
        </a:p>
      </dgm:t>
    </dgm:pt>
    <dgm:pt modelId="{344924B0-7304-4734-9B99-37CA6EC91761}" type="sibTrans" cxnId="{BCFACFE7-8299-446C-A252-56DD1A7D2400}">
      <dgm:prSet/>
      <dgm:spPr/>
      <dgm:t>
        <a:bodyPr/>
        <a:lstStyle/>
        <a:p>
          <a:endParaRPr lang="en-US" sz="1800"/>
        </a:p>
      </dgm:t>
    </dgm:pt>
    <dgm:pt modelId="{76E1F918-3CB4-48E4-965F-E76184371CDE}">
      <dgm:prSet custT="1"/>
      <dgm:spPr/>
      <dgm:t>
        <a:bodyPr/>
        <a:lstStyle/>
        <a:p>
          <a:r>
            <a:rPr lang="es-ES" sz="1800" dirty="0"/>
            <a:t>Espectadores</a:t>
          </a:r>
          <a:endParaRPr lang="en-US" sz="1800" b="1" dirty="0"/>
        </a:p>
      </dgm:t>
    </dgm:pt>
    <dgm:pt modelId="{AA2811E6-5CF8-4DAC-B9F0-6DC974AD9130}" type="parTrans" cxnId="{532F9FED-DD71-449A-B431-549CEFE24239}">
      <dgm:prSet/>
      <dgm:spPr/>
      <dgm:t>
        <a:bodyPr/>
        <a:lstStyle/>
        <a:p>
          <a:endParaRPr lang="en-US" sz="1800"/>
        </a:p>
      </dgm:t>
    </dgm:pt>
    <dgm:pt modelId="{FE7DD05B-4366-45FB-8250-29CCA84D679A}" type="sibTrans" cxnId="{532F9FED-DD71-449A-B431-549CEFE24239}">
      <dgm:prSet/>
      <dgm:spPr/>
      <dgm:t>
        <a:bodyPr/>
        <a:lstStyle/>
        <a:p>
          <a:endParaRPr lang="en-US" sz="1800"/>
        </a:p>
      </dgm:t>
    </dgm:pt>
    <dgm:pt modelId="{CB26950B-CEF0-4F22-9FC7-697587911CA0}">
      <dgm:prSet custT="1"/>
      <dgm:spPr/>
      <dgm:t>
        <a:bodyPr/>
        <a:lstStyle/>
        <a:p>
          <a:r>
            <a:rPr lang="es-ES" sz="1800" dirty="0"/>
            <a:t>pero también el “aporte solidario”</a:t>
          </a:r>
          <a:endParaRPr lang="en-US" sz="1800" dirty="0"/>
        </a:p>
      </dgm:t>
    </dgm:pt>
    <dgm:pt modelId="{65AAD7AE-643F-4981-A626-18112907479E}" type="parTrans" cxnId="{94DFE2FE-8FBF-4078-8EB3-284DE00DFC25}">
      <dgm:prSet/>
      <dgm:spPr/>
      <dgm:t>
        <a:bodyPr/>
        <a:lstStyle/>
        <a:p>
          <a:endParaRPr lang="en-US" sz="1800"/>
        </a:p>
      </dgm:t>
    </dgm:pt>
    <dgm:pt modelId="{C4FF8540-DAB3-4A71-BAAF-719FA210617A}" type="sibTrans" cxnId="{94DFE2FE-8FBF-4078-8EB3-284DE00DFC25}">
      <dgm:prSet/>
      <dgm:spPr/>
      <dgm:t>
        <a:bodyPr/>
        <a:lstStyle/>
        <a:p>
          <a:endParaRPr lang="en-US" sz="1800"/>
        </a:p>
      </dgm:t>
    </dgm:pt>
    <dgm:pt modelId="{11A1286F-928C-2042-827C-3E112830F43B}" type="pres">
      <dgm:prSet presAssocID="{84DE2729-A629-4630-84E4-D59D00FFA87E}" presName="linear" presStyleCnt="0">
        <dgm:presLayoutVars>
          <dgm:animLvl val="lvl"/>
          <dgm:resizeHandles val="exact"/>
        </dgm:presLayoutVars>
      </dgm:prSet>
      <dgm:spPr/>
    </dgm:pt>
    <dgm:pt modelId="{613335E4-C73A-E745-A18C-6B5544B1C714}" type="pres">
      <dgm:prSet presAssocID="{42509BDB-9E75-4AA2-BBB6-5D6625C37E01}" presName="parentText" presStyleLbl="node1" presStyleIdx="0" presStyleCnt="8">
        <dgm:presLayoutVars>
          <dgm:chMax val="0"/>
          <dgm:bulletEnabled val="1"/>
        </dgm:presLayoutVars>
      </dgm:prSet>
      <dgm:spPr/>
    </dgm:pt>
    <dgm:pt modelId="{880853F5-9F45-334B-9779-962F2D154B3C}" type="pres">
      <dgm:prSet presAssocID="{5EFE1EA4-C2F1-4BB4-AEBE-78898E2EC5EB}" presName="spacer" presStyleCnt="0"/>
      <dgm:spPr/>
    </dgm:pt>
    <dgm:pt modelId="{E5E61C74-C39F-C041-8AAF-3803D4766BC0}" type="pres">
      <dgm:prSet presAssocID="{132ECD15-0557-4A4D-A497-F5C3D5D4397F}" presName="parentText" presStyleLbl="node1" presStyleIdx="1" presStyleCnt="8">
        <dgm:presLayoutVars>
          <dgm:chMax val="0"/>
          <dgm:bulletEnabled val="1"/>
        </dgm:presLayoutVars>
      </dgm:prSet>
      <dgm:spPr/>
    </dgm:pt>
    <dgm:pt modelId="{82EA561E-C3EC-894E-8802-BAF02661E250}" type="pres">
      <dgm:prSet presAssocID="{5C4238EC-6EBF-4AE2-8C6A-C1661C21A0E4}" presName="spacer" presStyleCnt="0"/>
      <dgm:spPr/>
    </dgm:pt>
    <dgm:pt modelId="{90272645-C0CD-B84B-8C29-87E2075338B8}" type="pres">
      <dgm:prSet presAssocID="{C6FBE0C1-C10D-4D9F-86E9-D004FF21FD1A}" presName="parentText" presStyleLbl="node1" presStyleIdx="2" presStyleCnt="8" custLinFactNeighborX="-1330" custLinFactNeighborY="15849">
        <dgm:presLayoutVars>
          <dgm:chMax val="0"/>
          <dgm:bulletEnabled val="1"/>
        </dgm:presLayoutVars>
      </dgm:prSet>
      <dgm:spPr/>
    </dgm:pt>
    <dgm:pt modelId="{3600C7DC-10DB-0E44-8484-8C6EED971303}" type="pres">
      <dgm:prSet presAssocID="{C1C16F2B-96B2-4663-B510-C7CB4259B3C2}" presName="spacer" presStyleCnt="0"/>
      <dgm:spPr/>
    </dgm:pt>
    <dgm:pt modelId="{46D55FFA-702C-B64B-9873-50E624B78BD7}" type="pres">
      <dgm:prSet presAssocID="{69CC218D-FBAC-48E4-8E01-E47F4974A9D5}" presName="parentText" presStyleLbl="node1" presStyleIdx="3" presStyleCnt="8">
        <dgm:presLayoutVars>
          <dgm:chMax val="0"/>
          <dgm:bulletEnabled val="1"/>
        </dgm:presLayoutVars>
      </dgm:prSet>
      <dgm:spPr/>
    </dgm:pt>
    <dgm:pt modelId="{8A79E351-ECD2-0E46-B58B-124B62C9CB77}" type="pres">
      <dgm:prSet presAssocID="{C6B00025-FA09-4455-84A2-8FAF9F125D81}" presName="spacer" presStyleCnt="0"/>
      <dgm:spPr/>
    </dgm:pt>
    <dgm:pt modelId="{E57E6A0D-3749-1A40-9906-B49361420F0B}" type="pres">
      <dgm:prSet presAssocID="{114DE552-1269-4C4D-B102-F20FC982A5ED}" presName="parentText" presStyleLbl="node1" presStyleIdx="4" presStyleCnt="8">
        <dgm:presLayoutVars>
          <dgm:chMax val="0"/>
          <dgm:bulletEnabled val="1"/>
        </dgm:presLayoutVars>
      </dgm:prSet>
      <dgm:spPr/>
    </dgm:pt>
    <dgm:pt modelId="{B1C0BAA7-C0A5-6E45-9986-2D386D4C1C7C}" type="pres">
      <dgm:prSet presAssocID="{EA15A2EE-5EB5-4395-8A11-DC6D0A121FEE}" presName="spacer" presStyleCnt="0"/>
      <dgm:spPr/>
    </dgm:pt>
    <dgm:pt modelId="{FF920D5C-B26F-7249-B5E8-07F2FDB16534}" type="pres">
      <dgm:prSet presAssocID="{41CE8F24-95FD-401D-AE6C-C7A01380BB23}" presName="parentText" presStyleLbl="node1" presStyleIdx="5" presStyleCnt="8">
        <dgm:presLayoutVars>
          <dgm:chMax val="0"/>
          <dgm:bulletEnabled val="1"/>
        </dgm:presLayoutVars>
      </dgm:prSet>
      <dgm:spPr/>
    </dgm:pt>
    <dgm:pt modelId="{807A74FE-650C-5F48-B3A6-AA44E10132B9}" type="pres">
      <dgm:prSet presAssocID="{344924B0-7304-4734-9B99-37CA6EC91761}" presName="spacer" presStyleCnt="0"/>
      <dgm:spPr/>
    </dgm:pt>
    <dgm:pt modelId="{E55A0F59-1BFC-8941-8D9E-8017BDB150DF}" type="pres">
      <dgm:prSet presAssocID="{76E1F918-3CB4-48E4-965F-E76184371CDE}" presName="parentText" presStyleLbl="node1" presStyleIdx="6" presStyleCnt="8">
        <dgm:presLayoutVars>
          <dgm:chMax val="0"/>
          <dgm:bulletEnabled val="1"/>
        </dgm:presLayoutVars>
      </dgm:prSet>
      <dgm:spPr/>
    </dgm:pt>
    <dgm:pt modelId="{E9A7138F-9C06-E243-B55C-56A2F2C34F39}" type="pres">
      <dgm:prSet presAssocID="{FE7DD05B-4366-45FB-8250-29CCA84D679A}" presName="spacer" presStyleCnt="0"/>
      <dgm:spPr/>
    </dgm:pt>
    <dgm:pt modelId="{64D35896-53B8-7640-AF80-63CDEEE6D093}" type="pres">
      <dgm:prSet presAssocID="{CB26950B-CEF0-4F22-9FC7-697587911CA0}" presName="parentText" presStyleLbl="node1" presStyleIdx="7" presStyleCnt="8">
        <dgm:presLayoutVars>
          <dgm:chMax val="0"/>
          <dgm:bulletEnabled val="1"/>
        </dgm:presLayoutVars>
      </dgm:prSet>
      <dgm:spPr/>
    </dgm:pt>
  </dgm:ptLst>
  <dgm:cxnLst>
    <dgm:cxn modelId="{7CBDEC11-E25A-7A41-801A-19FC01761441}" type="presOf" srcId="{CB26950B-CEF0-4F22-9FC7-697587911CA0}" destId="{64D35896-53B8-7640-AF80-63CDEEE6D093}" srcOrd="0" destOrd="0" presId="urn:microsoft.com/office/officeart/2005/8/layout/vList2"/>
    <dgm:cxn modelId="{30D35F12-6286-F946-A2DF-3395B78FB412}" type="presOf" srcId="{41CE8F24-95FD-401D-AE6C-C7A01380BB23}" destId="{FF920D5C-B26F-7249-B5E8-07F2FDB16534}" srcOrd="0" destOrd="0" presId="urn:microsoft.com/office/officeart/2005/8/layout/vList2"/>
    <dgm:cxn modelId="{4B234E26-D329-8D41-996F-A69EE6BCC44F}" type="presOf" srcId="{69CC218D-FBAC-48E4-8E01-E47F4974A9D5}" destId="{46D55FFA-702C-B64B-9873-50E624B78BD7}" srcOrd="0" destOrd="0" presId="urn:microsoft.com/office/officeart/2005/8/layout/vList2"/>
    <dgm:cxn modelId="{628AAA2C-FFAA-AB43-A074-BD6F27F3DA0A}" type="presOf" srcId="{42509BDB-9E75-4AA2-BBB6-5D6625C37E01}" destId="{613335E4-C73A-E745-A18C-6B5544B1C714}" srcOrd="0" destOrd="0" presId="urn:microsoft.com/office/officeart/2005/8/layout/vList2"/>
    <dgm:cxn modelId="{5F224F40-56F0-4344-96C5-0E087A4C65B8}" srcId="{84DE2729-A629-4630-84E4-D59D00FFA87E}" destId="{C6FBE0C1-C10D-4D9F-86E9-D004FF21FD1A}" srcOrd="2" destOrd="0" parTransId="{11625EE9-BDA5-4FE1-AC16-618CF3FDFD44}" sibTransId="{C1C16F2B-96B2-4663-B510-C7CB4259B3C2}"/>
    <dgm:cxn modelId="{D4103A5C-1DE3-154C-953E-BBDDF97C9C26}" type="presOf" srcId="{C6FBE0C1-C10D-4D9F-86E9-D004FF21FD1A}" destId="{90272645-C0CD-B84B-8C29-87E2075338B8}" srcOrd="0" destOrd="0" presId="urn:microsoft.com/office/officeart/2005/8/layout/vList2"/>
    <dgm:cxn modelId="{D84F3F63-0720-9148-B2C4-40DEB851C8E3}" type="presOf" srcId="{76E1F918-3CB4-48E4-965F-E76184371CDE}" destId="{E55A0F59-1BFC-8941-8D9E-8017BDB150DF}" srcOrd="0" destOrd="0" presId="urn:microsoft.com/office/officeart/2005/8/layout/vList2"/>
    <dgm:cxn modelId="{3D1A6866-9649-409F-BF2E-DB3C59E48097}" srcId="{84DE2729-A629-4630-84E4-D59D00FFA87E}" destId="{114DE552-1269-4C4D-B102-F20FC982A5ED}" srcOrd="4" destOrd="0" parTransId="{4BE67559-D4DC-4B97-9511-815E90564279}" sibTransId="{EA15A2EE-5EB5-4395-8A11-DC6D0A121FEE}"/>
    <dgm:cxn modelId="{224B4252-15AB-4D3E-9F95-74207BBCCA2A}" srcId="{84DE2729-A629-4630-84E4-D59D00FFA87E}" destId="{69CC218D-FBAC-48E4-8E01-E47F4974A9D5}" srcOrd="3" destOrd="0" parTransId="{936E01B8-2BF8-41E1-A4B1-AEEA9C7AA108}" sibTransId="{C6B00025-FA09-4455-84A2-8FAF9F125D81}"/>
    <dgm:cxn modelId="{85779F7B-AAB2-4F79-8F86-AFEFFD3C7490}" srcId="{84DE2729-A629-4630-84E4-D59D00FFA87E}" destId="{42509BDB-9E75-4AA2-BBB6-5D6625C37E01}" srcOrd="0" destOrd="0" parTransId="{383B6FCB-46A7-4825-8174-7CC93A350A4D}" sibTransId="{5EFE1EA4-C2F1-4BB4-AEBE-78898E2EC5EB}"/>
    <dgm:cxn modelId="{4A9F2583-83D5-FB4C-864F-40A173F0C1D2}" type="presOf" srcId="{132ECD15-0557-4A4D-A497-F5C3D5D4397F}" destId="{E5E61C74-C39F-C041-8AAF-3803D4766BC0}" srcOrd="0" destOrd="0" presId="urn:microsoft.com/office/officeart/2005/8/layout/vList2"/>
    <dgm:cxn modelId="{2C973FB3-D510-974D-A679-2C6D708E43E4}" type="presOf" srcId="{114DE552-1269-4C4D-B102-F20FC982A5ED}" destId="{E57E6A0D-3749-1A40-9906-B49361420F0B}" srcOrd="0" destOrd="0" presId="urn:microsoft.com/office/officeart/2005/8/layout/vList2"/>
    <dgm:cxn modelId="{0D15B6DD-24EF-2746-B10B-097914851BF8}" type="presOf" srcId="{84DE2729-A629-4630-84E4-D59D00FFA87E}" destId="{11A1286F-928C-2042-827C-3E112830F43B}" srcOrd="0" destOrd="0" presId="urn:microsoft.com/office/officeart/2005/8/layout/vList2"/>
    <dgm:cxn modelId="{BCFACFE7-8299-446C-A252-56DD1A7D2400}" srcId="{84DE2729-A629-4630-84E4-D59D00FFA87E}" destId="{41CE8F24-95FD-401D-AE6C-C7A01380BB23}" srcOrd="5" destOrd="0" parTransId="{C9C66941-69AD-49D2-96BC-4FD7A7B90CA1}" sibTransId="{344924B0-7304-4734-9B99-37CA6EC91761}"/>
    <dgm:cxn modelId="{532F9FED-DD71-449A-B431-549CEFE24239}" srcId="{84DE2729-A629-4630-84E4-D59D00FFA87E}" destId="{76E1F918-3CB4-48E4-965F-E76184371CDE}" srcOrd="6" destOrd="0" parTransId="{AA2811E6-5CF8-4DAC-B9F0-6DC974AD9130}" sibTransId="{FE7DD05B-4366-45FB-8250-29CCA84D679A}"/>
    <dgm:cxn modelId="{DC1016F2-56FC-4D81-B475-D9D6BAD9BF7F}" srcId="{84DE2729-A629-4630-84E4-D59D00FFA87E}" destId="{132ECD15-0557-4A4D-A497-F5C3D5D4397F}" srcOrd="1" destOrd="0" parTransId="{DDC1DDAC-EC0E-4B19-8DA4-11B5DF4F6A8E}" sibTransId="{5C4238EC-6EBF-4AE2-8C6A-C1661C21A0E4}"/>
    <dgm:cxn modelId="{94DFE2FE-8FBF-4078-8EB3-284DE00DFC25}" srcId="{84DE2729-A629-4630-84E4-D59D00FFA87E}" destId="{CB26950B-CEF0-4F22-9FC7-697587911CA0}" srcOrd="7" destOrd="0" parTransId="{65AAD7AE-643F-4981-A626-18112907479E}" sibTransId="{C4FF8540-DAB3-4A71-BAAF-719FA210617A}"/>
    <dgm:cxn modelId="{7F1EC14D-BDE3-DD4D-8A8D-CFC974E02FE4}" type="presParOf" srcId="{11A1286F-928C-2042-827C-3E112830F43B}" destId="{613335E4-C73A-E745-A18C-6B5544B1C714}" srcOrd="0" destOrd="0" presId="urn:microsoft.com/office/officeart/2005/8/layout/vList2"/>
    <dgm:cxn modelId="{4A6993D9-35E1-A640-86E8-ECB796DBA1C3}" type="presParOf" srcId="{11A1286F-928C-2042-827C-3E112830F43B}" destId="{880853F5-9F45-334B-9779-962F2D154B3C}" srcOrd="1" destOrd="0" presId="urn:microsoft.com/office/officeart/2005/8/layout/vList2"/>
    <dgm:cxn modelId="{2B30EEA2-3F98-504A-9249-93C0A2377478}" type="presParOf" srcId="{11A1286F-928C-2042-827C-3E112830F43B}" destId="{E5E61C74-C39F-C041-8AAF-3803D4766BC0}" srcOrd="2" destOrd="0" presId="urn:microsoft.com/office/officeart/2005/8/layout/vList2"/>
    <dgm:cxn modelId="{C846E777-3810-6A45-867D-8217BC82E474}" type="presParOf" srcId="{11A1286F-928C-2042-827C-3E112830F43B}" destId="{82EA561E-C3EC-894E-8802-BAF02661E250}" srcOrd="3" destOrd="0" presId="urn:microsoft.com/office/officeart/2005/8/layout/vList2"/>
    <dgm:cxn modelId="{59094A4E-B75A-884A-B1D9-E10159D7A908}" type="presParOf" srcId="{11A1286F-928C-2042-827C-3E112830F43B}" destId="{90272645-C0CD-B84B-8C29-87E2075338B8}" srcOrd="4" destOrd="0" presId="urn:microsoft.com/office/officeart/2005/8/layout/vList2"/>
    <dgm:cxn modelId="{E6E4E8B0-FA6A-8947-97C0-41119D8905B5}" type="presParOf" srcId="{11A1286F-928C-2042-827C-3E112830F43B}" destId="{3600C7DC-10DB-0E44-8484-8C6EED971303}" srcOrd="5" destOrd="0" presId="urn:microsoft.com/office/officeart/2005/8/layout/vList2"/>
    <dgm:cxn modelId="{284830F8-E9A9-4F45-B646-B4D15A6F59D6}" type="presParOf" srcId="{11A1286F-928C-2042-827C-3E112830F43B}" destId="{46D55FFA-702C-B64B-9873-50E624B78BD7}" srcOrd="6" destOrd="0" presId="urn:microsoft.com/office/officeart/2005/8/layout/vList2"/>
    <dgm:cxn modelId="{B660785A-65AB-1C4C-A9C4-B5D26715BB50}" type="presParOf" srcId="{11A1286F-928C-2042-827C-3E112830F43B}" destId="{8A79E351-ECD2-0E46-B58B-124B62C9CB77}" srcOrd="7" destOrd="0" presId="urn:microsoft.com/office/officeart/2005/8/layout/vList2"/>
    <dgm:cxn modelId="{4DB69F3E-B267-AD45-8862-AD9CACAE0AA3}" type="presParOf" srcId="{11A1286F-928C-2042-827C-3E112830F43B}" destId="{E57E6A0D-3749-1A40-9906-B49361420F0B}" srcOrd="8" destOrd="0" presId="urn:microsoft.com/office/officeart/2005/8/layout/vList2"/>
    <dgm:cxn modelId="{E34E5A84-E406-CC4B-BCC3-03F2DF4A1DA4}" type="presParOf" srcId="{11A1286F-928C-2042-827C-3E112830F43B}" destId="{B1C0BAA7-C0A5-6E45-9986-2D386D4C1C7C}" srcOrd="9" destOrd="0" presId="urn:microsoft.com/office/officeart/2005/8/layout/vList2"/>
    <dgm:cxn modelId="{E5C1CFE7-09BA-674E-91CF-B3F7DEB529EB}" type="presParOf" srcId="{11A1286F-928C-2042-827C-3E112830F43B}" destId="{FF920D5C-B26F-7249-B5E8-07F2FDB16534}" srcOrd="10" destOrd="0" presId="urn:microsoft.com/office/officeart/2005/8/layout/vList2"/>
    <dgm:cxn modelId="{954ED2E0-F3B2-D44A-9827-EEF05E63A7D4}" type="presParOf" srcId="{11A1286F-928C-2042-827C-3E112830F43B}" destId="{807A74FE-650C-5F48-B3A6-AA44E10132B9}" srcOrd="11" destOrd="0" presId="urn:microsoft.com/office/officeart/2005/8/layout/vList2"/>
    <dgm:cxn modelId="{973366D6-1358-0A45-81CC-EF6AD1913A2A}" type="presParOf" srcId="{11A1286F-928C-2042-827C-3E112830F43B}" destId="{E55A0F59-1BFC-8941-8D9E-8017BDB150DF}" srcOrd="12" destOrd="0" presId="urn:microsoft.com/office/officeart/2005/8/layout/vList2"/>
    <dgm:cxn modelId="{5803FC51-7197-634A-9FB6-40DBD5614546}" type="presParOf" srcId="{11A1286F-928C-2042-827C-3E112830F43B}" destId="{E9A7138F-9C06-E243-B55C-56A2F2C34F39}" srcOrd="13" destOrd="0" presId="urn:microsoft.com/office/officeart/2005/8/layout/vList2"/>
    <dgm:cxn modelId="{194092E7-E9F6-4342-9FD5-5A2F536C7075}" type="presParOf" srcId="{11A1286F-928C-2042-827C-3E112830F43B}" destId="{64D35896-53B8-7640-AF80-63CDEEE6D093}"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25E18E-2BE9-42A4-9152-5521DE03ABB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F91E2D3-B3AE-4652-85F2-61783D25C7BA}">
      <dgm:prSet/>
      <dgm:spPr/>
      <dgm:t>
        <a:bodyPr/>
        <a:lstStyle/>
        <a:p>
          <a:r>
            <a:rPr lang="en-GB" b="0" i="0" u="none" dirty="0"/>
            <a:t>No hay </a:t>
          </a:r>
          <a:r>
            <a:rPr lang="en-GB" b="0" i="0" u="none" dirty="0" err="1"/>
            <a:t>acceso</a:t>
          </a:r>
          <a:r>
            <a:rPr lang="en-GB" b="0" i="0" u="none" dirty="0"/>
            <a:t> para </a:t>
          </a:r>
          <a:r>
            <a:rPr lang="en-GB" b="0" i="0" u="none" dirty="0" err="1"/>
            <a:t>los</a:t>
          </a:r>
          <a:r>
            <a:rPr lang="en-GB" b="0" i="0" u="none" dirty="0"/>
            <a:t> </a:t>
          </a:r>
          <a:r>
            <a:rPr lang="en-GB" b="0" i="0" u="none" dirty="0" err="1"/>
            <a:t>clubes</a:t>
          </a:r>
          <a:r>
            <a:rPr lang="en-GB" b="0" i="0" u="none" dirty="0"/>
            <a:t> </a:t>
          </a:r>
          <a:r>
            <a:rPr lang="en-GB" b="0" i="0" u="none" dirty="0" err="1"/>
            <a:t>en</a:t>
          </a:r>
          <a:r>
            <a:rPr lang="en-GB" b="0" i="0" u="none" dirty="0"/>
            <a:t> la </a:t>
          </a:r>
          <a:r>
            <a:rPr lang="en-GB" b="0" i="0" u="none" dirty="0" err="1"/>
            <a:t>comercialización</a:t>
          </a:r>
          <a:r>
            <a:rPr lang="en-GB" b="0" i="0" u="none" dirty="0"/>
            <a:t> de </a:t>
          </a:r>
          <a:r>
            <a:rPr lang="en-GB" b="0" i="0" u="none" dirty="0" err="1"/>
            <a:t>esos</a:t>
          </a:r>
          <a:r>
            <a:rPr lang="en-GB" b="0" i="0" u="none" dirty="0"/>
            <a:t> </a:t>
          </a:r>
          <a:r>
            <a:rPr lang="en-GB" b="0" i="0" u="none" dirty="0" err="1"/>
            <a:t>derechos</a:t>
          </a:r>
          <a:endParaRPr lang="en-US" dirty="0"/>
        </a:p>
      </dgm:t>
    </dgm:pt>
    <dgm:pt modelId="{477265C7-8294-4E19-9420-602098F1CF06}" type="parTrans" cxnId="{296F3CD8-744D-40FB-BAA4-5E15C49649F8}">
      <dgm:prSet/>
      <dgm:spPr/>
      <dgm:t>
        <a:bodyPr/>
        <a:lstStyle/>
        <a:p>
          <a:endParaRPr lang="en-US"/>
        </a:p>
      </dgm:t>
    </dgm:pt>
    <dgm:pt modelId="{5334CC43-4496-4E9E-8498-854BC4504CE4}" type="sibTrans" cxnId="{296F3CD8-744D-40FB-BAA4-5E15C49649F8}">
      <dgm:prSet/>
      <dgm:spPr/>
      <dgm:t>
        <a:bodyPr/>
        <a:lstStyle/>
        <a:p>
          <a:endParaRPr lang="en-US"/>
        </a:p>
      </dgm:t>
    </dgm:pt>
    <dgm:pt modelId="{56EC6A71-5AD6-4439-A0A3-09C4480E1554}">
      <dgm:prSet/>
      <dgm:spPr/>
      <dgm:t>
        <a:bodyPr/>
        <a:lstStyle/>
        <a:p>
          <a:r>
            <a:rPr lang="es-ES" dirty="0"/>
            <a:t>No acceso a terceras empresas</a:t>
          </a:r>
          <a:endParaRPr lang="en-US" dirty="0"/>
        </a:p>
      </dgm:t>
    </dgm:pt>
    <dgm:pt modelId="{959CDAA2-39DF-421D-94AA-C79A31A422C2}" type="parTrans" cxnId="{DCE94897-A769-47F0-BA70-E6E2DA3EC120}">
      <dgm:prSet/>
      <dgm:spPr/>
      <dgm:t>
        <a:bodyPr/>
        <a:lstStyle/>
        <a:p>
          <a:endParaRPr lang="en-US"/>
        </a:p>
      </dgm:t>
    </dgm:pt>
    <dgm:pt modelId="{717FF5EA-268D-4F79-8EA3-EDADBB568A84}" type="sibTrans" cxnId="{DCE94897-A769-47F0-BA70-E6E2DA3EC120}">
      <dgm:prSet/>
      <dgm:spPr/>
      <dgm:t>
        <a:bodyPr/>
        <a:lstStyle/>
        <a:p>
          <a:endParaRPr lang="en-US"/>
        </a:p>
      </dgm:t>
    </dgm:pt>
    <dgm:pt modelId="{2847DDFA-76C4-4580-941A-DC6E84F107F5}">
      <dgm:prSet/>
      <dgm:spPr/>
      <dgm:t>
        <a:bodyPr/>
        <a:lstStyle/>
        <a:p>
          <a:r>
            <a:rPr lang="es-ES" dirty="0"/>
            <a:t>Perjudicial para los consumidores y usuarios de televisión</a:t>
          </a:r>
          <a:endParaRPr lang="en-US" dirty="0"/>
        </a:p>
      </dgm:t>
    </dgm:pt>
    <dgm:pt modelId="{D77141B9-CCCD-494F-89A8-1DB401DF988A}" type="parTrans" cxnId="{42BB57D9-777E-4A9C-AAD4-72E2D8FAF07D}">
      <dgm:prSet/>
      <dgm:spPr/>
      <dgm:t>
        <a:bodyPr/>
        <a:lstStyle/>
        <a:p>
          <a:endParaRPr lang="en-US"/>
        </a:p>
      </dgm:t>
    </dgm:pt>
    <dgm:pt modelId="{1FC5039F-2A4C-4F27-A307-16A9A6E9F0FA}" type="sibTrans" cxnId="{42BB57D9-777E-4A9C-AAD4-72E2D8FAF07D}">
      <dgm:prSet/>
      <dgm:spPr/>
      <dgm:t>
        <a:bodyPr/>
        <a:lstStyle/>
        <a:p>
          <a:endParaRPr lang="en-US"/>
        </a:p>
      </dgm:t>
    </dgm:pt>
    <dgm:pt modelId="{D18899ED-BB96-4346-9C4A-23A627643F18}">
      <dgm:prSet/>
      <dgm:spPr/>
      <dgm:t>
        <a:bodyPr/>
        <a:lstStyle/>
        <a:p>
          <a:r>
            <a:rPr lang="es-ES" dirty="0"/>
            <a:t>Estandarización de la conducta de los compradores</a:t>
          </a:r>
          <a:endParaRPr lang="en-US" dirty="0"/>
        </a:p>
      </dgm:t>
    </dgm:pt>
    <dgm:pt modelId="{339BD11C-E58C-468C-878B-DF9EDD477DEB}" type="parTrans" cxnId="{D6E414AF-829C-40E6-BB2F-DCD2345F561A}">
      <dgm:prSet/>
      <dgm:spPr/>
      <dgm:t>
        <a:bodyPr/>
        <a:lstStyle/>
        <a:p>
          <a:endParaRPr lang="en-US"/>
        </a:p>
      </dgm:t>
    </dgm:pt>
    <dgm:pt modelId="{4531DC03-A4BD-4F61-9C00-25E2105CC8D1}" type="sibTrans" cxnId="{D6E414AF-829C-40E6-BB2F-DCD2345F561A}">
      <dgm:prSet/>
      <dgm:spPr/>
      <dgm:t>
        <a:bodyPr/>
        <a:lstStyle/>
        <a:p>
          <a:endParaRPr lang="en-US"/>
        </a:p>
      </dgm:t>
    </dgm:pt>
    <dgm:pt modelId="{85F18AFD-FB65-FE46-BD98-818D14C0E7AF}">
      <dgm:prSet/>
      <dgm:spPr/>
      <dgm:t>
        <a:bodyPr/>
        <a:lstStyle/>
        <a:p>
          <a:r>
            <a:rPr lang="es-ES"/>
            <a:t>Menos opciones y menos innovación</a:t>
          </a:r>
          <a:endParaRPr lang="en-BE"/>
        </a:p>
      </dgm:t>
    </dgm:pt>
    <dgm:pt modelId="{CFB396C0-3A78-EB4B-B5E4-E0E318403C23}" type="parTrans" cxnId="{EEEF74DA-8AD0-EE45-B3C1-BD0B5B1CDE76}">
      <dgm:prSet/>
      <dgm:spPr/>
      <dgm:t>
        <a:bodyPr/>
        <a:lstStyle/>
        <a:p>
          <a:endParaRPr lang="en-GB"/>
        </a:p>
      </dgm:t>
    </dgm:pt>
    <dgm:pt modelId="{F077F8F0-2ABA-6A42-B15D-51A646F2FADD}" type="sibTrans" cxnId="{EEEF74DA-8AD0-EE45-B3C1-BD0B5B1CDE76}">
      <dgm:prSet/>
      <dgm:spPr/>
      <dgm:t>
        <a:bodyPr/>
        <a:lstStyle/>
        <a:p>
          <a:endParaRPr lang="en-GB"/>
        </a:p>
      </dgm:t>
    </dgm:pt>
    <dgm:pt modelId="{37A34AA7-B206-BA49-9053-A04B741BA343}" type="pres">
      <dgm:prSet presAssocID="{F125E18E-2BE9-42A4-9152-5521DE03ABB6}" presName="linear" presStyleCnt="0">
        <dgm:presLayoutVars>
          <dgm:animLvl val="lvl"/>
          <dgm:resizeHandles val="exact"/>
        </dgm:presLayoutVars>
      </dgm:prSet>
      <dgm:spPr/>
    </dgm:pt>
    <dgm:pt modelId="{633FFF96-F2F3-AE40-BEE7-BF5513E6010F}" type="pres">
      <dgm:prSet presAssocID="{2F91E2D3-B3AE-4652-85F2-61783D25C7BA}" presName="parentText" presStyleLbl="node1" presStyleIdx="0" presStyleCnt="5" custLinFactNeighborX="-1561" custLinFactNeighborY="-21078">
        <dgm:presLayoutVars>
          <dgm:chMax val="0"/>
          <dgm:bulletEnabled val="1"/>
        </dgm:presLayoutVars>
      </dgm:prSet>
      <dgm:spPr/>
    </dgm:pt>
    <dgm:pt modelId="{4A499644-BE1F-1840-853B-AB85DAC2DCCF}" type="pres">
      <dgm:prSet presAssocID="{5334CC43-4496-4E9E-8498-854BC4504CE4}" presName="spacer" presStyleCnt="0"/>
      <dgm:spPr/>
    </dgm:pt>
    <dgm:pt modelId="{618B0B65-646E-5B4F-906F-98A78E7D4B87}" type="pres">
      <dgm:prSet presAssocID="{56EC6A71-5AD6-4439-A0A3-09C4480E1554}" presName="parentText" presStyleLbl="node1" presStyleIdx="1" presStyleCnt="5">
        <dgm:presLayoutVars>
          <dgm:chMax val="0"/>
          <dgm:bulletEnabled val="1"/>
        </dgm:presLayoutVars>
      </dgm:prSet>
      <dgm:spPr/>
    </dgm:pt>
    <dgm:pt modelId="{87E201F3-C51F-7743-AB1A-F4F371AFC1CE}" type="pres">
      <dgm:prSet presAssocID="{717FF5EA-268D-4F79-8EA3-EDADBB568A84}" presName="spacer" presStyleCnt="0"/>
      <dgm:spPr/>
    </dgm:pt>
    <dgm:pt modelId="{0D9DE432-BA50-2243-9A86-CF8A2CAABA10}" type="pres">
      <dgm:prSet presAssocID="{2847DDFA-76C4-4580-941A-DC6E84F107F5}" presName="parentText" presStyleLbl="node1" presStyleIdx="2" presStyleCnt="5">
        <dgm:presLayoutVars>
          <dgm:chMax val="0"/>
          <dgm:bulletEnabled val="1"/>
        </dgm:presLayoutVars>
      </dgm:prSet>
      <dgm:spPr/>
    </dgm:pt>
    <dgm:pt modelId="{BB5FBA7B-8DF5-E948-BFD3-3CD301EB1534}" type="pres">
      <dgm:prSet presAssocID="{1FC5039F-2A4C-4F27-A307-16A9A6E9F0FA}" presName="spacer" presStyleCnt="0"/>
      <dgm:spPr/>
    </dgm:pt>
    <dgm:pt modelId="{608D393C-F088-154C-883E-E3E03F35339F}" type="pres">
      <dgm:prSet presAssocID="{D18899ED-BB96-4346-9C4A-23A627643F18}" presName="parentText" presStyleLbl="node1" presStyleIdx="3" presStyleCnt="5">
        <dgm:presLayoutVars>
          <dgm:chMax val="0"/>
          <dgm:bulletEnabled val="1"/>
        </dgm:presLayoutVars>
      </dgm:prSet>
      <dgm:spPr/>
    </dgm:pt>
    <dgm:pt modelId="{FA9C8C9C-5AA4-B14C-A4D2-C0D90B4ABC83}" type="pres">
      <dgm:prSet presAssocID="{4531DC03-A4BD-4F61-9C00-25E2105CC8D1}" presName="spacer" presStyleCnt="0"/>
      <dgm:spPr/>
    </dgm:pt>
    <dgm:pt modelId="{8721AF97-858E-4449-84B3-81170CC1F609}" type="pres">
      <dgm:prSet presAssocID="{85F18AFD-FB65-FE46-BD98-818D14C0E7AF}" presName="parentText" presStyleLbl="node1" presStyleIdx="4" presStyleCnt="5">
        <dgm:presLayoutVars>
          <dgm:chMax val="0"/>
          <dgm:bulletEnabled val="1"/>
        </dgm:presLayoutVars>
      </dgm:prSet>
      <dgm:spPr/>
    </dgm:pt>
  </dgm:ptLst>
  <dgm:cxnLst>
    <dgm:cxn modelId="{9AA3BA01-5059-8044-8C1B-EAEC984C3F49}" type="presOf" srcId="{D18899ED-BB96-4346-9C4A-23A627643F18}" destId="{608D393C-F088-154C-883E-E3E03F35339F}" srcOrd="0" destOrd="0" presId="urn:microsoft.com/office/officeart/2005/8/layout/vList2"/>
    <dgm:cxn modelId="{00561A16-FCE6-504C-A0F8-D00179D75FA6}" type="presOf" srcId="{2847DDFA-76C4-4580-941A-DC6E84F107F5}" destId="{0D9DE432-BA50-2243-9A86-CF8A2CAABA10}" srcOrd="0" destOrd="0" presId="urn:microsoft.com/office/officeart/2005/8/layout/vList2"/>
    <dgm:cxn modelId="{C90CEF5D-972C-5747-A6AC-EF24E6915385}" type="presOf" srcId="{F125E18E-2BE9-42A4-9152-5521DE03ABB6}" destId="{37A34AA7-B206-BA49-9053-A04B741BA343}" srcOrd="0" destOrd="0" presId="urn:microsoft.com/office/officeart/2005/8/layout/vList2"/>
    <dgm:cxn modelId="{FF840176-1ADF-4740-89EE-9E27B065420F}" type="presOf" srcId="{56EC6A71-5AD6-4439-A0A3-09C4480E1554}" destId="{618B0B65-646E-5B4F-906F-98A78E7D4B87}" srcOrd="0" destOrd="0" presId="urn:microsoft.com/office/officeart/2005/8/layout/vList2"/>
    <dgm:cxn modelId="{D9CFAC8F-F7DB-F94E-803D-7CC09997B3DB}" type="presOf" srcId="{2F91E2D3-B3AE-4652-85F2-61783D25C7BA}" destId="{633FFF96-F2F3-AE40-BEE7-BF5513E6010F}" srcOrd="0" destOrd="0" presId="urn:microsoft.com/office/officeart/2005/8/layout/vList2"/>
    <dgm:cxn modelId="{DCE94897-A769-47F0-BA70-E6E2DA3EC120}" srcId="{F125E18E-2BE9-42A4-9152-5521DE03ABB6}" destId="{56EC6A71-5AD6-4439-A0A3-09C4480E1554}" srcOrd="1" destOrd="0" parTransId="{959CDAA2-39DF-421D-94AA-C79A31A422C2}" sibTransId="{717FF5EA-268D-4F79-8EA3-EDADBB568A84}"/>
    <dgm:cxn modelId="{D6E414AF-829C-40E6-BB2F-DCD2345F561A}" srcId="{F125E18E-2BE9-42A4-9152-5521DE03ABB6}" destId="{D18899ED-BB96-4346-9C4A-23A627643F18}" srcOrd="3" destOrd="0" parTransId="{339BD11C-E58C-468C-878B-DF9EDD477DEB}" sibTransId="{4531DC03-A4BD-4F61-9C00-25E2105CC8D1}"/>
    <dgm:cxn modelId="{296F3CD8-744D-40FB-BAA4-5E15C49649F8}" srcId="{F125E18E-2BE9-42A4-9152-5521DE03ABB6}" destId="{2F91E2D3-B3AE-4652-85F2-61783D25C7BA}" srcOrd="0" destOrd="0" parTransId="{477265C7-8294-4E19-9420-602098F1CF06}" sibTransId="{5334CC43-4496-4E9E-8498-854BC4504CE4}"/>
    <dgm:cxn modelId="{42BB57D9-777E-4A9C-AAD4-72E2D8FAF07D}" srcId="{F125E18E-2BE9-42A4-9152-5521DE03ABB6}" destId="{2847DDFA-76C4-4580-941A-DC6E84F107F5}" srcOrd="2" destOrd="0" parTransId="{D77141B9-CCCD-494F-89A8-1DB401DF988A}" sibTransId="{1FC5039F-2A4C-4F27-A307-16A9A6E9F0FA}"/>
    <dgm:cxn modelId="{EEEF74DA-8AD0-EE45-B3C1-BD0B5B1CDE76}" srcId="{F125E18E-2BE9-42A4-9152-5521DE03ABB6}" destId="{85F18AFD-FB65-FE46-BD98-818D14C0E7AF}" srcOrd="4" destOrd="0" parTransId="{CFB396C0-3A78-EB4B-B5E4-E0E318403C23}" sibTransId="{F077F8F0-2ABA-6A42-B15D-51A646F2FADD}"/>
    <dgm:cxn modelId="{230156E0-A882-FC46-97DE-1C3C7176727D}" type="presOf" srcId="{85F18AFD-FB65-FE46-BD98-818D14C0E7AF}" destId="{8721AF97-858E-4449-84B3-81170CC1F609}" srcOrd="0" destOrd="0" presId="urn:microsoft.com/office/officeart/2005/8/layout/vList2"/>
    <dgm:cxn modelId="{152BF98C-F9F0-2642-B5D1-8686908F7B2A}" type="presParOf" srcId="{37A34AA7-B206-BA49-9053-A04B741BA343}" destId="{633FFF96-F2F3-AE40-BEE7-BF5513E6010F}" srcOrd="0" destOrd="0" presId="urn:microsoft.com/office/officeart/2005/8/layout/vList2"/>
    <dgm:cxn modelId="{22F5E04E-8E59-554B-91F8-CF338BF5BE9E}" type="presParOf" srcId="{37A34AA7-B206-BA49-9053-A04B741BA343}" destId="{4A499644-BE1F-1840-853B-AB85DAC2DCCF}" srcOrd="1" destOrd="0" presId="urn:microsoft.com/office/officeart/2005/8/layout/vList2"/>
    <dgm:cxn modelId="{EB723957-BA06-3D4C-85D3-C9DE23688E59}" type="presParOf" srcId="{37A34AA7-B206-BA49-9053-A04B741BA343}" destId="{618B0B65-646E-5B4F-906F-98A78E7D4B87}" srcOrd="2" destOrd="0" presId="urn:microsoft.com/office/officeart/2005/8/layout/vList2"/>
    <dgm:cxn modelId="{E9FEB4D7-0FAC-4D4A-A498-5A4BDD5BA57F}" type="presParOf" srcId="{37A34AA7-B206-BA49-9053-A04B741BA343}" destId="{87E201F3-C51F-7743-AB1A-F4F371AFC1CE}" srcOrd="3" destOrd="0" presId="urn:microsoft.com/office/officeart/2005/8/layout/vList2"/>
    <dgm:cxn modelId="{61431633-8FAF-E94E-AD5B-4DACED112FCE}" type="presParOf" srcId="{37A34AA7-B206-BA49-9053-A04B741BA343}" destId="{0D9DE432-BA50-2243-9A86-CF8A2CAABA10}" srcOrd="4" destOrd="0" presId="urn:microsoft.com/office/officeart/2005/8/layout/vList2"/>
    <dgm:cxn modelId="{94250545-3129-764B-A1F8-245CC652C4AF}" type="presParOf" srcId="{37A34AA7-B206-BA49-9053-A04B741BA343}" destId="{BB5FBA7B-8DF5-E948-BFD3-3CD301EB1534}" srcOrd="5" destOrd="0" presId="urn:microsoft.com/office/officeart/2005/8/layout/vList2"/>
    <dgm:cxn modelId="{B61E951F-5D9C-A541-9F02-FA01D2BA07CC}" type="presParOf" srcId="{37A34AA7-B206-BA49-9053-A04B741BA343}" destId="{608D393C-F088-154C-883E-E3E03F35339F}" srcOrd="6" destOrd="0" presId="urn:microsoft.com/office/officeart/2005/8/layout/vList2"/>
    <dgm:cxn modelId="{E20BF24C-BE90-1849-9B67-1C629F643173}" type="presParOf" srcId="{37A34AA7-B206-BA49-9053-A04B741BA343}" destId="{FA9C8C9C-5AA4-B14C-A4D2-C0D90B4ABC83}" srcOrd="7" destOrd="0" presId="urn:microsoft.com/office/officeart/2005/8/layout/vList2"/>
    <dgm:cxn modelId="{41634D3C-1570-C640-93BE-0FC226D3C397}" type="presParOf" srcId="{37A34AA7-B206-BA49-9053-A04B741BA343}" destId="{8721AF97-858E-4449-84B3-81170CC1F60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E61E3-E319-46AC-9185-B47BAC332253}">
      <dsp:nvSpPr>
        <dsp:cNvPr id="0" name=""/>
        <dsp:cNvSpPr/>
      </dsp:nvSpPr>
      <dsp:spPr>
        <a:xfrm>
          <a:off x="-82719" y="98392"/>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040EB-A48E-4420-9DB3-3F5CAA80A254}">
      <dsp:nvSpPr>
        <dsp:cNvPr id="0" name=""/>
        <dsp:cNvSpPr/>
      </dsp:nvSpPr>
      <dsp:spPr>
        <a:xfrm>
          <a:off x="136174" y="227138"/>
          <a:ext cx="398766" cy="3979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EA1398-0E5D-4E3F-9162-105C10C1ED8D}">
      <dsp:nvSpPr>
        <dsp:cNvPr id="0" name=""/>
        <dsp:cNvSpPr/>
      </dsp:nvSpPr>
      <dsp:spPr>
        <a:xfrm>
          <a:off x="561812" y="64324"/>
          <a:ext cx="4724983"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ct val="35000"/>
            </a:spcAft>
            <a:buNone/>
          </a:pPr>
          <a:r>
            <a:rPr lang="en-BE" sz="2400" kern="1200" dirty="0"/>
            <a:t>European Superleague Company SL </a:t>
          </a:r>
          <a:endParaRPr lang="en-US" sz="2400" kern="1200" dirty="0"/>
        </a:p>
      </dsp:txBody>
      <dsp:txXfrm>
        <a:off x="561812" y="64324"/>
        <a:ext cx="4724983" cy="769546"/>
      </dsp:txXfrm>
    </dsp:sp>
    <dsp:sp modelId="{E5D49F0B-177A-49F5-AE4F-EA08CBD35CFF}">
      <dsp:nvSpPr>
        <dsp:cNvPr id="0" name=""/>
        <dsp:cNvSpPr/>
      </dsp:nvSpPr>
      <dsp:spPr>
        <a:xfrm>
          <a:off x="-82719" y="1026258"/>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247625-FCB9-4A30-8D91-B7BE7D774CFF}">
      <dsp:nvSpPr>
        <dsp:cNvPr id="0" name=""/>
        <dsp:cNvSpPr/>
      </dsp:nvSpPr>
      <dsp:spPr>
        <a:xfrm>
          <a:off x="136174" y="1189071"/>
          <a:ext cx="398766" cy="3979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6547A-6AF1-4A83-B859-000999ACC481}">
      <dsp:nvSpPr>
        <dsp:cNvPr id="0" name=""/>
        <dsp:cNvSpPr/>
      </dsp:nvSpPr>
      <dsp:spPr>
        <a:xfrm>
          <a:off x="753833" y="1026258"/>
          <a:ext cx="4340940"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800100">
            <a:lnSpc>
              <a:spcPct val="100000"/>
            </a:lnSpc>
            <a:spcBef>
              <a:spcPct val="0"/>
            </a:spcBef>
            <a:spcAft>
              <a:spcPct val="35000"/>
            </a:spcAft>
            <a:buNone/>
          </a:pPr>
          <a:r>
            <a:rPr lang="en-BE" sz="1800" b="1" kern="1200" dirty="0"/>
            <a:t>Natura</a:t>
          </a:r>
          <a:r>
            <a:rPr lang="en-BE" sz="1800" kern="1200" dirty="0"/>
            <a:t>:</a:t>
          </a:r>
          <a:r>
            <a:rPr lang="de-DE" sz="1800" kern="1200" dirty="0"/>
            <a:t> </a:t>
          </a:r>
          <a:r>
            <a:rPr lang="en-GB" sz="1800" b="0" i="0" u="none" kern="1200" dirty="0"/>
            <a:t>ESLC es </a:t>
          </a:r>
          <a:r>
            <a:rPr lang="en-GB" sz="1800" b="0" i="0" u="none" kern="1200" dirty="0" err="1"/>
            <a:t>una</a:t>
          </a:r>
          <a:r>
            <a:rPr lang="en-GB" sz="1800" b="0" i="0" u="none" kern="1200" dirty="0"/>
            <a:t> </a:t>
          </a:r>
          <a:r>
            <a:rPr lang="en-GB" sz="1800" b="0" i="0" u="none" kern="1200" dirty="0" err="1"/>
            <a:t>sociedad</a:t>
          </a:r>
          <a:r>
            <a:rPr lang="en-GB" sz="1800" b="0" i="0" u="none" kern="1200" dirty="0"/>
            <a:t> de </a:t>
          </a:r>
          <a:r>
            <a:rPr lang="en-GB" sz="1800" b="0" i="0" u="none" kern="1200" dirty="0" err="1"/>
            <a:t>Derecho</a:t>
          </a:r>
          <a:r>
            <a:rPr lang="en-GB" sz="1800" b="0" i="0" u="none" kern="1200" dirty="0"/>
            <a:t> privado con </a:t>
          </a:r>
          <a:r>
            <a:rPr lang="en-GB" sz="1800" b="0" i="0" u="none" kern="1200" dirty="0" err="1"/>
            <a:t>domicilio</a:t>
          </a:r>
          <a:r>
            <a:rPr lang="en-GB" sz="1800" b="0" i="0" u="none" kern="1200" dirty="0"/>
            <a:t> </a:t>
          </a:r>
          <a:r>
            <a:rPr lang="en-GB" sz="1800" b="0" i="0" u="none" kern="1200" dirty="0" err="1"/>
            <a:t>en</a:t>
          </a:r>
          <a:r>
            <a:rPr lang="en-GB" sz="1800" b="0" i="0" u="none" kern="1200" dirty="0"/>
            <a:t> </a:t>
          </a:r>
          <a:r>
            <a:rPr lang="en-GB" sz="1800" b="0" i="0" u="none" kern="1200" dirty="0" err="1"/>
            <a:t>España</a:t>
          </a:r>
          <a:r>
            <a:rPr lang="en-GB" sz="1800" b="0" i="0" u="none" kern="1200" dirty="0"/>
            <a:t>. </a:t>
          </a:r>
          <a:endParaRPr lang="en-US" sz="1800" kern="1200" dirty="0"/>
        </a:p>
      </dsp:txBody>
      <dsp:txXfrm>
        <a:off x="753833" y="1026258"/>
        <a:ext cx="4340940" cy="769546"/>
      </dsp:txXfrm>
    </dsp:sp>
    <dsp:sp modelId="{D8AABFAC-567F-4397-9A8D-07ADE5D662A7}">
      <dsp:nvSpPr>
        <dsp:cNvPr id="0" name=""/>
        <dsp:cNvSpPr/>
      </dsp:nvSpPr>
      <dsp:spPr>
        <a:xfrm>
          <a:off x="-82719" y="1988192"/>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1EB393-6E99-4699-B8BE-9864586E9712}">
      <dsp:nvSpPr>
        <dsp:cNvPr id="0" name=""/>
        <dsp:cNvSpPr/>
      </dsp:nvSpPr>
      <dsp:spPr>
        <a:xfrm>
          <a:off x="136174" y="2151005"/>
          <a:ext cx="398766" cy="3979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80AFB-E02A-499F-82EE-05B63798E53A}">
      <dsp:nvSpPr>
        <dsp:cNvPr id="0" name=""/>
        <dsp:cNvSpPr/>
      </dsp:nvSpPr>
      <dsp:spPr>
        <a:xfrm>
          <a:off x="753833" y="1988192"/>
          <a:ext cx="4340940"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800100">
            <a:lnSpc>
              <a:spcPct val="100000"/>
            </a:lnSpc>
            <a:spcBef>
              <a:spcPct val="0"/>
            </a:spcBef>
            <a:spcAft>
              <a:spcPct val="35000"/>
            </a:spcAft>
            <a:buNone/>
          </a:pPr>
          <a:r>
            <a:rPr lang="en-BE" sz="1800" b="1" kern="1200" dirty="0"/>
            <a:t>Ob</a:t>
          </a:r>
          <a:r>
            <a:rPr lang="de-DE" sz="1800" b="1" kern="1200" dirty="0"/>
            <a:t>j</a:t>
          </a:r>
          <a:r>
            <a:rPr lang="en-BE" sz="1800" b="1" kern="1200" dirty="0"/>
            <a:t>etivo</a:t>
          </a:r>
          <a:r>
            <a:rPr lang="en-BE" sz="1800" kern="1200" dirty="0"/>
            <a:t>: </a:t>
          </a:r>
          <a:r>
            <a:rPr lang="en-GB" sz="1800" b="0" i="0" u="none" kern="1200" dirty="0" err="1"/>
            <a:t>nueva</a:t>
          </a:r>
          <a:r>
            <a:rPr lang="en-GB" sz="1800" b="0" i="0" u="none" kern="1200" dirty="0"/>
            <a:t> </a:t>
          </a:r>
          <a:r>
            <a:rPr lang="en-GB" sz="1800" b="0" i="0" u="none" kern="1200" dirty="0" err="1"/>
            <a:t>competición</a:t>
          </a:r>
          <a:r>
            <a:rPr lang="en-GB" sz="1800" b="0" i="0" u="none" kern="1200" dirty="0"/>
            <a:t> </a:t>
          </a:r>
          <a:r>
            <a:rPr lang="en-GB" sz="1800" b="0" i="0" u="none" kern="1200" dirty="0" err="1"/>
            <a:t>internacional</a:t>
          </a:r>
          <a:r>
            <a:rPr lang="en-GB" sz="1800" b="0" i="0" u="none" kern="1200" dirty="0"/>
            <a:t> de </a:t>
          </a:r>
          <a:r>
            <a:rPr lang="en-GB" sz="1800" b="0" i="0" u="none" kern="1200" dirty="0" err="1"/>
            <a:t>fútbol</a:t>
          </a:r>
          <a:r>
            <a:rPr lang="en-GB" sz="1800" b="0" i="0" u="none" kern="1200" dirty="0"/>
            <a:t> </a:t>
          </a:r>
          <a:r>
            <a:rPr lang="en-GB" sz="1800" b="0" i="0" u="none" kern="1200" dirty="0" err="1"/>
            <a:t>profesional</a:t>
          </a:r>
          <a:r>
            <a:rPr lang="en-GB" sz="1800" b="0" i="0" u="none" kern="1200" dirty="0"/>
            <a:t> </a:t>
          </a:r>
          <a:r>
            <a:rPr lang="en-GB" sz="1800" b="0" i="0" u="none" kern="1200" dirty="0" err="1"/>
            <a:t>llamada</a:t>
          </a:r>
          <a:r>
            <a:rPr lang="en-GB" sz="1800" b="0" i="0" u="none" kern="1200" dirty="0"/>
            <a:t> «Superliga»</a:t>
          </a:r>
          <a:endParaRPr lang="en-US" sz="1800" kern="1200" dirty="0"/>
        </a:p>
      </dsp:txBody>
      <dsp:txXfrm>
        <a:off x="753833" y="1988192"/>
        <a:ext cx="4340940" cy="769546"/>
      </dsp:txXfrm>
    </dsp:sp>
    <dsp:sp modelId="{978F79A2-DA28-46DE-A8AA-46B69FA2DCFD}">
      <dsp:nvSpPr>
        <dsp:cNvPr id="0" name=""/>
        <dsp:cNvSpPr/>
      </dsp:nvSpPr>
      <dsp:spPr>
        <a:xfrm>
          <a:off x="-82719" y="2950125"/>
          <a:ext cx="5204077" cy="17568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70E504-D52B-483F-A77B-C80FEFEC9CAA}">
      <dsp:nvSpPr>
        <dsp:cNvPr id="0" name=""/>
        <dsp:cNvSpPr/>
      </dsp:nvSpPr>
      <dsp:spPr>
        <a:xfrm>
          <a:off x="89339" y="3629567"/>
          <a:ext cx="398766" cy="3979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E88917-DB5A-4E5E-9D3A-E14AAB63D49B}">
      <dsp:nvSpPr>
        <dsp:cNvPr id="0" name=""/>
        <dsp:cNvSpPr/>
      </dsp:nvSpPr>
      <dsp:spPr>
        <a:xfrm>
          <a:off x="560117" y="3479351"/>
          <a:ext cx="2477192"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ts val="0"/>
            </a:spcAft>
            <a:buNone/>
          </a:pPr>
          <a:r>
            <a:rPr lang="en-BE" sz="2400" kern="1200" dirty="0"/>
            <a:t>Instrumentos: </a:t>
          </a:r>
          <a:endParaRPr lang="nl-BE" sz="2400" kern="1200" dirty="0"/>
        </a:p>
        <a:p>
          <a:pPr marL="0" lvl="0" indent="0" algn="l" defTabSz="1066800">
            <a:lnSpc>
              <a:spcPct val="100000"/>
            </a:lnSpc>
            <a:spcBef>
              <a:spcPct val="0"/>
            </a:spcBef>
            <a:spcAft>
              <a:spcPct val="35000"/>
            </a:spcAft>
            <a:buNone/>
          </a:pPr>
          <a:r>
            <a:rPr lang="en-BE" sz="2400" kern="1200" dirty="0"/>
            <a:t>3 sociedades </a:t>
          </a:r>
          <a:r>
            <a:rPr lang="de-DE" sz="2400" kern="1200" dirty="0" err="1"/>
            <a:t>para</a:t>
          </a:r>
          <a:r>
            <a:rPr lang="en-BE" sz="1600" kern="1200" dirty="0"/>
            <a:t>:</a:t>
          </a:r>
          <a:endParaRPr lang="en-US" sz="1600" kern="1200" dirty="0"/>
        </a:p>
      </dsp:txBody>
      <dsp:txXfrm>
        <a:off x="560117" y="3479351"/>
        <a:ext cx="2477192" cy="769546"/>
      </dsp:txXfrm>
    </dsp:sp>
    <dsp:sp modelId="{363EB800-410E-4BAD-8658-3CB854387316}">
      <dsp:nvSpPr>
        <dsp:cNvPr id="0" name=""/>
        <dsp:cNvSpPr/>
      </dsp:nvSpPr>
      <dsp:spPr>
        <a:xfrm>
          <a:off x="2864361" y="3466753"/>
          <a:ext cx="2307988"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622300">
            <a:lnSpc>
              <a:spcPct val="100000"/>
            </a:lnSpc>
            <a:spcBef>
              <a:spcPct val="0"/>
            </a:spcBef>
            <a:spcAft>
              <a:spcPct val="35000"/>
            </a:spcAft>
            <a:buNone/>
          </a:pPr>
          <a:r>
            <a:rPr lang="en-GB" sz="1400" b="0" i="0" u="none" kern="1200" dirty="0" err="1"/>
            <a:t>gestión</a:t>
          </a:r>
          <a:r>
            <a:rPr lang="en-GB" sz="1400" b="0" i="0" u="none" kern="1200" dirty="0"/>
            <a:t> </a:t>
          </a:r>
          <a:r>
            <a:rPr lang="en-GB" sz="1400" b="0" i="0" u="none" kern="1200" dirty="0" err="1"/>
            <a:t>financiera</a:t>
          </a:r>
          <a:r>
            <a:rPr lang="en-GB" sz="1400" b="0" i="0" u="none" kern="1200" dirty="0"/>
            <a:t>, </a:t>
          </a:r>
          <a:r>
            <a:rPr lang="en-GB" sz="1400" b="0" i="0" u="none" kern="1200" dirty="0" err="1"/>
            <a:t>deportiva</a:t>
          </a:r>
          <a:r>
            <a:rPr lang="en-GB" sz="1400" b="0" i="0" u="none" kern="1200" dirty="0"/>
            <a:t> y </a:t>
          </a:r>
          <a:r>
            <a:rPr lang="en-GB" sz="1400" b="0" i="0" u="none" kern="1200" dirty="0" err="1"/>
            <a:t>disciplinaria</a:t>
          </a:r>
          <a:endParaRPr lang="en-US" sz="1400" b="1" kern="1200" dirty="0"/>
        </a:p>
        <a:p>
          <a:pPr marL="0" lvl="0" indent="0" algn="l" defTabSz="622300">
            <a:lnSpc>
              <a:spcPct val="100000"/>
            </a:lnSpc>
            <a:spcBef>
              <a:spcPct val="0"/>
            </a:spcBef>
            <a:spcAft>
              <a:spcPct val="35000"/>
            </a:spcAft>
            <a:buNone/>
          </a:pPr>
          <a:r>
            <a:rPr lang="en-GB" sz="1400" b="0" i="0" u="none" kern="1200" dirty="0" err="1"/>
            <a:t>explotación</a:t>
          </a:r>
          <a:r>
            <a:rPr lang="en-GB" sz="1400" b="0" i="0" u="none" kern="1200" dirty="0"/>
            <a:t> de </a:t>
          </a:r>
          <a:r>
            <a:rPr lang="en-GB" sz="1400" b="0" i="0" u="none" kern="1200" dirty="0" err="1"/>
            <a:t>los</a:t>
          </a:r>
          <a:r>
            <a:rPr lang="en-GB" sz="1400" b="0" i="0" u="none" kern="1200" dirty="0"/>
            <a:t> </a:t>
          </a:r>
          <a:r>
            <a:rPr lang="en-GB" sz="1400" b="0" i="0" u="none" kern="1200" dirty="0" err="1"/>
            <a:t>derechos</a:t>
          </a:r>
          <a:r>
            <a:rPr lang="en-GB" sz="1400" b="0" i="0" u="none" kern="1200" dirty="0"/>
            <a:t> </a:t>
          </a:r>
          <a:r>
            <a:rPr lang="en-GB" sz="1400" b="0" i="0" u="none" kern="1200" dirty="0" err="1"/>
            <a:t>audiovisuales</a:t>
          </a:r>
          <a:r>
            <a:rPr lang="en-GB" sz="1400" b="0" i="0" u="none" kern="1200" dirty="0"/>
            <a:t> </a:t>
          </a:r>
          <a:endParaRPr lang="en-US" sz="1400" b="1" kern="1200" dirty="0"/>
        </a:p>
        <a:p>
          <a:pPr marL="0" lvl="0" indent="0" algn="l" defTabSz="622300">
            <a:lnSpc>
              <a:spcPct val="100000"/>
            </a:lnSpc>
            <a:spcBef>
              <a:spcPct val="0"/>
            </a:spcBef>
            <a:spcAft>
              <a:spcPct val="35000"/>
            </a:spcAft>
            <a:buNone/>
          </a:pPr>
          <a:r>
            <a:rPr lang="en-GB" sz="1400" b="0" i="0" u="none" kern="1200" dirty="0" err="1"/>
            <a:t>explotación</a:t>
          </a:r>
          <a:r>
            <a:rPr lang="en-GB" sz="1400" b="0" i="0" u="none" kern="1200" dirty="0"/>
            <a:t> de </a:t>
          </a:r>
          <a:r>
            <a:rPr lang="en-GB" sz="1400" b="0" i="0" u="none" kern="1200" dirty="0" err="1"/>
            <a:t>los</a:t>
          </a:r>
          <a:r>
            <a:rPr lang="en-GB" sz="1400" b="0" i="0" u="none" kern="1200" dirty="0"/>
            <a:t> </a:t>
          </a:r>
          <a:r>
            <a:rPr lang="en-GB" sz="1400" b="0" i="0" u="none" kern="1200" dirty="0" err="1"/>
            <a:t>demás</a:t>
          </a:r>
          <a:r>
            <a:rPr lang="en-GB" sz="1400" b="0" i="0" u="none" kern="1200" dirty="0"/>
            <a:t> </a:t>
          </a:r>
          <a:r>
            <a:rPr lang="en-GB" sz="1400" b="0" i="0" u="none" kern="1200" dirty="0" err="1"/>
            <a:t>activos</a:t>
          </a:r>
          <a:r>
            <a:rPr lang="en-GB" sz="1400" b="0" i="0" u="none" kern="1200" dirty="0"/>
            <a:t> </a:t>
          </a:r>
          <a:r>
            <a:rPr lang="en-GB" sz="1400" b="0" i="0" u="none" kern="1200" dirty="0" err="1"/>
            <a:t>comerciales</a:t>
          </a:r>
          <a:endParaRPr lang="en-US" sz="1400" b="1" kern="1200" dirty="0"/>
        </a:p>
      </dsp:txBody>
      <dsp:txXfrm>
        <a:off x="2864361" y="3466753"/>
        <a:ext cx="2307988" cy="769546"/>
      </dsp:txXfrm>
    </dsp:sp>
    <dsp:sp modelId="{33A34E1F-AB3B-418F-AD1C-350C6A5A1727}">
      <dsp:nvSpPr>
        <dsp:cNvPr id="0" name=""/>
        <dsp:cNvSpPr/>
      </dsp:nvSpPr>
      <dsp:spPr>
        <a:xfrm>
          <a:off x="-82719" y="4899383"/>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028333-353A-4009-ABA2-F9CF8659FB19}">
      <dsp:nvSpPr>
        <dsp:cNvPr id="0" name=""/>
        <dsp:cNvSpPr/>
      </dsp:nvSpPr>
      <dsp:spPr>
        <a:xfrm>
          <a:off x="136174" y="5062196"/>
          <a:ext cx="398766" cy="3979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D3A4BA-678D-4050-B79F-89E5624CCE10}">
      <dsp:nvSpPr>
        <dsp:cNvPr id="0" name=""/>
        <dsp:cNvSpPr/>
      </dsp:nvSpPr>
      <dsp:spPr>
        <a:xfrm>
          <a:off x="753833" y="4899383"/>
          <a:ext cx="4340940"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889000">
            <a:lnSpc>
              <a:spcPct val="100000"/>
            </a:lnSpc>
            <a:spcBef>
              <a:spcPct val="0"/>
            </a:spcBef>
            <a:spcAft>
              <a:spcPct val="35000"/>
            </a:spcAft>
            <a:buNone/>
          </a:pPr>
          <a:r>
            <a:rPr lang="en-BE" sz="2000" kern="1200" dirty="0"/>
            <a:t>JP Morgan: </a:t>
          </a:r>
          <a:r>
            <a:rPr lang="en-GB" sz="2000" b="0" i="0" u="none" kern="1200" dirty="0" err="1"/>
            <a:t>apoyo</a:t>
          </a:r>
          <a:r>
            <a:rPr lang="en-GB" sz="2000" b="0" i="0" u="none" kern="1200" dirty="0"/>
            <a:t> </a:t>
          </a:r>
          <a:r>
            <a:rPr lang="en-GB" sz="2000" b="0" i="0" u="none" kern="1200" dirty="0" err="1"/>
            <a:t>económico</a:t>
          </a:r>
          <a:r>
            <a:rPr lang="en-GB" sz="2000" b="0" i="0" u="none" kern="1200" dirty="0"/>
            <a:t> </a:t>
          </a:r>
          <a:r>
            <a:rPr lang="en-BE" sz="2000" kern="1200" dirty="0"/>
            <a:t>(</a:t>
          </a:r>
          <a:r>
            <a:rPr lang="en-GB" sz="2000" b="0" i="0" u="none" kern="1200" dirty="0"/>
            <a:t>4 000 </a:t>
          </a:r>
          <a:r>
            <a:rPr lang="en-GB" sz="2000" b="0" i="0" u="none" kern="1200" dirty="0" err="1"/>
            <a:t>millones</a:t>
          </a:r>
          <a:r>
            <a:rPr lang="en-GB" sz="2000" b="0" i="0" u="none" kern="1200" dirty="0"/>
            <a:t> de euros</a:t>
          </a:r>
          <a:r>
            <a:rPr lang="en-BE" sz="2000" kern="1200" dirty="0"/>
            <a:t>)</a:t>
          </a:r>
          <a:endParaRPr lang="en-US" sz="2000" kern="1200" dirty="0"/>
        </a:p>
      </dsp:txBody>
      <dsp:txXfrm>
        <a:off x="753833" y="4899383"/>
        <a:ext cx="4340940" cy="7695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DD211-3B40-4F78-96F1-B2CE0BC4A726}">
      <dsp:nvSpPr>
        <dsp:cNvPr id="0" name=""/>
        <dsp:cNvSpPr/>
      </dsp:nvSpPr>
      <dsp:spPr>
        <a:xfrm>
          <a:off x="0" y="682"/>
          <a:ext cx="4953052"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A7BD01-5710-4EA8-B292-3C7585E68729}">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72854C-CEAF-4306-9447-887611B6EE86}">
      <dsp:nvSpPr>
        <dsp:cNvPr id="0" name=""/>
        <dsp:cNvSpPr/>
      </dsp:nvSpPr>
      <dsp:spPr>
        <a:xfrm>
          <a:off x="1844034" y="682"/>
          <a:ext cx="3109017"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022350">
            <a:lnSpc>
              <a:spcPct val="90000"/>
            </a:lnSpc>
            <a:spcBef>
              <a:spcPct val="0"/>
            </a:spcBef>
            <a:spcAft>
              <a:spcPct val="35000"/>
            </a:spcAft>
            <a:buNone/>
          </a:pPr>
          <a:r>
            <a:rPr lang="es-ES" sz="2300" kern="1200" dirty="0"/>
            <a:t>AUTÉNTICA SOLIDARIDAD FINANCIERA</a:t>
          </a:r>
          <a:r>
            <a:rPr lang="en-BE" sz="2300" kern="1200" dirty="0"/>
            <a:t> (p</a:t>
          </a:r>
          <a:r>
            <a:rPr lang="de-DE" sz="2300" kern="1200" dirty="0" err="1"/>
            <a:t>árr</a:t>
          </a:r>
          <a:r>
            <a:rPr lang="en-BE" sz="2300" kern="1200" dirty="0"/>
            <a:t>.</a:t>
          </a:r>
          <a:r>
            <a:rPr lang="de-DE" sz="2300" kern="1200" dirty="0"/>
            <a:t> </a:t>
          </a:r>
          <a:r>
            <a:rPr lang="en-BE" sz="2300" kern="1200" dirty="0"/>
            <a:t>235)</a:t>
          </a:r>
          <a:endParaRPr lang="en-US" sz="2300" kern="1200" dirty="0"/>
        </a:p>
      </dsp:txBody>
      <dsp:txXfrm>
        <a:off x="1844034" y="682"/>
        <a:ext cx="3109017" cy="1596566"/>
      </dsp:txXfrm>
    </dsp:sp>
    <dsp:sp modelId="{DBFF96AC-FB78-4D9D-A049-7741242F6632}">
      <dsp:nvSpPr>
        <dsp:cNvPr id="0" name=""/>
        <dsp:cNvSpPr/>
      </dsp:nvSpPr>
      <dsp:spPr>
        <a:xfrm>
          <a:off x="0" y="1996390"/>
          <a:ext cx="4953052"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EBA47-956C-4287-84E3-E7E8C3455896}">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FE8BBD-A8F6-42C1-9E8C-2343815E098B}">
      <dsp:nvSpPr>
        <dsp:cNvPr id="0" name=""/>
        <dsp:cNvSpPr/>
      </dsp:nvSpPr>
      <dsp:spPr>
        <a:xfrm>
          <a:off x="1844034" y="1996390"/>
          <a:ext cx="3109017"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022350">
            <a:lnSpc>
              <a:spcPct val="90000"/>
            </a:lnSpc>
            <a:spcBef>
              <a:spcPct val="0"/>
            </a:spcBef>
            <a:spcAft>
              <a:spcPct val="35000"/>
            </a:spcAft>
            <a:buNone/>
          </a:pPr>
          <a:r>
            <a:rPr lang="es-ES" sz="2300" kern="1200" dirty="0"/>
            <a:t>MEJOR DERECHO DE PRODUCCIÓN Y REDISTRIBUCIÓN</a:t>
          </a:r>
          <a:endParaRPr lang="en-US" sz="2300" kern="1200" dirty="0"/>
        </a:p>
      </dsp:txBody>
      <dsp:txXfrm>
        <a:off x="1844034" y="1996390"/>
        <a:ext cx="3109017" cy="1596566"/>
      </dsp:txXfrm>
    </dsp:sp>
    <dsp:sp modelId="{644840BA-64C2-4806-8204-6F811FC19F13}">
      <dsp:nvSpPr>
        <dsp:cNvPr id="0" name=""/>
        <dsp:cNvSpPr/>
      </dsp:nvSpPr>
      <dsp:spPr>
        <a:xfrm>
          <a:off x="0" y="3992098"/>
          <a:ext cx="4953052"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5CAA7D-54B5-42D7-B59F-D2274A14AAE4}">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97F92C-1AAC-4AB3-B913-7A9701C0DFA6}">
      <dsp:nvSpPr>
        <dsp:cNvPr id="0" name=""/>
        <dsp:cNvSpPr/>
      </dsp:nvSpPr>
      <dsp:spPr>
        <a:xfrm>
          <a:off x="1844034" y="3992098"/>
          <a:ext cx="3109017"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022350">
            <a:lnSpc>
              <a:spcPct val="90000"/>
            </a:lnSpc>
            <a:spcBef>
              <a:spcPct val="0"/>
            </a:spcBef>
            <a:spcAft>
              <a:spcPct val="35000"/>
            </a:spcAft>
            <a:buNone/>
          </a:pPr>
          <a:r>
            <a:rPr lang="es-ES" sz="2300" kern="1200" dirty="0"/>
            <a:t>PRUEBA CONCRETA PARA EL JUEZ NACIONAL (párr. 236)</a:t>
          </a:r>
          <a:endParaRPr lang="en-US" sz="2300" kern="1200" dirty="0"/>
        </a:p>
      </dsp:txBody>
      <dsp:txXfrm>
        <a:off x="1844034" y="3992098"/>
        <a:ext cx="3109017" cy="1596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31F29-5CCD-0D47-B0BE-11ADC470E770}">
      <dsp:nvSpPr>
        <dsp:cNvPr id="0" name=""/>
        <dsp:cNvSpPr/>
      </dsp:nvSpPr>
      <dsp:spPr>
        <a:xfrm>
          <a:off x="0" y="0"/>
          <a:ext cx="8229600" cy="8647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u="none" strike="noStrike" kern="1200" dirty="0" err="1">
              <a:solidFill>
                <a:schemeClr val="bg1"/>
              </a:solidFill>
              <a:effectLst/>
              <a:latin typeface="+mn-lt"/>
              <a:cs typeface="Times New Roman" panose="02020603050405020304" pitchFamily="18" charset="0"/>
            </a:rPr>
            <a:t>Autorización</a:t>
          </a:r>
          <a:r>
            <a:rPr lang="en-GB" sz="2400" b="0" i="0" u="none" strike="noStrike" kern="1200" dirty="0">
              <a:solidFill>
                <a:schemeClr val="bg1"/>
              </a:solidFill>
              <a:effectLst/>
              <a:latin typeface="+mn-lt"/>
              <a:cs typeface="Times New Roman" panose="02020603050405020304" pitchFamily="18" charset="0"/>
            </a:rPr>
            <a:t> previa</a:t>
          </a:r>
          <a:r>
            <a:rPr lang="en-US" sz="2400" kern="1200" dirty="0">
              <a:solidFill>
                <a:schemeClr val="bg1"/>
              </a:solidFill>
              <a:latin typeface="+mn-lt"/>
            </a:rPr>
            <a:t>: 		</a:t>
          </a:r>
          <a:r>
            <a:rPr lang="en-US" sz="2400" b="0" i="0" u="none" strike="noStrike" kern="1200" dirty="0">
              <a:solidFill>
                <a:prstClr val="white"/>
              </a:solidFill>
              <a:effectLst/>
              <a:latin typeface="Calibri" panose="020F0502020204030204"/>
              <a:ea typeface="+mn-ea"/>
              <a:cs typeface="Times New Roman" panose="02020603050405020304" pitchFamily="18" charset="0"/>
            </a:rPr>
            <a:t>Art.102 TFEU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sobre</a:t>
          </a:r>
          <a:r>
            <a:rPr lang="en-US" sz="2400" b="0" i="0" u="none" strike="noStrike" kern="1200" dirty="0">
              <a:solidFill>
                <a:prstClr val="white"/>
              </a:solidFill>
              <a:effectLst/>
              <a:latin typeface="Calibri" panose="020F0502020204030204"/>
              <a:ea typeface="+mn-ea"/>
              <a:cs typeface="Times New Roman" panose="02020603050405020304" pitchFamily="18" charset="0"/>
            </a:rPr>
            <a:t>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abuso</a:t>
          </a:r>
          <a:r>
            <a:rPr lang="en-US" sz="2400" b="0" i="0" u="none" strike="noStrike" kern="1200" dirty="0">
              <a:solidFill>
                <a:prstClr val="white"/>
              </a:solidFill>
              <a:effectLst/>
              <a:latin typeface="Calibri" panose="020F0502020204030204"/>
              <a:ea typeface="+mn-ea"/>
              <a:cs typeface="Times New Roman" panose="02020603050405020304" pitchFamily="18" charset="0"/>
            </a:rPr>
            <a:t> de</a:t>
          </a:r>
          <a:br>
            <a:rPr lang="en-US" sz="2400" b="0" i="0" u="none" strike="noStrike" kern="1200" dirty="0">
              <a:solidFill>
                <a:prstClr val="white"/>
              </a:solidFill>
              <a:effectLst/>
              <a:latin typeface="Calibri" panose="020F0502020204030204"/>
              <a:ea typeface="+mn-ea"/>
              <a:cs typeface="Times New Roman" panose="02020603050405020304" pitchFamily="18" charset="0"/>
            </a:rPr>
          </a:br>
          <a:r>
            <a:rPr lang="en-US" sz="2400" b="0" i="0" u="none" strike="noStrike" kern="1200" dirty="0">
              <a:solidFill>
                <a:prstClr val="white"/>
              </a:solidFill>
              <a:effectLst/>
              <a:latin typeface="Calibri" panose="020F0502020204030204"/>
              <a:ea typeface="+mn-ea"/>
              <a:cs typeface="Times New Roman" panose="02020603050405020304" pitchFamily="18" charset="0"/>
            </a:rPr>
            <a:t>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posición</a:t>
          </a:r>
          <a:r>
            <a:rPr lang="en-US" sz="2400" b="0" i="0" u="none" strike="noStrike" kern="1200" dirty="0">
              <a:solidFill>
                <a:prstClr val="white"/>
              </a:solidFill>
              <a:effectLst/>
              <a:latin typeface="Calibri" panose="020F0502020204030204"/>
              <a:ea typeface="+mn-ea"/>
              <a:cs typeface="Times New Roman" panose="02020603050405020304" pitchFamily="18" charset="0"/>
            </a:rPr>
            <a:t>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dominante</a:t>
          </a:r>
          <a:endParaRPr lang="en-US" sz="2400" b="0" i="0" u="none" strike="noStrike" kern="1200" dirty="0">
            <a:solidFill>
              <a:prstClr val="white"/>
            </a:solidFill>
            <a:effectLst/>
            <a:latin typeface="Calibri" panose="020F0502020204030204"/>
            <a:ea typeface="+mn-ea"/>
            <a:cs typeface="Times New Roman" panose="02020603050405020304" pitchFamily="18" charset="0"/>
          </a:endParaRPr>
        </a:p>
      </dsp:txBody>
      <dsp:txXfrm>
        <a:off x="42215" y="42215"/>
        <a:ext cx="8145170" cy="780341"/>
      </dsp:txXfrm>
    </dsp:sp>
    <dsp:sp modelId="{A2A53227-819B-0441-999D-5AF676843BC8}">
      <dsp:nvSpPr>
        <dsp:cNvPr id="0" name=""/>
        <dsp:cNvSpPr/>
      </dsp:nvSpPr>
      <dsp:spPr>
        <a:xfrm>
          <a:off x="0" y="879204"/>
          <a:ext cx="8229600" cy="864771"/>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u="none" strike="noStrike" kern="1200" dirty="0" err="1">
              <a:solidFill>
                <a:prstClr val="white"/>
              </a:solidFill>
              <a:effectLst/>
              <a:latin typeface="Calibri" panose="020F0502020204030204"/>
              <a:ea typeface="+mn-ea"/>
              <a:cs typeface="Times New Roman" panose="02020603050405020304" pitchFamily="18" charset="0"/>
            </a:rPr>
            <a:t>Autorización</a:t>
          </a:r>
          <a:r>
            <a:rPr lang="en-GB" sz="2400" b="0" i="0" u="none" strike="noStrike" kern="1200" dirty="0">
              <a:solidFill>
                <a:prstClr val="white"/>
              </a:solidFill>
              <a:effectLst/>
              <a:latin typeface="Calibri" panose="020F0502020204030204"/>
              <a:ea typeface="+mn-ea"/>
              <a:cs typeface="Times New Roman" panose="02020603050405020304" pitchFamily="18" charset="0"/>
            </a:rPr>
            <a:t> previa</a:t>
          </a:r>
          <a:r>
            <a:rPr lang="en-US" sz="2400" b="0" i="0" u="none" strike="noStrike" kern="1200" dirty="0">
              <a:solidFill>
                <a:prstClr val="white"/>
              </a:solidFill>
              <a:effectLst/>
              <a:latin typeface="Calibri" panose="020F0502020204030204"/>
              <a:ea typeface="+mn-ea"/>
              <a:cs typeface="Times New Roman" panose="02020603050405020304" pitchFamily="18" charset="0"/>
            </a:rPr>
            <a:t>: 		Art. 101 TFEU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sobre</a:t>
          </a:r>
          <a:r>
            <a:rPr lang="en-US" sz="2400" b="0" i="0" u="none" strike="noStrike" kern="1200" dirty="0">
              <a:solidFill>
                <a:prstClr val="white"/>
              </a:solidFill>
              <a:effectLst/>
              <a:latin typeface="Calibri" panose="020F0502020204030204"/>
              <a:ea typeface="+mn-ea"/>
              <a:cs typeface="Times New Roman" panose="02020603050405020304" pitchFamily="18" charset="0"/>
            </a:rPr>
            <a:t> la</a:t>
          </a:r>
          <a:br>
            <a:rPr lang="en-US" sz="2400" b="0" i="0" u="none" strike="noStrike" kern="1200" dirty="0">
              <a:solidFill>
                <a:prstClr val="white"/>
              </a:solidFill>
              <a:effectLst/>
              <a:latin typeface="Calibri" panose="020F0502020204030204"/>
              <a:ea typeface="+mn-ea"/>
              <a:cs typeface="Times New Roman" panose="02020603050405020304" pitchFamily="18" charset="0"/>
            </a:rPr>
          </a:br>
          <a:r>
            <a:rPr lang="en-US" sz="2400" b="0" i="0" u="none" strike="noStrike" kern="1200" dirty="0">
              <a:solidFill>
                <a:prstClr val="white"/>
              </a:solidFill>
              <a:effectLst/>
              <a:latin typeface="Calibri" panose="020F0502020204030204"/>
              <a:ea typeface="+mn-ea"/>
              <a:cs typeface="Times New Roman" panose="02020603050405020304" pitchFamily="18" charset="0"/>
            </a:rPr>
            <a:t>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libertad</a:t>
          </a:r>
          <a:r>
            <a:rPr lang="en-US" sz="2400" b="0" i="0" u="none" strike="noStrike" kern="1200" dirty="0">
              <a:solidFill>
                <a:prstClr val="white"/>
              </a:solidFill>
              <a:effectLst/>
              <a:latin typeface="Calibri" panose="020F0502020204030204"/>
              <a:ea typeface="+mn-ea"/>
              <a:cs typeface="Times New Roman" panose="02020603050405020304" pitchFamily="18" charset="0"/>
            </a:rPr>
            <a:t> de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competencia</a:t>
          </a:r>
          <a:endParaRPr lang="en-US" sz="2400" b="0" i="0" u="none" strike="noStrike" kern="1200" dirty="0">
            <a:solidFill>
              <a:prstClr val="white"/>
            </a:solidFill>
            <a:effectLst/>
            <a:latin typeface="Calibri" panose="020F0502020204030204"/>
            <a:ea typeface="+mn-ea"/>
            <a:cs typeface="Times New Roman" panose="02020603050405020304" pitchFamily="18" charset="0"/>
          </a:endParaRPr>
        </a:p>
      </dsp:txBody>
      <dsp:txXfrm>
        <a:off x="42215" y="921419"/>
        <a:ext cx="8145170" cy="780341"/>
      </dsp:txXfrm>
    </dsp:sp>
    <dsp:sp modelId="{3D9EB098-9267-BE4B-B612-1DE97F5E55C8}">
      <dsp:nvSpPr>
        <dsp:cNvPr id="0" name=""/>
        <dsp:cNvSpPr/>
      </dsp:nvSpPr>
      <dsp:spPr>
        <a:xfrm>
          <a:off x="0" y="1764255"/>
          <a:ext cx="8229600" cy="8647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b="0" i="0" u="none" strike="noStrike" kern="1200" dirty="0">
              <a:solidFill>
                <a:prstClr val="white"/>
              </a:solidFill>
              <a:effectLst/>
              <a:latin typeface="Calibri" panose="020F0502020204030204"/>
              <a:ea typeface="+mn-ea"/>
              <a:cs typeface="Times New Roman" panose="02020603050405020304" pitchFamily="18" charset="0"/>
            </a:rPr>
            <a:t>Amenaza de sanciones</a:t>
          </a:r>
          <a:r>
            <a:rPr lang="en-US" sz="2400" b="0" i="0" u="none" strike="noStrike" kern="1200" dirty="0">
              <a:solidFill>
                <a:prstClr val="white"/>
              </a:solidFill>
              <a:effectLst/>
              <a:latin typeface="Calibri" panose="020F0502020204030204"/>
              <a:ea typeface="+mn-ea"/>
              <a:cs typeface="Times New Roman" panose="02020603050405020304" pitchFamily="18" charset="0"/>
            </a:rPr>
            <a:t>:		Art. 101 y 102 TFEU</a:t>
          </a:r>
        </a:p>
      </dsp:txBody>
      <dsp:txXfrm>
        <a:off x="42215" y="1806470"/>
        <a:ext cx="8145170" cy="780341"/>
      </dsp:txXfrm>
    </dsp:sp>
    <dsp:sp modelId="{5BD9DAF0-650A-F94C-B774-DF246B310D10}">
      <dsp:nvSpPr>
        <dsp:cNvPr id="0" name=""/>
        <dsp:cNvSpPr/>
      </dsp:nvSpPr>
      <dsp:spPr>
        <a:xfrm>
          <a:off x="0" y="2634707"/>
          <a:ext cx="8229600" cy="8647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“Original Owners of rights”:	Art. 101 y  102 TFEU</a:t>
          </a:r>
        </a:p>
      </dsp:txBody>
      <dsp:txXfrm>
        <a:off x="42215" y="2676922"/>
        <a:ext cx="8145170" cy="780341"/>
      </dsp:txXfrm>
    </dsp:sp>
    <dsp:sp modelId="{AA935650-35F3-494F-97B7-1AE5F322BF9D}">
      <dsp:nvSpPr>
        <dsp:cNvPr id="0" name=""/>
        <dsp:cNvSpPr/>
      </dsp:nvSpPr>
      <dsp:spPr>
        <a:xfrm>
          <a:off x="0" y="3512458"/>
          <a:ext cx="8229600" cy="8647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u="none" strike="noStrike" kern="1200" dirty="0" err="1">
              <a:solidFill>
                <a:prstClr val="white"/>
              </a:solidFill>
              <a:effectLst/>
              <a:latin typeface="Calibri" panose="020F0502020204030204"/>
              <a:ea typeface="+mn-ea"/>
              <a:cs typeface="Times New Roman" panose="02020603050405020304" pitchFamily="18" charset="0"/>
            </a:rPr>
            <a:t>Autorización</a:t>
          </a:r>
          <a:r>
            <a:rPr lang="en-GB" sz="2400" b="0" i="0" u="none" strike="noStrike" kern="1200" dirty="0">
              <a:solidFill>
                <a:prstClr val="white"/>
              </a:solidFill>
              <a:effectLst/>
              <a:latin typeface="Calibri" panose="020F0502020204030204"/>
              <a:ea typeface="+mn-ea"/>
              <a:cs typeface="Times New Roman" panose="02020603050405020304" pitchFamily="18" charset="0"/>
            </a:rPr>
            <a:t> previa: </a:t>
          </a:r>
          <a:r>
            <a:rPr lang="en-US" sz="2400" b="0" i="0" u="none" strike="noStrike" kern="1200" dirty="0">
              <a:solidFill>
                <a:prstClr val="white"/>
              </a:solidFill>
              <a:effectLst/>
              <a:latin typeface="Calibri" panose="020F0502020204030204"/>
              <a:ea typeface="+mn-ea"/>
              <a:cs typeface="Times New Roman" panose="02020603050405020304" pitchFamily="18" charset="0"/>
            </a:rPr>
            <a:t>“</a:t>
          </a:r>
          <a:r>
            <a:rPr lang="es-ES" sz="2400" b="0" i="0" u="none" strike="noStrike" kern="1200" dirty="0">
              <a:solidFill>
                <a:prstClr val="white"/>
              </a:solidFill>
              <a:effectLst/>
              <a:latin typeface="Calibri" panose="020F0502020204030204"/>
              <a:ea typeface="+mn-ea"/>
              <a:cs typeface="Times New Roman" panose="02020603050405020304" pitchFamily="18" charset="0"/>
            </a:rPr>
            <a:t>excepción</a:t>
          </a:r>
          <a:r>
            <a:rPr lang="en-US" sz="2400" b="0" i="0" u="none" strike="noStrike" kern="1200" dirty="0">
              <a:solidFill>
                <a:prstClr val="white"/>
              </a:solidFill>
              <a:effectLst/>
              <a:latin typeface="Calibri" panose="020F0502020204030204"/>
              <a:ea typeface="+mn-ea"/>
              <a:cs typeface="Times New Roman" panose="02020603050405020304" pitchFamily="18" charset="0"/>
            </a:rPr>
            <a:t>”:	Art. 101 (3) y 102 TFEU</a:t>
          </a:r>
        </a:p>
      </dsp:txBody>
      <dsp:txXfrm>
        <a:off x="42215" y="3554673"/>
        <a:ext cx="8145170" cy="780341"/>
      </dsp:txXfrm>
    </dsp:sp>
    <dsp:sp modelId="{3ED9FB8D-A08A-8C4E-B892-FC357D28A813}">
      <dsp:nvSpPr>
        <dsp:cNvPr id="0" name=""/>
        <dsp:cNvSpPr/>
      </dsp:nvSpPr>
      <dsp:spPr>
        <a:xfrm>
          <a:off x="0" y="4390210"/>
          <a:ext cx="8229600" cy="8647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u="none" strike="noStrike" kern="1200" dirty="0">
              <a:solidFill>
                <a:prstClr val="white"/>
              </a:solidFill>
              <a:effectLst/>
              <a:latin typeface="Calibri" panose="020F0502020204030204"/>
              <a:ea typeface="+mn-ea"/>
              <a:cs typeface="Times New Roman" panose="02020603050405020304" pitchFamily="18" charset="0"/>
            </a:rPr>
            <a:t>Autorización previa </a:t>
          </a:r>
          <a:r>
            <a:rPr lang="en-US" sz="2400" b="0" i="0" u="none" strike="noStrike" kern="1200" dirty="0">
              <a:solidFill>
                <a:prstClr val="white"/>
              </a:solidFill>
              <a:effectLst/>
              <a:latin typeface="Calibri" panose="020F0502020204030204"/>
              <a:ea typeface="+mn-ea"/>
              <a:cs typeface="Times New Roman" panose="02020603050405020304" pitchFamily="18" charset="0"/>
            </a:rPr>
            <a:t>		Art. 45-49 -56 y 63 TFEU					(Libertad de </a:t>
          </a:r>
          <a:r>
            <a:rPr lang="en-US" sz="2400" b="0" i="0" u="none" strike="noStrike" kern="1200" dirty="0" err="1">
              <a:solidFill>
                <a:prstClr val="white"/>
              </a:solidFill>
              <a:effectLst/>
              <a:latin typeface="Calibri" panose="020F0502020204030204"/>
              <a:ea typeface="+mn-ea"/>
              <a:cs typeface="Times New Roman" panose="02020603050405020304" pitchFamily="18" charset="0"/>
            </a:rPr>
            <a:t>circulación</a:t>
          </a:r>
          <a:r>
            <a:rPr lang="en-US" sz="1800" kern="1200" dirty="0"/>
            <a:t>)</a:t>
          </a:r>
        </a:p>
      </dsp:txBody>
      <dsp:txXfrm>
        <a:off x="42215" y="4432425"/>
        <a:ext cx="8145170" cy="7803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BDF9D-E780-874C-94FB-06FB0B106DA3}">
      <dsp:nvSpPr>
        <dsp:cNvPr id="0" name=""/>
        <dsp:cNvSpPr/>
      </dsp:nvSpPr>
      <dsp:spPr>
        <a:xfrm>
          <a:off x="0" y="0"/>
          <a:ext cx="6824811" cy="1198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UEFA – FIFA </a:t>
          </a:r>
          <a:r>
            <a:rPr lang="es-ES" sz="3200" kern="1200" dirty="0"/>
            <a:t>posición dominante</a:t>
          </a:r>
          <a:endParaRPr lang="en-US" sz="3200" b="1" kern="1200" dirty="0"/>
        </a:p>
      </dsp:txBody>
      <dsp:txXfrm>
        <a:off x="58485" y="58485"/>
        <a:ext cx="6707841" cy="1081110"/>
      </dsp:txXfrm>
    </dsp:sp>
    <dsp:sp modelId="{6E91E64E-3955-4F45-B2B6-A078C53769CD}">
      <dsp:nvSpPr>
        <dsp:cNvPr id="0" name=""/>
        <dsp:cNvSpPr/>
      </dsp:nvSpPr>
      <dsp:spPr>
        <a:xfrm>
          <a:off x="0" y="1581087"/>
          <a:ext cx="6824811" cy="57657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t>
          </a:r>
          <a:r>
            <a:rPr lang="en-GB" sz="3200" b="0" i="0" u="none" kern="1200" dirty="0" err="1"/>
            <a:t>responsabilidad</a:t>
          </a:r>
          <a:r>
            <a:rPr lang="en-GB" sz="3200" b="0" i="0" u="none" kern="1200" dirty="0"/>
            <a:t> especial</a:t>
          </a:r>
          <a:r>
            <a:rPr lang="en-US" sz="3200" kern="1200" dirty="0"/>
            <a:t>” : </a:t>
          </a:r>
        </a:p>
      </dsp:txBody>
      <dsp:txXfrm>
        <a:off x="28146" y="1609233"/>
        <a:ext cx="6768519" cy="520284"/>
      </dsp:txXfrm>
    </dsp:sp>
    <dsp:sp modelId="{1DABFC3B-2B11-FD45-BA3A-D9EC0CE2DD95}">
      <dsp:nvSpPr>
        <dsp:cNvPr id="0" name=""/>
        <dsp:cNvSpPr/>
      </dsp:nvSpPr>
      <dsp:spPr>
        <a:xfrm>
          <a:off x="0" y="2157664"/>
          <a:ext cx="6824811" cy="225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688"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s-ES" sz="3600" kern="1200" dirty="0"/>
            <a:t>Evitar una competencia distorsionada</a:t>
          </a:r>
          <a:endParaRPr lang="en-US" sz="3600" kern="1200" dirty="0"/>
        </a:p>
        <a:p>
          <a:pPr marL="285750" lvl="1" indent="-285750" algn="l" defTabSz="1600200">
            <a:lnSpc>
              <a:spcPct val="90000"/>
            </a:lnSpc>
            <a:spcBef>
              <a:spcPct val="0"/>
            </a:spcBef>
            <a:spcAft>
              <a:spcPct val="20000"/>
            </a:spcAft>
            <a:buChar char="•"/>
          </a:pPr>
          <a:r>
            <a:rPr lang="en-GB" sz="3600" b="0" i="0" u="none" kern="1200" dirty="0"/>
            <a:t>No </a:t>
          </a:r>
          <a:r>
            <a:rPr lang="en-GB" sz="3600" b="0" i="0" u="none" kern="1200" dirty="0" err="1"/>
            <a:t>negar</a:t>
          </a:r>
          <a:r>
            <a:rPr lang="en-GB" sz="3600" b="0" i="0" u="none" kern="1200" dirty="0"/>
            <a:t> </a:t>
          </a:r>
          <a:r>
            <a:rPr lang="en-GB" sz="3600" b="0" i="0" u="none" kern="1200" dirty="0" err="1"/>
            <a:t>indebidamente</a:t>
          </a:r>
          <a:r>
            <a:rPr lang="en-GB" sz="3600" b="0" i="0" u="none" kern="1200" dirty="0"/>
            <a:t> </a:t>
          </a:r>
          <a:r>
            <a:rPr lang="en-GB" sz="3600" b="0" i="0" u="none" kern="1200" dirty="0" err="1"/>
            <a:t>el</a:t>
          </a:r>
          <a:r>
            <a:rPr lang="en-GB" sz="3600" b="0" i="0" u="none" kern="1200" dirty="0"/>
            <a:t> </a:t>
          </a:r>
          <a:r>
            <a:rPr lang="en-GB" sz="3600" b="0" i="0" u="none" kern="1200" dirty="0" err="1"/>
            <a:t>acceso</a:t>
          </a:r>
          <a:r>
            <a:rPr lang="en-GB" sz="3600" b="0" i="0" u="none" kern="1200" dirty="0"/>
            <a:t> al mercado. </a:t>
          </a:r>
          <a:r>
            <a:rPr lang="en-US" sz="3600" kern="1200" dirty="0"/>
            <a:t>(</a:t>
          </a:r>
          <a:r>
            <a:rPr lang="en-US" sz="3600" kern="1200" dirty="0" err="1"/>
            <a:t>párr</a:t>
          </a:r>
          <a:r>
            <a:rPr lang="en-US" sz="3600" kern="1200" dirty="0"/>
            <a:t>. 131)</a:t>
          </a:r>
        </a:p>
      </dsp:txBody>
      <dsp:txXfrm>
        <a:off x="0" y="2157664"/>
        <a:ext cx="6824811" cy="2252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B596F-1797-4D8A-AC40-0D640035A7F3}">
      <dsp:nvSpPr>
        <dsp:cNvPr id="0" name=""/>
        <dsp:cNvSpPr/>
      </dsp:nvSpPr>
      <dsp:spPr>
        <a:xfrm>
          <a:off x="1610873" y="95298"/>
          <a:ext cx="1554187" cy="1554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E1BEB-E185-42C8-82E4-0BD0DE822736}">
      <dsp:nvSpPr>
        <dsp:cNvPr id="0" name=""/>
        <dsp:cNvSpPr/>
      </dsp:nvSpPr>
      <dsp:spPr>
        <a:xfrm>
          <a:off x="661092" y="2051087"/>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44700">
            <a:lnSpc>
              <a:spcPct val="90000"/>
            </a:lnSpc>
            <a:spcBef>
              <a:spcPct val="0"/>
            </a:spcBef>
            <a:spcAft>
              <a:spcPct val="35000"/>
            </a:spcAft>
            <a:buNone/>
          </a:pPr>
          <a:r>
            <a:rPr lang="en-BE" sz="4600" kern="1200" dirty="0"/>
            <a:t>REGULATORIO </a:t>
          </a:r>
          <a:endParaRPr lang="en-US" sz="4600" kern="1200" dirty="0"/>
        </a:p>
      </dsp:txBody>
      <dsp:txXfrm>
        <a:off x="661092" y="2051087"/>
        <a:ext cx="3453750" cy="720000"/>
      </dsp:txXfrm>
    </dsp:sp>
    <dsp:sp modelId="{EAAA2E49-CFDD-4A94-B170-174738CFDBCB}">
      <dsp:nvSpPr>
        <dsp:cNvPr id="0" name=""/>
        <dsp:cNvSpPr/>
      </dsp:nvSpPr>
      <dsp:spPr>
        <a:xfrm>
          <a:off x="1610873" y="3634525"/>
          <a:ext cx="1554187" cy="1554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A081C-7132-4792-9A5E-457786D9609E}">
      <dsp:nvSpPr>
        <dsp:cNvPr id="0" name=""/>
        <dsp:cNvSpPr/>
      </dsp:nvSpPr>
      <dsp:spPr>
        <a:xfrm>
          <a:off x="661092" y="5590314"/>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44700">
            <a:lnSpc>
              <a:spcPct val="90000"/>
            </a:lnSpc>
            <a:spcBef>
              <a:spcPct val="0"/>
            </a:spcBef>
            <a:spcAft>
              <a:spcPct val="35000"/>
            </a:spcAft>
            <a:buNone/>
          </a:pPr>
          <a:r>
            <a:rPr lang="en-BE" sz="4600" kern="1200" dirty="0"/>
            <a:t>ECON</a:t>
          </a:r>
          <a:r>
            <a:rPr lang="de-DE" sz="4600" kern="1200" dirty="0"/>
            <a:t>Ó</a:t>
          </a:r>
          <a:r>
            <a:rPr lang="en-BE" sz="4600" kern="1200" dirty="0"/>
            <a:t>MICO</a:t>
          </a:r>
          <a:endParaRPr lang="en-US" sz="4600" kern="1200" dirty="0"/>
        </a:p>
      </dsp:txBody>
      <dsp:txXfrm>
        <a:off x="661092" y="5590314"/>
        <a:ext cx="34537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22B87-36BD-9148-938D-8D4F6EDB976D}">
      <dsp:nvSpPr>
        <dsp:cNvPr id="0" name=""/>
        <dsp:cNvSpPr/>
      </dsp:nvSpPr>
      <dsp:spPr>
        <a:xfrm>
          <a:off x="702985" y="1040"/>
          <a:ext cx="5760638" cy="206034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GB" sz="3200" b="0" i="0" u="none" kern="1200" dirty="0" err="1"/>
            <a:t>Normas</a:t>
          </a:r>
          <a:r>
            <a:rPr lang="en-GB" sz="3200" b="0" i="0" u="none" kern="1200" dirty="0"/>
            <a:t> </a:t>
          </a:r>
          <a:r>
            <a:rPr lang="en-GB" sz="3200" b="0" i="0" u="none" kern="1200" dirty="0" err="1"/>
            <a:t>comunes</a:t>
          </a:r>
          <a:r>
            <a:rPr lang="en-GB" sz="3200" b="0" i="0" u="none" kern="1200" dirty="0"/>
            <a:t> </a:t>
          </a:r>
          <a:r>
            <a:rPr lang="en-GB" sz="3200" b="0" i="0" u="none" kern="1200" dirty="0" err="1"/>
            <a:t>destinadas</a:t>
          </a:r>
          <a:r>
            <a:rPr lang="en-GB" sz="3200" b="0" i="0" u="none" kern="1200" dirty="0"/>
            <a:t> a </a:t>
          </a:r>
          <a:r>
            <a:rPr lang="en-GB" sz="3200" b="0" i="0" u="none" kern="1200" dirty="0" err="1"/>
            <a:t>garantizar</a:t>
          </a:r>
          <a:r>
            <a:rPr lang="en-GB" sz="3200" b="0" i="0" u="none" kern="1200" dirty="0"/>
            <a:t> la </a:t>
          </a:r>
          <a:r>
            <a:rPr lang="en-GB" sz="3200" b="0" i="0" u="none" kern="1200" dirty="0" err="1"/>
            <a:t>homogeneidad</a:t>
          </a:r>
          <a:r>
            <a:rPr lang="en-GB" sz="3200" b="0" i="0" u="none" kern="1200" dirty="0"/>
            <a:t> y la </a:t>
          </a:r>
          <a:r>
            <a:rPr lang="en-GB" sz="3200" b="0" i="0" u="none" kern="1200" dirty="0" err="1"/>
            <a:t>coordinación</a:t>
          </a:r>
          <a:r>
            <a:rPr lang="en-GB" sz="3200" b="0" i="0" u="none" kern="1200" dirty="0"/>
            <a:t> de </a:t>
          </a:r>
          <a:r>
            <a:rPr lang="en-GB" sz="3200" b="0" i="0" u="none" kern="1200" dirty="0" err="1"/>
            <a:t>estas</a:t>
          </a:r>
          <a:r>
            <a:rPr lang="en-GB" sz="3200" b="0" i="0" u="none" kern="1200" dirty="0"/>
            <a:t> </a:t>
          </a:r>
          <a:r>
            <a:rPr lang="en-GB" sz="3200" b="0" i="0" u="none" kern="1200" dirty="0" err="1"/>
            <a:t>competiciones</a:t>
          </a:r>
          <a:r>
            <a:rPr lang="en-GB" sz="3200" b="0" i="0" u="none" kern="1200" dirty="0"/>
            <a:t> </a:t>
          </a:r>
          <a:r>
            <a:rPr lang="en-US" sz="3200" kern="1200" dirty="0"/>
            <a:t>(</a:t>
          </a:r>
          <a:r>
            <a:rPr lang="en-US" sz="3200" kern="1200" dirty="0" err="1"/>
            <a:t>párr</a:t>
          </a:r>
          <a:r>
            <a:rPr lang="en-US" sz="3200" kern="1200" dirty="0"/>
            <a:t>. 144)</a:t>
          </a:r>
        </a:p>
      </dsp:txBody>
      <dsp:txXfrm>
        <a:off x="803563" y="101618"/>
        <a:ext cx="5559482" cy="1859186"/>
      </dsp:txXfrm>
    </dsp:sp>
    <dsp:sp modelId="{C8E53CAB-CFA8-5E46-9AD3-6D21F263DAC4}">
      <dsp:nvSpPr>
        <dsp:cNvPr id="0" name=""/>
        <dsp:cNvSpPr/>
      </dsp:nvSpPr>
      <dsp:spPr>
        <a:xfrm>
          <a:off x="702985" y="2097715"/>
          <a:ext cx="6480728" cy="72663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0" i="0" u="none" kern="1200" dirty="0" err="1"/>
            <a:t>normas</a:t>
          </a:r>
          <a:r>
            <a:rPr lang="en-GB" sz="2000" b="0" i="0" u="none" kern="1200" dirty="0"/>
            <a:t> de </a:t>
          </a:r>
          <a:r>
            <a:rPr lang="en-GB" sz="2000" b="0" i="0" u="none" kern="1200" dirty="0" err="1"/>
            <a:t>autorización</a:t>
          </a:r>
          <a:r>
            <a:rPr lang="en-GB" sz="2000" b="0" i="0" u="none" kern="1200" dirty="0"/>
            <a:t> previa y de </a:t>
          </a:r>
          <a:r>
            <a:rPr lang="en-GB" sz="2000" b="0" i="0" u="none" kern="1200" dirty="0" err="1"/>
            <a:t>participación</a:t>
          </a:r>
          <a:r>
            <a:rPr lang="en-GB" sz="2000" b="0" i="0" u="none" kern="1200" dirty="0"/>
            <a:t> </a:t>
          </a:r>
          <a:r>
            <a:rPr lang="en-US" sz="2000" kern="1200" dirty="0"/>
            <a:t>(</a:t>
          </a:r>
          <a:r>
            <a:rPr lang="en-US" sz="2000" kern="1200" dirty="0" err="1"/>
            <a:t>párr</a:t>
          </a:r>
          <a:r>
            <a:rPr lang="en-US" sz="2000" kern="1200" dirty="0"/>
            <a:t>. 145)</a:t>
          </a:r>
        </a:p>
      </dsp:txBody>
      <dsp:txXfrm>
        <a:off x="738457" y="2133187"/>
        <a:ext cx="6409784" cy="655695"/>
      </dsp:txXfrm>
    </dsp:sp>
    <dsp:sp modelId="{4AECE545-D0F0-BA45-8F98-806740DB93AB}">
      <dsp:nvSpPr>
        <dsp:cNvPr id="0" name=""/>
        <dsp:cNvSpPr/>
      </dsp:nvSpPr>
      <dsp:spPr>
        <a:xfrm>
          <a:off x="702985" y="2860686"/>
          <a:ext cx="5472609" cy="72663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0" i="0" u="none" kern="1200" dirty="0" err="1"/>
            <a:t>sanciones</a:t>
          </a:r>
          <a:r>
            <a:rPr lang="en-GB" sz="2000" b="0" i="0" u="none" kern="1200" dirty="0"/>
            <a:t> </a:t>
          </a:r>
          <a:r>
            <a:rPr lang="en-US" sz="2000" kern="1200" dirty="0"/>
            <a:t>(</a:t>
          </a:r>
          <a:r>
            <a:rPr lang="en-US" sz="2000" kern="1200" dirty="0" err="1"/>
            <a:t>párr</a:t>
          </a:r>
          <a:r>
            <a:rPr lang="en-US" sz="2000" kern="1200" dirty="0"/>
            <a:t>. 146)</a:t>
          </a:r>
        </a:p>
      </dsp:txBody>
      <dsp:txXfrm>
        <a:off x="738457" y="2896158"/>
        <a:ext cx="5401665" cy="655695"/>
      </dsp:txXfrm>
    </dsp:sp>
    <dsp:sp modelId="{9EC99355-5995-BD49-BCD4-3666F6C27206}">
      <dsp:nvSpPr>
        <dsp:cNvPr id="0" name=""/>
        <dsp:cNvSpPr/>
      </dsp:nvSpPr>
      <dsp:spPr>
        <a:xfrm>
          <a:off x="702985" y="3623657"/>
          <a:ext cx="3826661" cy="72663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PERO…</a:t>
          </a:r>
        </a:p>
      </dsp:txBody>
      <dsp:txXfrm>
        <a:off x="738457" y="3659129"/>
        <a:ext cx="3755717" cy="6556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828C3-5168-7C44-ACDC-A6CBB9238238}">
      <dsp:nvSpPr>
        <dsp:cNvPr id="0" name=""/>
        <dsp:cNvSpPr/>
      </dsp:nvSpPr>
      <dsp:spPr>
        <a:xfrm>
          <a:off x="2198013" y="937115"/>
          <a:ext cx="401976" cy="91440"/>
        </a:xfrm>
        <a:custGeom>
          <a:avLst/>
          <a:gdLst/>
          <a:ahLst/>
          <a:cxnLst/>
          <a:rect l="0" t="0" r="0" b="0"/>
          <a:pathLst>
            <a:path>
              <a:moveTo>
                <a:pt x="0" y="82526"/>
              </a:moveTo>
              <a:lnTo>
                <a:pt x="218088" y="82526"/>
              </a:lnTo>
              <a:lnTo>
                <a:pt x="218088" y="45720"/>
              </a:lnTo>
              <a:lnTo>
                <a:pt x="40197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8148" y="980375"/>
        <a:ext cx="21706" cy="4920"/>
      </dsp:txXfrm>
    </dsp:sp>
    <dsp:sp modelId="{32C395C3-46A6-BA4F-AEF7-1AFF5BFF2755}">
      <dsp:nvSpPr>
        <dsp:cNvPr id="0" name=""/>
        <dsp:cNvSpPr/>
      </dsp:nvSpPr>
      <dsp:spPr>
        <a:xfrm>
          <a:off x="62368" y="378408"/>
          <a:ext cx="2137445" cy="12824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737" tIns="109940" rIns="104737" bIns="109940" numCol="1" spcCol="1270" anchor="ctr" anchorCtr="0">
          <a:noAutofit/>
        </a:bodyPr>
        <a:lstStyle/>
        <a:p>
          <a:pPr marL="0" lvl="0" indent="0" algn="ctr" defTabSz="800100">
            <a:lnSpc>
              <a:spcPct val="90000"/>
            </a:lnSpc>
            <a:spcBef>
              <a:spcPct val="0"/>
            </a:spcBef>
            <a:spcAft>
              <a:spcPct val="35000"/>
            </a:spcAft>
            <a:buNone/>
          </a:pPr>
          <a:r>
            <a:rPr lang="es-ES" sz="1800" kern="1200" dirty="0"/>
            <a:t>empresa y asociación de empresas</a:t>
          </a:r>
          <a:endParaRPr lang="en-US" sz="1800" kern="1200" dirty="0"/>
        </a:p>
      </dsp:txBody>
      <dsp:txXfrm>
        <a:off x="62368" y="378408"/>
        <a:ext cx="2137445" cy="1282467"/>
      </dsp:txXfrm>
    </dsp:sp>
    <dsp:sp modelId="{C8AAD958-4174-7C4F-A765-0DFEC3588AF3}">
      <dsp:nvSpPr>
        <dsp:cNvPr id="0" name=""/>
        <dsp:cNvSpPr/>
      </dsp:nvSpPr>
      <dsp:spPr>
        <a:xfrm>
          <a:off x="1072054" y="1622269"/>
          <a:ext cx="2629058" cy="461012"/>
        </a:xfrm>
        <a:custGeom>
          <a:avLst/>
          <a:gdLst/>
          <a:ahLst/>
          <a:cxnLst/>
          <a:rect l="0" t="0" r="0" b="0"/>
          <a:pathLst>
            <a:path>
              <a:moveTo>
                <a:pt x="2629058" y="0"/>
              </a:moveTo>
              <a:lnTo>
                <a:pt x="2629058" y="247606"/>
              </a:lnTo>
              <a:lnTo>
                <a:pt x="0" y="247606"/>
              </a:lnTo>
              <a:lnTo>
                <a:pt x="0" y="461012"/>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718" y="1850315"/>
        <a:ext cx="133731" cy="4920"/>
      </dsp:txXfrm>
    </dsp:sp>
    <dsp:sp modelId="{4579C5DA-3CD7-5B43-AE2D-F68452518C74}">
      <dsp:nvSpPr>
        <dsp:cNvPr id="0" name=""/>
        <dsp:cNvSpPr/>
      </dsp:nvSpPr>
      <dsp:spPr>
        <a:xfrm>
          <a:off x="2632390" y="341602"/>
          <a:ext cx="2137445" cy="128246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737" tIns="109940" rIns="104737" bIns="109940" numCol="1" spcCol="1270" anchor="ctr" anchorCtr="0">
          <a:noAutofit/>
        </a:bodyPr>
        <a:lstStyle/>
        <a:p>
          <a:pPr marL="0" lvl="0" indent="0" algn="ctr" defTabSz="800100">
            <a:lnSpc>
              <a:spcPct val="90000"/>
            </a:lnSpc>
            <a:spcBef>
              <a:spcPct val="0"/>
            </a:spcBef>
            <a:spcAft>
              <a:spcPct val="35000"/>
            </a:spcAft>
            <a:buNone/>
          </a:pPr>
          <a:r>
            <a:rPr lang="es-ES" sz="1800" kern="1200" dirty="0"/>
            <a:t>Papel regulador: adoptar reglas para el fútbol profesional</a:t>
          </a:r>
          <a:endParaRPr lang="en-US" sz="1800" kern="1200" dirty="0"/>
        </a:p>
      </dsp:txBody>
      <dsp:txXfrm>
        <a:off x="2632390" y="341602"/>
        <a:ext cx="2137445" cy="1282467"/>
      </dsp:txXfrm>
    </dsp:sp>
    <dsp:sp modelId="{51D74756-799E-6C41-940F-58DD668892BE}">
      <dsp:nvSpPr>
        <dsp:cNvPr id="0" name=""/>
        <dsp:cNvSpPr/>
      </dsp:nvSpPr>
      <dsp:spPr>
        <a:xfrm>
          <a:off x="2138977" y="2711196"/>
          <a:ext cx="461012" cy="91440"/>
        </a:xfrm>
        <a:custGeom>
          <a:avLst/>
          <a:gdLst/>
          <a:ahLst/>
          <a:cxnLst/>
          <a:rect l="0" t="0" r="0" b="0"/>
          <a:pathLst>
            <a:path>
              <a:moveTo>
                <a:pt x="0" y="45720"/>
              </a:moveTo>
              <a:lnTo>
                <a:pt x="461012"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93" y="2754455"/>
        <a:ext cx="24580" cy="4920"/>
      </dsp:txXfrm>
    </dsp:sp>
    <dsp:sp modelId="{7A894BC1-1958-264E-B279-4FA9A0B98303}">
      <dsp:nvSpPr>
        <dsp:cNvPr id="0" name=""/>
        <dsp:cNvSpPr/>
      </dsp:nvSpPr>
      <dsp:spPr>
        <a:xfrm>
          <a:off x="3331" y="2115682"/>
          <a:ext cx="2137445" cy="12824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737" tIns="109940" rIns="104737" bIns="109940" numCol="1" spcCol="1270" anchor="ctr" anchorCtr="0">
          <a:noAutofit/>
        </a:bodyPr>
        <a:lstStyle/>
        <a:p>
          <a:pPr marL="0" lvl="0" indent="0" algn="ctr" defTabSz="800100">
            <a:lnSpc>
              <a:spcPct val="90000"/>
            </a:lnSpc>
            <a:spcBef>
              <a:spcPct val="0"/>
            </a:spcBef>
            <a:spcAft>
              <a:spcPct val="35000"/>
            </a:spcAft>
            <a:buNone/>
          </a:pPr>
          <a:r>
            <a:rPr lang="es-ES" sz="1800" kern="1200" dirty="0"/>
            <a:t>Papel económico: organización de competiciones deportivas.</a:t>
          </a:r>
          <a:endParaRPr lang="en-US" sz="1800" kern="1200" dirty="0"/>
        </a:p>
      </dsp:txBody>
      <dsp:txXfrm>
        <a:off x="3331" y="2115682"/>
        <a:ext cx="2137445" cy="1282467"/>
      </dsp:txXfrm>
    </dsp:sp>
    <dsp:sp modelId="{CE76E6A4-048E-1E47-B268-F4CBED867795}">
      <dsp:nvSpPr>
        <dsp:cNvPr id="0" name=""/>
        <dsp:cNvSpPr/>
      </dsp:nvSpPr>
      <dsp:spPr>
        <a:xfrm>
          <a:off x="1072054" y="3396349"/>
          <a:ext cx="2629058" cy="461012"/>
        </a:xfrm>
        <a:custGeom>
          <a:avLst/>
          <a:gdLst/>
          <a:ahLst/>
          <a:cxnLst/>
          <a:rect l="0" t="0" r="0" b="0"/>
          <a:pathLst>
            <a:path>
              <a:moveTo>
                <a:pt x="2629058" y="0"/>
              </a:moveTo>
              <a:lnTo>
                <a:pt x="2629058" y="247606"/>
              </a:lnTo>
              <a:lnTo>
                <a:pt x="0" y="247606"/>
              </a:lnTo>
              <a:lnTo>
                <a:pt x="0" y="461012"/>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718" y="3624395"/>
        <a:ext cx="133731" cy="4920"/>
      </dsp:txXfrm>
    </dsp:sp>
    <dsp:sp modelId="{BD828DFE-C52A-A742-AC52-F7D45BB2C616}">
      <dsp:nvSpPr>
        <dsp:cNvPr id="0" name=""/>
        <dsp:cNvSpPr/>
      </dsp:nvSpPr>
      <dsp:spPr>
        <a:xfrm>
          <a:off x="2632390" y="2115682"/>
          <a:ext cx="2137445" cy="128246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737" tIns="109940" rIns="104737" bIns="109940" numCol="1" spcCol="1270" anchor="ctr" anchorCtr="0">
          <a:noAutofit/>
        </a:bodyPr>
        <a:lstStyle/>
        <a:p>
          <a:pPr marL="0" lvl="0" indent="0" algn="ctr" defTabSz="800100">
            <a:lnSpc>
              <a:spcPct val="90000"/>
            </a:lnSpc>
            <a:spcBef>
              <a:spcPct val="0"/>
            </a:spcBef>
            <a:spcAft>
              <a:spcPct val="35000"/>
            </a:spcAft>
            <a:buNone/>
          </a:pPr>
          <a:r>
            <a:rPr lang="en-US" sz="1800" kern="1200" dirty="0"/>
            <a:t>Que dan </a:t>
          </a:r>
          <a:r>
            <a:rPr lang="en-US" sz="1800" kern="1200" dirty="0" err="1"/>
            <a:t>el</a:t>
          </a:r>
          <a:r>
            <a:rPr lang="en-US" sz="1800" kern="1200" dirty="0"/>
            <a:t> </a:t>
          </a:r>
          <a:r>
            <a:rPr lang="en-US" sz="1800" kern="1200" dirty="0" err="1"/>
            <a:t>poder</a:t>
          </a:r>
          <a:r>
            <a:rPr lang="en-US" sz="1800" kern="1200" dirty="0"/>
            <a:t> de:</a:t>
          </a:r>
        </a:p>
      </dsp:txBody>
      <dsp:txXfrm>
        <a:off x="2632390" y="2115682"/>
        <a:ext cx="2137445" cy="1282467"/>
      </dsp:txXfrm>
    </dsp:sp>
    <dsp:sp modelId="{CE2B998A-305B-2246-828F-4F3704F9EC6A}">
      <dsp:nvSpPr>
        <dsp:cNvPr id="0" name=""/>
        <dsp:cNvSpPr/>
      </dsp:nvSpPr>
      <dsp:spPr>
        <a:xfrm>
          <a:off x="2138977" y="4485276"/>
          <a:ext cx="461012" cy="91440"/>
        </a:xfrm>
        <a:custGeom>
          <a:avLst/>
          <a:gdLst/>
          <a:ahLst/>
          <a:cxnLst/>
          <a:rect l="0" t="0" r="0" b="0"/>
          <a:pathLst>
            <a:path>
              <a:moveTo>
                <a:pt x="0" y="45720"/>
              </a:moveTo>
              <a:lnTo>
                <a:pt x="461012"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93" y="4528535"/>
        <a:ext cx="24580" cy="4920"/>
      </dsp:txXfrm>
    </dsp:sp>
    <dsp:sp modelId="{46A39CD5-AD81-B64E-B66C-6DCEEB0C9D35}">
      <dsp:nvSpPr>
        <dsp:cNvPr id="0" name=""/>
        <dsp:cNvSpPr/>
      </dsp:nvSpPr>
      <dsp:spPr>
        <a:xfrm>
          <a:off x="3331" y="3889762"/>
          <a:ext cx="2137445" cy="12824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737" tIns="109940" rIns="104737" bIns="109940" numCol="1" spcCol="1270" anchor="ctr" anchorCtr="0">
          <a:noAutofit/>
        </a:bodyPr>
        <a:lstStyle/>
        <a:p>
          <a:pPr marL="0" lvl="0" indent="0" algn="ctr" defTabSz="800100">
            <a:lnSpc>
              <a:spcPct val="90000"/>
            </a:lnSpc>
            <a:spcBef>
              <a:spcPct val="0"/>
            </a:spcBef>
            <a:spcAft>
              <a:spcPct val="35000"/>
            </a:spcAft>
            <a:buNone/>
          </a:pPr>
          <a:r>
            <a:rPr lang="es-ES" sz="1800" kern="1200" dirty="0"/>
            <a:t>Autorizar la creación y organización de nuevos concursos.</a:t>
          </a:r>
          <a:endParaRPr lang="en-US" sz="1800" kern="1200" dirty="0"/>
        </a:p>
      </dsp:txBody>
      <dsp:txXfrm>
        <a:off x="3331" y="3889762"/>
        <a:ext cx="2137445" cy="1282467"/>
      </dsp:txXfrm>
    </dsp:sp>
    <dsp:sp modelId="{DE4244B3-8FBD-8245-B55A-EB2FF1CB2C16}">
      <dsp:nvSpPr>
        <dsp:cNvPr id="0" name=""/>
        <dsp:cNvSpPr/>
      </dsp:nvSpPr>
      <dsp:spPr>
        <a:xfrm>
          <a:off x="2632390" y="3889762"/>
          <a:ext cx="2137445" cy="12824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737" tIns="109940" rIns="104737" bIns="109940" numCol="1" spcCol="1270" anchor="ctr" anchorCtr="0">
          <a:noAutofit/>
        </a:bodyPr>
        <a:lstStyle/>
        <a:p>
          <a:pPr marL="0" lvl="0" indent="0" algn="ctr" defTabSz="711200">
            <a:lnSpc>
              <a:spcPct val="90000"/>
            </a:lnSpc>
            <a:spcBef>
              <a:spcPct val="0"/>
            </a:spcBef>
            <a:spcAft>
              <a:spcPct val="35000"/>
            </a:spcAft>
            <a:buNone/>
          </a:pPr>
          <a:r>
            <a:rPr lang="en-GB" sz="1600" b="0" i="0" u="none" kern="1200" dirty="0" err="1"/>
            <a:t>Controlar</a:t>
          </a:r>
          <a:r>
            <a:rPr lang="en-GB" sz="1600" b="0" i="0" u="none" kern="1200" dirty="0"/>
            <a:t> la </a:t>
          </a:r>
          <a:r>
            <a:rPr lang="en-GB" sz="1600" b="0" i="0" u="none" kern="1200" dirty="0" err="1"/>
            <a:t>participación</a:t>
          </a:r>
          <a:r>
            <a:rPr lang="en-GB" sz="1600" b="0" i="0" u="none" kern="1200" dirty="0"/>
            <a:t> de </a:t>
          </a:r>
          <a:r>
            <a:rPr lang="en-GB" sz="1600" b="0" i="0" u="none" kern="1200" dirty="0" err="1"/>
            <a:t>clubes</a:t>
          </a:r>
          <a:r>
            <a:rPr lang="en-GB" sz="1600" b="0" i="0" u="none" kern="1200" dirty="0"/>
            <a:t> y </a:t>
          </a:r>
          <a:r>
            <a:rPr lang="en-GB" sz="1600" b="0" i="0" u="none" kern="1200" dirty="0" err="1"/>
            <a:t>jugadores</a:t>
          </a:r>
          <a:r>
            <a:rPr lang="en-GB" sz="1600" b="0" i="0" u="none" kern="1200" dirty="0"/>
            <a:t> de </a:t>
          </a:r>
          <a:r>
            <a:rPr lang="en-GB" sz="1600" b="0" i="0" u="none" kern="1200" dirty="0" err="1"/>
            <a:t>fútbol</a:t>
          </a:r>
          <a:r>
            <a:rPr lang="en-GB" sz="1600" b="0" i="0" u="none" kern="1200" dirty="0"/>
            <a:t> </a:t>
          </a:r>
          <a:r>
            <a:rPr lang="en-GB" sz="1600" b="0" i="0" u="none" kern="1200" dirty="0" err="1"/>
            <a:t>profesionales</a:t>
          </a:r>
          <a:r>
            <a:rPr lang="en-GB" sz="1600" b="0" i="0" u="none" kern="1200" dirty="0"/>
            <a:t>, bajo </a:t>
          </a:r>
          <a:r>
            <a:rPr lang="en-GB" sz="1600" b="0" i="0" u="none" kern="1200" dirty="0" err="1"/>
            <a:t>pena</a:t>
          </a:r>
          <a:r>
            <a:rPr lang="en-GB" sz="1600" b="0" i="0" u="none" kern="1200" dirty="0"/>
            <a:t> de </a:t>
          </a:r>
          <a:r>
            <a:rPr lang="en-GB" sz="1600" b="0" i="0" u="none" kern="1200" dirty="0" err="1"/>
            <a:t>sanción</a:t>
          </a:r>
          <a:r>
            <a:rPr lang="en-GB" sz="1600" b="0" i="0" u="none" kern="1200" dirty="0"/>
            <a:t> (171)</a:t>
          </a:r>
          <a:endParaRPr lang="en-US" sz="1600" kern="1200" dirty="0"/>
        </a:p>
      </dsp:txBody>
      <dsp:txXfrm>
        <a:off x="2632390" y="3889762"/>
        <a:ext cx="2137445" cy="12824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4112D-A93A-284C-9950-EC5C9AC724D7}">
      <dsp:nvSpPr>
        <dsp:cNvPr id="0" name=""/>
        <dsp:cNvSpPr/>
      </dsp:nvSpPr>
      <dsp:spPr>
        <a:xfrm>
          <a:off x="0" y="281091"/>
          <a:ext cx="4683949" cy="162004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ES" sz="2900" kern="1200" dirty="0"/>
            <a:t>criterios sustantivos</a:t>
          </a:r>
          <a:endParaRPr lang="en-US" sz="2900" kern="1200" dirty="0"/>
        </a:p>
      </dsp:txBody>
      <dsp:txXfrm>
        <a:off x="79084" y="360175"/>
        <a:ext cx="4525781" cy="1461873"/>
      </dsp:txXfrm>
    </dsp:sp>
    <dsp:sp modelId="{16D591C0-0DEE-6346-B992-5C2A79E5A6E8}">
      <dsp:nvSpPr>
        <dsp:cNvPr id="0" name=""/>
        <dsp:cNvSpPr/>
      </dsp:nvSpPr>
      <dsp:spPr>
        <a:xfrm>
          <a:off x="0" y="1984652"/>
          <a:ext cx="4683949" cy="1620041"/>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ES" sz="2900" kern="1200" dirty="0"/>
            <a:t>REGLAS DE PROCEDIMIENTO DETALLADAS</a:t>
          </a:r>
          <a:endParaRPr lang="en-US" sz="2900" kern="1200" dirty="0"/>
        </a:p>
      </dsp:txBody>
      <dsp:txXfrm>
        <a:off x="79084" y="2063736"/>
        <a:ext cx="4525781" cy="1461873"/>
      </dsp:txXfrm>
    </dsp:sp>
    <dsp:sp modelId="{72D96136-AAF7-C142-A9E4-D0BAA665362B}">
      <dsp:nvSpPr>
        <dsp:cNvPr id="0" name=""/>
        <dsp:cNvSpPr/>
      </dsp:nvSpPr>
      <dsp:spPr>
        <a:xfrm>
          <a:off x="0" y="3688214"/>
          <a:ext cx="4683949" cy="162004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ES" sz="2900" kern="1200" dirty="0"/>
            <a:t>TRANSPARENCIA, OBJETIVIDAD Y NO DISCRIMINACIÓN (párr. 175)</a:t>
          </a:r>
          <a:endParaRPr lang="en-US" sz="2900" kern="1200" dirty="0"/>
        </a:p>
      </dsp:txBody>
      <dsp:txXfrm>
        <a:off x="79084" y="3767298"/>
        <a:ext cx="4525781" cy="14618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335E4-C73A-E745-A18C-6B5544B1C714}">
      <dsp:nvSpPr>
        <dsp:cNvPr id="0" name=""/>
        <dsp:cNvSpPr/>
      </dsp:nvSpPr>
      <dsp:spPr>
        <a:xfrm>
          <a:off x="0" y="2083"/>
          <a:ext cx="4918684" cy="6896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u="none" kern="1200" dirty="0"/>
            <a:t>CARGA DE LA PRUEBA PARA LA FIFA Y LA UEFA</a:t>
          </a:r>
          <a:endParaRPr lang="en-US" sz="1800" kern="1200" dirty="0"/>
        </a:p>
      </dsp:txBody>
      <dsp:txXfrm>
        <a:off x="33668" y="35751"/>
        <a:ext cx="4851348" cy="622347"/>
      </dsp:txXfrm>
    </dsp:sp>
    <dsp:sp modelId="{E5E61C74-C39F-C041-8AAF-3803D4766BC0}">
      <dsp:nvSpPr>
        <dsp:cNvPr id="0" name=""/>
        <dsp:cNvSpPr/>
      </dsp:nvSpPr>
      <dsp:spPr>
        <a:xfrm>
          <a:off x="0" y="705617"/>
          <a:ext cx="4918684" cy="6896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Un juez nacional decidirá sobre el impacto favorable a los "usuarios"</a:t>
          </a:r>
          <a:endParaRPr lang="en-US" sz="1800" b="1" kern="1200" dirty="0"/>
        </a:p>
      </dsp:txBody>
      <dsp:txXfrm>
        <a:off x="33668" y="739285"/>
        <a:ext cx="4851348" cy="622347"/>
      </dsp:txXfrm>
    </dsp:sp>
    <dsp:sp modelId="{90272645-C0CD-B84B-8C29-87E2075338B8}">
      <dsp:nvSpPr>
        <dsp:cNvPr id="0" name=""/>
        <dsp:cNvSpPr/>
      </dsp:nvSpPr>
      <dsp:spPr>
        <a:xfrm>
          <a:off x="0" y="1411348"/>
          <a:ext cx="4918684" cy="6896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Asociaciones nacionales de fútbol</a:t>
          </a:r>
          <a:endParaRPr lang="en-US" sz="1800" b="1" kern="1200" dirty="0"/>
        </a:p>
      </dsp:txBody>
      <dsp:txXfrm>
        <a:off x="33668" y="1445016"/>
        <a:ext cx="4851348" cy="622347"/>
      </dsp:txXfrm>
    </dsp:sp>
    <dsp:sp modelId="{46D55FFA-702C-B64B-9873-50E624B78BD7}">
      <dsp:nvSpPr>
        <dsp:cNvPr id="0" name=""/>
        <dsp:cNvSpPr/>
      </dsp:nvSpPr>
      <dsp:spPr>
        <a:xfrm>
          <a:off x="0" y="2112687"/>
          <a:ext cx="4918684" cy="6896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u="none" kern="1200" dirty="0" err="1"/>
            <a:t>Clubes</a:t>
          </a:r>
          <a:r>
            <a:rPr lang="en-GB" sz="1800" b="0" i="0" u="none" kern="1200" dirty="0"/>
            <a:t> </a:t>
          </a:r>
          <a:r>
            <a:rPr lang="en-GB" sz="1800" b="0" i="0" u="none" kern="1200" dirty="0" err="1"/>
            <a:t>profesionales</a:t>
          </a:r>
          <a:r>
            <a:rPr lang="en-GB" sz="1800" b="0" i="0" u="none" kern="1200" dirty="0"/>
            <a:t> o amateurs</a:t>
          </a:r>
          <a:endParaRPr lang="en-US" sz="1800" b="1" kern="1200" dirty="0"/>
        </a:p>
      </dsp:txBody>
      <dsp:txXfrm>
        <a:off x="33668" y="2146355"/>
        <a:ext cx="4851348" cy="622347"/>
      </dsp:txXfrm>
    </dsp:sp>
    <dsp:sp modelId="{E57E6A0D-3749-1A40-9906-B49361420F0B}">
      <dsp:nvSpPr>
        <dsp:cNvPr id="0" name=""/>
        <dsp:cNvSpPr/>
      </dsp:nvSpPr>
      <dsp:spPr>
        <a:xfrm>
          <a:off x="0" y="2816222"/>
          <a:ext cx="4918684" cy="6896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u="none" kern="1200" dirty="0" err="1"/>
            <a:t>Jugadores</a:t>
          </a:r>
          <a:r>
            <a:rPr lang="en-GB" sz="1800" b="0" i="0" u="none" kern="1200" dirty="0"/>
            <a:t> </a:t>
          </a:r>
          <a:r>
            <a:rPr lang="en-GB" sz="1800" b="0" i="0" u="none" kern="1200" dirty="0" err="1"/>
            <a:t>profesionales</a:t>
          </a:r>
          <a:r>
            <a:rPr lang="en-GB" sz="1800" b="0" i="0" u="none" kern="1200" dirty="0"/>
            <a:t> o amateurs</a:t>
          </a:r>
          <a:endParaRPr lang="en-US" sz="1800" b="1" kern="1200" dirty="0"/>
        </a:p>
      </dsp:txBody>
      <dsp:txXfrm>
        <a:off x="33668" y="2849890"/>
        <a:ext cx="4851348" cy="622347"/>
      </dsp:txXfrm>
    </dsp:sp>
    <dsp:sp modelId="{FF920D5C-B26F-7249-B5E8-07F2FDB16534}">
      <dsp:nvSpPr>
        <dsp:cNvPr id="0" name=""/>
        <dsp:cNvSpPr/>
      </dsp:nvSpPr>
      <dsp:spPr>
        <a:xfrm>
          <a:off x="0" y="3519757"/>
          <a:ext cx="4918684" cy="6896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Jugadores jóvenes</a:t>
          </a:r>
          <a:endParaRPr lang="en-US" sz="1800" b="1" kern="1200" dirty="0"/>
        </a:p>
      </dsp:txBody>
      <dsp:txXfrm>
        <a:off x="33668" y="3553425"/>
        <a:ext cx="4851348" cy="622347"/>
      </dsp:txXfrm>
    </dsp:sp>
    <dsp:sp modelId="{E55A0F59-1BFC-8941-8D9E-8017BDB150DF}">
      <dsp:nvSpPr>
        <dsp:cNvPr id="0" name=""/>
        <dsp:cNvSpPr/>
      </dsp:nvSpPr>
      <dsp:spPr>
        <a:xfrm>
          <a:off x="0" y="4223292"/>
          <a:ext cx="4918684" cy="6896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Espectadores</a:t>
          </a:r>
          <a:endParaRPr lang="en-US" sz="1800" b="1" kern="1200" dirty="0"/>
        </a:p>
      </dsp:txBody>
      <dsp:txXfrm>
        <a:off x="33668" y="4256960"/>
        <a:ext cx="4851348" cy="622347"/>
      </dsp:txXfrm>
    </dsp:sp>
    <dsp:sp modelId="{64D35896-53B8-7640-AF80-63CDEEE6D093}">
      <dsp:nvSpPr>
        <dsp:cNvPr id="0" name=""/>
        <dsp:cNvSpPr/>
      </dsp:nvSpPr>
      <dsp:spPr>
        <a:xfrm>
          <a:off x="0" y="4926827"/>
          <a:ext cx="4918684" cy="6896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pero también el “aporte solidario”</a:t>
          </a:r>
          <a:endParaRPr lang="en-US" sz="1800" kern="1200" dirty="0"/>
        </a:p>
      </dsp:txBody>
      <dsp:txXfrm>
        <a:off x="33668" y="4960495"/>
        <a:ext cx="4851348" cy="6223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FFF96-F2F3-AE40-BEE7-BF5513E6010F}">
      <dsp:nvSpPr>
        <dsp:cNvPr id="0" name=""/>
        <dsp:cNvSpPr/>
      </dsp:nvSpPr>
      <dsp:spPr>
        <a:xfrm>
          <a:off x="0" y="255064"/>
          <a:ext cx="4683949" cy="9547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u="none" kern="1200" dirty="0"/>
            <a:t>No hay </a:t>
          </a:r>
          <a:r>
            <a:rPr lang="en-GB" sz="2400" b="0" i="0" u="none" kern="1200" dirty="0" err="1"/>
            <a:t>acceso</a:t>
          </a:r>
          <a:r>
            <a:rPr lang="en-GB" sz="2400" b="0" i="0" u="none" kern="1200" dirty="0"/>
            <a:t> para </a:t>
          </a:r>
          <a:r>
            <a:rPr lang="en-GB" sz="2400" b="0" i="0" u="none" kern="1200" dirty="0" err="1"/>
            <a:t>los</a:t>
          </a:r>
          <a:r>
            <a:rPr lang="en-GB" sz="2400" b="0" i="0" u="none" kern="1200" dirty="0"/>
            <a:t> </a:t>
          </a:r>
          <a:r>
            <a:rPr lang="en-GB" sz="2400" b="0" i="0" u="none" kern="1200" dirty="0" err="1"/>
            <a:t>clubes</a:t>
          </a:r>
          <a:r>
            <a:rPr lang="en-GB" sz="2400" b="0" i="0" u="none" kern="1200" dirty="0"/>
            <a:t> </a:t>
          </a:r>
          <a:r>
            <a:rPr lang="en-GB" sz="2400" b="0" i="0" u="none" kern="1200" dirty="0" err="1"/>
            <a:t>en</a:t>
          </a:r>
          <a:r>
            <a:rPr lang="en-GB" sz="2400" b="0" i="0" u="none" kern="1200" dirty="0"/>
            <a:t> la </a:t>
          </a:r>
          <a:r>
            <a:rPr lang="en-GB" sz="2400" b="0" i="0" u="none" kern="1200" dirty="0" err="1"/>
            <a:t>comercialización</a:t>
          </a:r>
          <a:r>
            <a:rPr lang="en-GB" sz="2400" b="0" i="0" u="none" kern="1200" dirty="0"/>
            <a:t> de </a:t>
          </a:r>
          <a:r>
            <a:rPr lang="en-GB" sz="2400" b="0" i="0" u="none" kern="1200" dirty="0" err="1"/>
            <a:t>esos</a:t>
          </a:r>
          <a:r>
            <a:rPr lang="en-GB" sz="2400" b="0" i="0" u="none" kern="1200" dirty="0"/>
            <a:t> </a:t>
          </a:r>
          <a:r>
            <a:rPr lang="en-GB" sz="2400" b="0" i="0" u="none" kern="1200" dirty="0" err="1"/>
            <a:t>derechos</a:t>
          </a:r>
          <a:endParaRPr lang="en-US" sz="2400" kern="1200" dirty="0"/>
        </a:p>
      </dsp:txBody>
      <dsp:txXfrm>
        <a:off x="46606" y="301670"/>
        <a:ext cx="4590737" cy="861507"/>
      </dsp:txXfrm>
    </dsp:sp>
    <dsp:sp modelId="{618B0B65-646E-5B4F-906F-98A78E7D4B87}">
      <dsp:nvSpPr>
        <dsp:cNvPr id="0" name=""/>
        <dsp:cNvSpPr/>
      </dsp:nvSpPr>
      <dsp:spPr>
        <a:xfrm>
          <a:off x="0" y="1293473"/>
          <a:ext cx="4683949" cy="954719"/>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No acceso a terceras empresas</a:t>
          </a:r>
          <a:endParaRPr lang="en-US" sz="2400" kern="1200" dirty="0"/>
        </a:p>
      </dsp:txBody>
      <dsp:txXfrm>
        <a:off x="46606" y="1340079"/>
        <a:ext cx="4590737" cy="861507"/>
      </dsp:txXfrm>
    </dsp:sp>
    <dsp:sp modelId="{0D9DE432-BA50-2243-9A86-CF8A2CAABA10}">
      <dsp:nvSpPr>
        <dsp:cNvPr id="0" name=""/>
        <dsp:cNvSpPr/>
      </dsp:nvSpPr>
      <dsp:spPr>
        <a:xfrm>
          <a:off x="0" y="2317313"/>
          <a:ext cx="4683949" cy="95471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Perjudicial para los consumidores y usuarios de televisión</a:t>
          </a:r>
          <a:endParaRPr lang="en-US" sz="2400" kern="1200" dirty="0"/>
        </a:p>
      </dsp:txBody>
      <dsp:txXfrm>
        <a:off x="46606" y="2363919"/>
        <a:ext cx="4590737" cy="861507"/>
      </dsp:txXfrm>
    </dsp:sp>
    <dsp:sp modelId="{608D393C-F088-154C-883E-E3E03F35339F}">
      <dsp:nvSpPr>
        <dsp:cNvPr id="0" name=""/>
        <dsp:cNvSpPr/>
      </dsp:nvSpPr>
      <dsp:spPr>
        <a:xfrm>
          <a:off x="0" y="3341153"/>
          <a:ext cx="4683949" cy="954719"/>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Estandarización de la conducta de los compradores</a:t>
          </a:r>
          <a:endParaRPr lang="en-US" sz="2400" kern="1200" dirty="0"/>
        </a:p>
      </dsp:txBody>
      <dsp:txXfrm>
        <a:off x="46606" y="3387759"/>
        <a:ext cx="4590737" cy="861507"/>
      </dsp:txXfrm>
    </dsp:sp>
    <dsp:sp modelId="{8721AF97-858E-4449-84B3-81170CC1F609}">
      <dsp:nvSpPr>
        <dsp:cNvPr id="0" name=""/>
        <dsp:cNvSpPr/>
      </dsp:nvSpPr>
      <dsp:spPr>
        <a:xfrm>
          <a:off x="0" y="4364993"/>
          <a:ext cx="4683949" cy="95471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Menos opciones y menos innovación</a:t>
          </a:r>
          <a:endParaRPr lang="en-BE" sz="2400" kern="1200"/>
        </a:p>
      </dsp:txBody>
      <dsp:txXfrm>
        <a:off x="46606" y="4411599"/>
        <a:ext cx="4590737" cy="86150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479BDBC-0572-2F49-A40C-DA78966DE40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defRPr>
            </a:lvl1pPr>
          </a:lstStyle>
          <a:p>
            <a:pPr>
              <a:defRPr/>
            </a:pPr>
            <a:endParaRPr lang="en-GB"/>
          </a:p>
        </p:txBody>
      </p:sp>
      <p:sp>
        <p:nvSpPr>
          <p:cNvPr id="27651" name="Rectangle 3">
            <a:extLst>
              <a:ext uri="{FF2B5EF4-FFF2-40B4-BE49-F238E27FC236}">
                <a16:creationId xmlns:a16="http://schemas.microsoft.com/office/drawing/2014/main" id="{5B479C91-B39B-684F-9F64-B21913C006E1}"/>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defRPr>
            </a:lvl1pPr>
          </a:lstStyle>
          <a:p>
            <a:pPr>
              <a:defRPr/>
            </a:pPr>
            <a:endParaRPr lang="en-GB"/>
          </a:p>
        </p:txBody>
      </p:sp>
      <p:sp>
        <p:nvSpPr>
          <p:cNvPr id="27652" name="Rectangle 4">
            <a:extLst>
              <a:ext uri="{FF2B5EF4-FFF2-40B4-BE49-F238E27FC236}">
                <a16:creationId xmlns:a16="http://schemas.microsoft.com/office/drawing/2014/main" id="{B0F7E5FC-16FA-8C41-8D20-FE48E057A954}"/>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defRPr>
            </a:lvl1pPr>
          </a:lstStyle>
          <a:p>
            <a:pPr>
              <a:defRPr/>
            </a:pPr>
            <a:endParaRPr lang="en-GB"/>
          </a:p>
        </p:txBody>
      </p:sp>
      <p:sp>
        <p:nvSpPr>
          <p:cNvPr id="27653" name="Rectangle 5">
            <a:extLst>
              <a:ext uri="{FF2B5EF4-FFF2-40B4-BE49-F238E27FC236}">
                <a16:creationId xmlns:a16="http://schemas.microsoft.com/office/drawing/2014/main" id="{9B0AEDDF-CB1B-094B-BA13-DC4EE99E86D1}"/>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lvl1pPr>
          </a:lstStyle>
          <a:p>
            <a:fld id="{ED43EE8E-E9D2-F94A-BB66-3AECBC06977F}"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D3EC60A-5DB7-2F4D-A99B-067E04ABAB1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defRPr>
            </a:lvl1pPr>
          </a:lstStyle>
          <a:p>
            <a:pPr>
              <a:defRPr/>
            </a:pPr>
            <a:endParaRPr lang="en-GB"/>
          </a:p>
        </p:txBody>
      </p:sp>
      <p:sp>
        <p:nvSpPr>
          <p:cNvPr id="21507" name="Rectangle 3">
            <a:extLst>
              <a:ext uri="{FF2B5EF4-FFF2-40B4-BE49-F238E27FC236}">
                <a16:creationId xmlns:a16="http://schemas.microsoft.com/office/drawing/2014/main" id="{E67A5A2F-2531-2B49-91DF-72A195B1DF1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defRPr>
            </a:lvl1pPr>
          </a:lstStyle>
          <a:p>
            <a:pPr>
              <a:defRPr/>
            </a:pPr>
            <a:endParaRPr lang="en-GB"/>
          </a:p>
        </p:txBody>
      </p:sp>
      <p:sp>
        <p:nvSpPr>
          <p:cNvPr id="14340" name="Rectangle 4">
            <a:extLst>
              <a:ext uri="{FF2B5EF4-FFF2-40B4-BE49-F238E27FC236}">
                <a16:creationId xmlns:a16="http://schemas.microsoft.com/office/drawing/2014/main" id="{25E7C4A8-876E-E2F7-5A2A-A5389C91EB7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a:extLst>
              <a:ext uri="{FF2B5EF4-FFF2-40B4-BE49-F238E27FC236}">
                <a16:creationId xmlns:a16="http://schemas.microsoft.com/office/drawing/2014/main" id="{5AAF61D0-971F-FC49-96C6-502E220420B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510" name="Rectangle 6">
            <a:extLst>
              <a:ext uri="{FF2B5EF4-FFF2-40B4-BE49-F238E27FC236}">
                <a16:creationId xmlns:a16="http://schemas.microsoft.com/office/drawing/2014/main" id="{9FB03414-58A3-AF4D-80E1-0C4C82B5A28D}"/>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defRPr>
            </a:lvl1pPr>
          </a:lstStyle>
          <a:p>
            <a:pPr>
              <a:defRPr/>
            </a:pPr>
            <a:endParaRPr lang="en-GB"/>
          </a:p>
        </p:txBody>
      </p:sp>
      <p:sp>
        <p:nvSpPr>
          <p:cNvPr id="21511" name="Rectangle 7">
            <a:extLst>
              <a:ext uri="{FF2B5EF4-FFF2-40B4-BE49-F238E27FC236}">
                <a16:creationId xmlns:a16="http://schemas.microsoft.com/office/drawing/2014/main" id="{873154A1-2093-EF46-884E-6A8F1C034BF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lvl1pPr>
          </a:lstStyle>
          <a:p>
            <a:fld id="{638DAF6F-9A39-2A44-84DC-C3AA17F2A2F1}"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38DAF6F-9A39-2A44-84DC-C3AA17F2A2F1}" type="slidenum">
              <a:rPr lang="en-GB" altLang="en-US" smtClean="0"/>
              <a:pPr/>
              <a:t>6</a:t>
            </a:fld>
            <a:endParaRPr lang="en-GB" altLang="en-US"/>
          </a:p>
        </p:txBody>
      </p:sp>
    </p:spTree>
    <p:extLst>
      <p:ext uri="{BB962C8B-B14F-4D97-AF65-F5344CB8AC3E}">
        <p14:creationId xmlns:p14="http://schemas.microsoft.com/office/powerpoint/2010/main" val="26585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38DAF6F-9A39-2A44-84DC-C3AA17F2A2F1}" type="slidenum">
              <a:rPr lang="en-GB" altLang="en-US" smtClean="0"/>
              <a:pPr/>
              <a:t>31</a:t>
            </a:fld>
            <a:endParaRPr lang="en-GB" altLang="en-US"/>
          </a:p>
        </p:txBody>
      </p:sp>
    </p:spTree>
    <p:extLst>
      <p:ext uri="{BB962C8B-B14F-4D97-AF65-F5344CB8AC3E}">
        <p14:creationId xmlns:p14="http://schemas.microsoft.com/office/powerpoint/2010/main" val="29367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057E4-B007-0448-112B-2467180A62F6}"/>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BE"/>
          </a:p>
        </p:txBody>
      </p:sp>
      <p:sp>
        <p:nvSpPr>
          <p:cNvPr id="3" name="Subtitle 2">
            <a:extLst>
              <a:ext uri="{FF2B5EF4-FFF2-40B4-BE49-F238E27FC236}">
                <a16:creationId xmlns:a16="http://schemas.microsoft.com/office/drawing/2014/main" id="{54E6F0E2-452E-09F4-375C-8587DDD4D7D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E023CE4C-BFFC-6889-5DBC-9B6694E32F06}"/>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C0847ACA-EA1B-71D0-337D-731187113802}"/>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99D35B26-272A-0EFF-E957-AC4C7E5C2C69}"/>
              </a:ext>
            </a:extLst>
          </p:cNvPr>
          <p:cNvSpPr>
            <a:spLocks noGrp="1"/>
          </p:cNvSpPr>
          <p:nvPr>
            <p:ph type="sldNum" sz="quarter" idx="12"/>
          </p:nvPr>
        </p:nvSpPr>
        <p:spPr/>
        <p:txBody>
          <a:bodyPr/>
          <a:lstStyle/>
          <a:p>
            <a:fld id="{1952468F-252A-6B40-BEB1-1B49B18702AD}" type="slidenum">
              <a:rPr lang="en-GB" altLang="en-US" smtClean="0"/>
              <a:pPr/>
              <a:t>‹#›</a:t>
            </a:fld>
            <a:endParaRPr lang="en-GB" altLang="en-US"/>
          </a:p>
        </p:txBody>
      </p:sp>
    </p:spTree>
    <p:extLst>
      <p:ext uri="{BB962C8B-B14F-4D97-AF65-F5344CB8AC3E}">
        <p14:creationId xmlns:p14="http://schemas.microsoft.com/office/powerpoint/2010/main" val="37572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F2D5-7FA3-9664-5C21-11E215340FD7}"/>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2BB0DA01-2CBB-11D0-71D3-29B7586CE9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86E41F7-351B-BB51-62CC-EB7C76433808}"/>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DBA012A5-721C-A8D6-5BC1-C5D8DF7A2EF2}"/>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FEBD3EB8-DFE4-8E8F-B54D-C0BA074553B6}"/>
              </a:ext>
            </a:extLst>
          </p:cNvPr>
          <p:cNvSpPr>
            <a:spLocks noGrp="1"/>
          </p:cNvSpPr>
          <p:nvPr>
            <p:ph type="sldNum" sz="quarter" idx="12"/>
          </p:nvPr>
        </p:nvSpPr>
        <p:spPr/>
        <p:txBody>
          <a:bodyPr/>
          <a:lstStyle/>
          <a:p>
            <a:fld id="{A126E4EF-D6E4-934E-A6C1-F90E616B7E9F}" type="slidenum">
              <a:rPr lang="en-GB" altLang="en-US" smtClean="0"/>
              <a:pPr/>
              <a:t>‹#›</a:t>
            </a:fld>
            <a:endParaRPr lang="en-GB" altLang="en-US"/>
          </a:p>
        </p:txBody>
      </p:sp>
    </p:spTree>
    <p:extLst>
      <p:ext uri="{BB962C8B-B14F-4D97-AF65-F5344CB8AC3E}">
        <p14:creationId xmlns:p14="http://schemas.microsoft.com/office/powerpoint/2010/main" val="4242789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3FC275-3DED-B130-83C9-6B33351C5E4B}"/>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2F71EB90-6CC7-1BDF-41E0-C36ED9B56EF3}"/>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3C1BC6B-FF55-3A7B-04CC-3C0CCCE6470B}"/>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57A830B8-D4A9-5BB6-908E-1402B3A65689}"/>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28B5151F-86C8-61A2-F199-02FB862E3B99}"/>
              </a:ext>
            </a:extLst>
          </p:cNvPr>
          <p:cNvSpPr>
            <a:spLocks noGrp="1"/>
          </p:cNvSpPr>
          <p:nvPr>
            <p:ph type="sldNum" sz="quarter" idx="12"/>
          </p:nvPr>
        </p:nvSpPr>
        <p:spPr/>
        <p:txBody>
          <a:bodyPr/>
          <a:lstStyle/>
          <a:p>
            <a:fld id="{F6C9D726-2E2F-954A-B7D7-F9F929E7769F}" type="slidenum">
              <a:rPr lang="en-GB" altLang="en-US" smtClean="0"/>
              <a:pPr/>
              <a:t>‹#›</a:t>
            </a:fld>
            <a:endParaRPr lang="en-GB" altLang="en-US"/>
          </a:p>
        </p:txBody>
      </p:sp>
    </p:spTree>
    <p:extLst>
      <p:ext uri="{BB962C8B-B14F-4D97-AF65-F5344CB8AC3E}">
        <p14:creationId xmlns:p14="http://schemas.microsoft.com/office/powerpoint/2010/main" val="802275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87E2-9DB9-B10E-BFC8-97493ED1A204}"/>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D82ABD9B-E040-BDC0-3D4E-CE9BF44EA8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01D25FB3-8F7F-964A-31C9-F8AC08180091}"/>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EA44C590-9E41-3951-5C31-2260CBD305B0}"/>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1102CDBA-9866-5D2B-9F98-4784CB1B64D1}"/>
              </a:ext>
            </a:extLst>
          </p:cNvPr>
          <p:cNvSpPr>
            <a:spLocks noGrp="1"/>
          </p:cNvSpPr>
          <p:nvPr>
            <p:ph type="sldNum" sz="quarter" idx="12"/>
          </p:nvPr>
        </p:nvSpPr>
        <p:spPr/>
        <p:txBody>
          <a:bodyPr/>
          <a:lstStyle/>
          <a:p>
            <a:fld id="{8E6776C0-889C-324D-9AB3-AC41C33F1163}" type="slidenum">
              <a:rPr lang="en-GB" altLang="en-US" smtClean="0"/>
              <a:pPr/>
              <a:t>‹#›</a:t>
            </a:fld>
            <a:endParaRPr lang="en-GB" altLang="en-US"/>
          </a:p>
        </p:txBody>
      </p:sp>
    </p:spTree>
    <p:extLst>
      <p:ext uri="{BB962C8B-B14F-4D97-AF65-F5344CB8AC3E}">
        <p14:creationId xmlns:p14="http://schemas.microsoft.com/office/powerpoint/2010/main" val="4233268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F326A-18B0-E01B-FF4A-6BEB61711A4F}"/>
              </a:ext>
            </a:extLst>
          </p:cNvPr>
          <p:cNvSpPr>
            <a:spLocks noGrp="1"/>
          </p:cNvSpPr>
          <p:nvPr>
            <p:ph type="title"/>
          </p:nvPr>
        </p:nvSpPr>
        <p:spPr>
          <a:xfrm>
            <a:off x="623887" y="1709738"/>
            <a:ext cx="7886700" cy="2852737"/>
          </a:xfrm>
        </p:spPr>
        <p:txBody>
          <a:bodyPr anchor="b"/>
          <a:lstStyle>
            <a:lvl1pPr>
              <a:defRPr sz="45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DD256321-9A89-6705-B2D5-8A928C69C0BD}"/>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8A98A10-84E4-3BCB-285E-69E74B1A0EC5}"/>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44C5E922-4719-ACCE-823F-DD499BAE5705}"/>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8B815204-CF0A-9CE8-CEC4-9267D5917E2B}"/>
              </a:ext>
            </a:extLst>
          </p:cNvPr>
          <p:cNvSpPr>
            <a:spLocks noGrp="1"/>
          </p:cNvSpPr>
          <p:nvPr>
            <p:ph type="sldNum" sz="quarter" idx="12"/>
          </p:nvPr>
        </p:nvSpPr>
        <p:spPr/>
        <p:txBody>
          <a:bodyPr/>
          <a:lstStyle/>
          <a:p>
            <a:fld id="{70851DE5-8641-9445-975F-D9294635091E}" type="slidenum">
              <a:rPr lang="en-GB" altLang="en-US" smtClean="0"/>
              <a:pPr/>
              <a:t>‹#›</a:t>
            </a:fld>
            <a:endParaRPr lang="en-GB" altLang="en-US"/>
          </a:p>
        </p:txBody>
      </p:sp>
    </p:spTree>
    <p:extLst>
      <p:ext uri="{BB962C8B-B14F-4D97-AF65-F5344CB8AC3E}">
        <p14:creationId xmlns:p14="http://schemas.microsoft.com/office/powerpoint/2010/main" val="1768475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D33E-7DD2-9B29-53D6-0A9FC9DFBB3F}"/>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079AD507-3CFF-6802-918C-5D79A565CF28}"/>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869EF485-921D-D463-EF4D-451C42B1D39C}"/>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AA54D08E-286D-606D-6F4A-A3033E0CAA73}"/>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9A6654BF-8B95-4AD3-93E7-BFA3EADADA9F}"/>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90522903-9D78-C4BD-AFBB-FAF22916EC86}"/>
              </a:ext>
            </a:extLst>
          </p:cNvPr>
          <p:cNvSpPr>
            <a:spLocks noGrp="1"/>
          </p:cNvSpPr>
          <p:nvPr>
            <p:ph type="sldNum" sz="quarter" idx="12"/>
          </p:nvPr>
        </p:nvSpPr>
        <p:spPr/>
        <p:txBody>
          <a:bodyPr/>
          <a:lstStyle/>
          <a:p>
            <a:fld id="{DA2FF220-DCD7-E148-9635-B484FD263D38}" type="slidenum">
              <a:rPr lang="en-GB" altLang="en-US" smtClean="0"/>
              <a:pPr/>
              <a:t>‹#›</a:t>
            </a:fld>
            <a:endParaRPr lang="en-GB" altLang="en-US"/>
          </a:p>
        </p:txBody>
      </p:sp>
    </p:spTree>
    <p:extLst>
      <p:ext uri="{BB962C8B-B14F-4D97-AF65-F5344CB8AC3E}">
        <p14:creationId xmlns:p14="http://schemas.microsoft.com/office/powerpoint/2010/main" val="414525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EE34-96EC-0CCF-F487-DFF800C27398}"/>
              </a:ext>
            </a:extLst>
          </p:cNvPr>
          <p:cNvSpPr>
            <a:spLocks noGrp="1"/>
          </p:cNvSpPr>
          <p:nvPr>
            <p:ph type="title"/>
          </p:nvPr>
        </p:nvSpPr>
        <p:spPr>
          <a:xfrm>
            <a:off x="629841" y="365126"/>
            <a:ext cx="78867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24C26C85-45FC-F816-A183-8DCD51D77B8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F45C8D84-43D4-3F49-CDEA-D25F37B9E9C4}"/>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FE51D2AF-AF8E-89E4-9729-1B578CB129A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1875ECFC-1B76-3BC5-7268-715A9A8D5BEB}"/>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47F98D0B-F283-570A-A3C2-2797F1DFC9A6}"/>
              </a:ext>
            </a:extLst>
          </p:cNvPr>
          <p:cNvSpPr>
            <a:spLocks noGrp="1"/>
          </p:cNvSpPr>
          <p:nvPr>
            <p:ph type="dt" sz="half" idx="10"/>
          </p:nvPr>
        </p:nvSpPr>
        <p:spPr/>
        <p:txBody>
          <a:bodyPr/>
          <a:lstStyle/>
          <a:p>
            <a:pPr>
              <a:defRPr/>
            </a:pPr>
            <a:endParaRPr lang="en-GB"/>
          </a:p>
        </p:txBody>
      </p:sp>
      <p:sp>
        <p:nvSpPr>
          <p:cNvPr id="8" name="Footer Placeholder 7">
            <a:extLst>
              <a:ext uri="{FF2B5EF4-FFF2-40B4-BE49-F238E27FC236}">
                <a16:creationId xmlns:a16="http://schemas.microsoft.com/office/drawing/2014/main" id="{49C2D629-EBE5-DC83-7920-5FAE279245A8}"/>
              </a:ext>
            </a:extLst>
          </p:cNvPr>
          <p:cNvSpPr>
            <a:spLocks noGrp="1"/>
          </p:cNvSpPr>
          <p:nvPr>
            <p:ph type="ftr" sz="quarter" idx="11"/>
          </p:nvPr>
        </p:nvSpPr>
        <p:spPr/>
        <p:txBody>
          <a:bodyPr/>
          <a:lstStyle/>
          <a:p>
            <a:pPr>
              <a:defRPr/>
            </a:pPr>
            <a:endParaRPr lang="en-GB"/>
          </a:p>
        </p:txBody>
      </p:sp>
      <p:sp>
        <p:nvSpPr>
          <p:cNvPr id="9" name="Slide Number Placeholder 8">
            <a:extLst>
              <a:ext uri="{FF2B5EF4-FFF2-40B4-BE49-F238E27FC236}">
                <a16:creationId xmlns:a16="http://schemas.microsoft.com/office/drawing/2014/main" id="{9EBFA202-0227-0FF0-74F3-1A74BD571072}"/>
              </a:ext>
            </a:extLst>
          </p:cNvPr>
          <p:cNvSpPr>
            <a:spLocks noGrp="1"/>
          </p:cNvSpPr>
          <p:nvPr>
            <p:ph type="sldNum" sz="quarter" idx="12"/>
          </p:nvPr>
        </p:nvSpPr>
        <p:spPr/>
        <p:txBody>
          <a:bodyPr/>
          <a:lstStyle/>
          <a:p>
            <a:fld id="{A1E7C0AC-E01F-2B43-B8FA-C4DEC0B8708A}" type="slidenum">
              <a:rPr lang="en-GB" altLang="en-US" smtClean="0"/>
              <a:pPr/>
              <a:t>‹#›</a:t>
            </a:fld>
            <a:endParaRPr lang="en-GB" altLang="en-US"/>
          </a:p>
        </p:txBody>
      </p:sp>
    </p:spTree>
    <p:extLst>
      <p:ext uri="{BB962C8B-B14F-4D97-AF65-F5344CB8AC3E}">
        <p14:creationId xmlns:p14="http://schemas.microsoft.com/office/powerpoint/2010/main" val="2648289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06C0-EBE7-DD0B-B467-9EC70CE943F7}"/>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4388987E-2CB7-B681-F03D-31C164CB4D60}"/>
              </a:ext>
            </a:extLst>
          </p:cNvPr>
          <p:cNvSpPr>
            <a:spLocks noGrp="1"/>
          </p:cNvSpPr>
          <p:nvPr>
            <p:ph type="dt" sz="half" idx="10"/>
          </p:nvPr>
        </p:nvSpPr>
        <p:spPr/>
        <p:txBody>
          <a:bodyPr/>
          <a:lstStyle/>
          <a:p>
            <a:pPr>
              <a:defRPr/>
            </a:pPr>
            <a:endParaRPr lang="en-GB"/>
          </a:p>
        </p:txBody>
      </p:sp>
      <p:sp>
        <p:nvSpPr>
          <p:cNvPr id="4" name="Footer Placeholder 3">
            <a:extLst>
              <a:ext uri="{FF2B5EF4-FFF2-40B4-BE49-F238E27FC236}">
                <a16:creationId xmlns:a16="http://schemas.microsoft.com/office/drawing/2014/main" id="{756D0767-928C-0FCE-8283-9F93045F478A}"/>
              </a:ext>
            </a:extLst>
          </p:cNvPr>
          <p:cNvSpPr>
            <a:spLocks noGrp="1"/>
          </p:cNvSpPr>
          <p:nvPr>
            <p:ph type="ftr" sz="quarter" idx="11"/>
          </p:nvPr>
        </p:nvSpPr>
        <p:spPr/>
        <p:txBody>
          <a:bodyPr/>
          <a:lstStyle/>
          <a:p>
            <a:pPr>
              <a:defRPr/>
            </a:pPr>
            <a:endParaRPr lang="en-GB"/>
          </a:p>
        </p:txBody>
      </p:sp>
      <p:sp>
        <p:nvSpPr>
          <p:cNvPr id="5" name="Slide Number Placeholder 4">
            <a:extLst>
              <a:ext uri="{FF2B5EF4-FFF2-40B4-BE49-F238E27FC236}">
                <a16:creationId xmlns:a16="http://schemas.microsoft.com/office/drawing/2014/main" id="{C951DE35-20ED-D341-725C-3DCDAE158960}"/>
              </a:ext>
            </a:extLst>
          </p:cNvPr>
          <p:cNvSpPr>
            <a:spLocks noGrp="1"/>
          </p:cNvSpPr>
          <p:nvPr>
            <p:ph type="sldNum" sz="quarter" idx="12"/>
          </p:nvPr>
        </p:nvSpPr>
        <p:spPr/>
        <p:txBody>
          <a:bodyPr/>
          <a:lstStyle/>
          <a:p>
            <a:fld id="{4A9D5572-E653-7D48-8493-0B79FF3370EA}" type="slidenum">
              <a:rPr lang="en-GB" altLang="en-US" smtClean="0"/>
              <a:pPr/>
              <a:t>‹#›</a:t>
            </a:fld>
            <a:endParaRPr lang="en-GB" altLang="en-US"/>
          </a:p>
        </p:txBody>
      </p:sp>
    </p:spTree>
    <p:extLst>
      <p:ext uri="{BB962C8B-B14F-4D97-AF65-F5344CB8AC3E}">
        <p14:creationId xmlns:p14="http://schemas.microsoft.com/office/powerpoint/2010/main" val="124062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8B5B8-17BB-F5F7-C793-7DDCD8440ECC}"/>
              </a:ext>
            </a:extLst>
          </p:cNvPr>
          <p:cNvSpPr>
            <a:spLocks noGrp="1"/>
          </p:cNvSpPr>
          <p:nvPr>
            <p:ph type="dt" sz="half" idx="10"/>
          </p:nvPr>
        </p:nvSpPr>
        <p:spPr/>
        <p:txBody>
          <a:bodyPr/>
          <a:lstStyle/>
          <a:p>
            <a:pPr>
              <a:defRPr/>
            </a:pPr>
            <a:endParaRPr lang="en-GB"/>
          </a:p>
        </p:txBody>
      </p:sp>
      <p:sp>
        <p:nvSpPr>
          <p:cNvPr id="3" name="Footer Placeholder 2">
            <a:extLst>
              <a:ext uri="{FF2B5EF4-FFF2-40B4-BE49-F238E27FC236}">
                <a16:creationId xmlns:a16="http://schemas.microsoft.com/office/drawing/2014/main" id="{4270B3E1-8AC9-E06C-1DA7-DF0C63F12048}"/>
              </a:ext>
            </a:extLst>
          </p:cNvPr>
          <p:cNvSpPr>
            <a:spLocks noGrp="1"/>
          </p:cNvSpPr>
          <p:nvPr>
            <p:ph type="ftr" sz="quarter" idx="11"/>
          </p:nvPr>
        </p:nvSpPr>
        <p:spPr/>
        <p:txBody>
          <a:bodyPr/>
          <a:lstStyle/>
          <a:p>
            <a:pPr>
              <a:defRPr/>
            </a:pPr>
            <a:endParaRPr lang="en-GB"/>
          </a:p>
        </p:txBody>
      </p:sp>
      <p:sp>
        <p:nvSpPr>
          <p:cNvPr id="4" name="Slide Number Placeholder 3">
            <a:extLst>
              <a:ext uri="{FF2B5EF4-FFF2-40B4-BE49-F238E27FC236}">
                <a16:creationId xmlns:a16="http://schemas.microsoft.com/office/drawing/2014/main" id="{A883F1FC-4BE3-85E2-0935-E00DBC95D54D}"/>
              </a:ext>
            </a:extLst>
          </p:cNvPr>
          <p:cNvSpPr>
            <a:spLocks noGrp="1"/>
          </p:cNvSpPr>
          <p:nvPr>
            <p:ph type="sldNum" sz="quarter" idx="12"/>
          </p:nvPr>
        </p:nvSpPr>
        <p:spPr/>
        <p:txBody>
          <a:bodyPr/>
          <a:lstStyle/>
          <a:p>
            <a:fld id="{E2B74A9B-B109-3B4A-8575-435B88250316}" type="slidenum">
              <a:rPr lang="en-GB" altLang="en-US" smtClean="0"/>
              <a:pPr/>
              <a:t>‹#›</a:t>
            </a:fld>
            <a:endParaRPr lang="en-GB" altLang="en-US"/>
          </a:p>
        </p:txBody>
      </p:sp>
    </p:spTree>
    <p:extLst>
      <p:ext uri="{BB962C8B-B14F-4D97-AF65-F5344CB8AC3E}">
        <p14:creationId xmlns:p14="http://schemas.microsoft.com/office/powerpoint/2010/main" val="199105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BA547-CA4A-7B42-864E-38D643ED228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AD3B2CA-CD23-4482-CF4A-1CF6D9D0859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2D125ECB-A877-71E1-765A-083BF4A196C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3CCC00F0-7D0A-1A56-8244-F9EFEA5E10B9}"/>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9FC19238-BD76-5EC2-EFC2-3CC6B0D6602C}"/>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90C5F627-11A1-85D7-A047-B121682577CD}"/>
              </a:ext>
            </a:extLst>
          </p:cNvPr>
          <p:cNvSpPr>
            <a:spLocks noGrp="1"/>
          </p:cNvSpPr>
          <p:nvPr>
            <p:ph type="sldNum" sz="quarter" idx="12"/>
          </p:nvPr>
        </p:nvSpPr>
        <p:spPr/>
        <p:txBody>
          <a:bodyPr/>
          <a:lstStyle/>
          <a:p>
            <a:fld id="{BE514B43-E7E2-3A46-BA73-847D6F4C9941}" type="slidenum">
              <a:rPr lang="en-GB" altLang="en-US" smtClean="0"/>
              <a:pPr/>
              <a:t>‹#›</a:t>
            </a:fld>
            <a:endParaRPr lang="en-GB" altLang="en-US"/>
          </a:p>
        </p:txBody>
      </p:sp>
    </p:spTree>
    <p:extLst>
      <p:ext uri="{BB962C8B-B14F-4D97-AF65-F5344CB8AC3E}">
        <p14:creationId xmlns:p14="http://schemas.microsoft.com/office/powerpoint/2010/main" val="3543597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8ECD-EAD6-3563-0F3E-4B38708D04D8}"/>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0D637C1B-21AE-26D0-0F82-C7EA556323A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BE"/>
          </a:p>
        </p:txBody>
      </p:sp>
      <p:sp>
        <p:nvSpPr>
          <p:cNvPr id="4" name="Text Placeholder 3">
            <a:extLst>
              <a:ext uri="{FF2B5EF4-FFF2-40B4-BE49-F238E27FC236}">
                <a16:creationId xmlns:a16="http://schemas.microsoft.com/office/drawing/2014/main" id="{7BA7024E-DF34-BBF9-0E80-B793BB8F457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FD15CBD-1928-EE14-3E1C-714AB9C88407}"/>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8E5316D2-08A3-D858-E873-A2351456B4B1}"/>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2C04BEE1-0EC9-2A4E-BBCD-DE0CFADEEADB}"/>
              </a:ext>
            </a:extLst>
          </p:cNvPr>
          <p:cNvSpPr>
            <a:spLocks noGrp="1"/>
          </p:cNvSpPr>
          <p:nvPr>
            <p:ph type="sldNum" sz="quarter" idx="12"/>
          </p:nvPr>
        </p:nvSpPr>
        <p:spPr/>
        <p:txBody>
          <a:bodyPr/>
          <a:lstStyle/>
          <a:p>
            <a:fld id="{562DEA82-3BB6-284C-9D77-27333553C167}" type="slidenum">
              <a:rPr lang="en-GB" altLang="en-US" smtClean="0"/>
              <a:pPr/>
              <a:t>‹#›</a:t>
            </a:fld>
            <a:endParaRPr lang="en-GB" altLang="en-US"/>
          </a:p>
        </p:txBody>
      </p:sp>
    </p:spTree>
    <p:extLst>
      <p:ext uri="{BB962C8B-B14F-4D97-AF65-F5344CB8AC3E}">
        <p14:creationId xmlns:p14="http://schemas.microsoft.com/office/powerpoint/2010/main" val="774397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08EA4-DDF8-91E5-12FE-B4474F9C551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9391090D-657C-A338-B80A-7EED3DC5056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70BCF55B-7E7B-23CC-EE7F-5AC32AF3DBB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p>
        </p:txBody>
      </p:sp>
      <p:sp>
        <p:nvSpPr>
          <p:cNvPr id="5" name="Footer Placeholder 4">
            <a:extLst>
              <a:ext uri="{FF2B5EF4-FFF2-40B4-BE49-F238E27FC236}">
                <a16:creationId xmlns:a16="http://schemas.microsoft.com/office/drawing/2014/main" id="{E013BB18-69FD-6126-9BF8-D0A0154D9F2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8328370A-D451-DD5F-46AC-2B13504D93E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11AFF5E-AF7B-2044-988A-B233F60BB520}" type="slidenum">
              <a:rPr lang="en-GB" altLang="en-US" smtClean="0"/>
              <a:pPr/>
              <a:t>‹#›</a:t>
            </a:fld>
            <a:endParaRPr lang="en-GB" altLang="en-US"/>
          </a:p>
        </p:txBody>
      </p:sp>
    </p:spTree>
    <p:extLst>
      <p:ext uri="{BB962C8B-B14F-4D97-AF65-F5344CB8AC3E}">
        <p14:creationId xmlns:p14="http://schemas.microsoft.com/office/powerpoint/2010/main" val="206679346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jpeg"/><Relationship Id="rId2" Type="http://schemas.openxmlformats.org/officeDocument/2006/relationships/image" Target="../media/image1.tiff"/><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1.svg"/><Relationship Id="rId7" Type="http://schemas.openxmlformats.org/officeDocument/2006/relationships/diagramColors" Target="../diagrams/colors8.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E54F-06FC-3B48-9767-1F5DC2D9BD36}"/>
              </a:ext>
            </a:extLst>
          </p:cNvPr>
          <p:cNvSpPr>
            <a:spLocks noGrp="1"/>
          </p:cNvSpPr>
          <p:nvPr>
            <p:ph type="title"/>
          </p:nvPr>
        </p:nvSpPr>
        <p:spPr>
          <a:xfrm>
            <a:off x="604862" y="283052"/>
            <a:ext cx="8229600" cy="1999059"/>
          </a:xfrm>
        </p:spPr>
        <p:style>
          <a:lnRef idx="2">
            <a:schemeClr val="accent1">
              <a:shade val="15000"/>
            </a:schemeClr>
          </a:lnRef>
          <a:fillRef idx="1">
            <a:schemeClr val="accent1"/>
          </a:fillRef>
          <a:effectRef idx="0">
            <a:schemeClr val="accent1"/>
          </a:effectRef>
          <a:fontRef idx="minor">
            <a:schemeClr val="lt1"/>
          </a:fontRef>
        </p:style>
        <p:txBody>
          <a:bodyPr>
            <a:normAutofit fontScale="90000"/>
          </a:bodyPr>
          <a:lstStyle/>
          <a:p>
            <a:pPr algn="ctr">
              <a:defRPr/>
            </a:pPr>
            <a:r>
              <a:rPr lang="en-GB" b="1" i="0" u="none" strike="noStrike" dirty="0" err="1">
                <a:solidFill>
                  <a:schemeClr val="bg1"/>
                </a:solidFill>
                <a:effectLst/>
                <a:latin typeface="Open Sans" panose="020B0606030504020204" pitchFamily="34" charset="0"/>
              </a:rPr>
              <a:t>Sentencia</a:t>
            </a:r>
            <a:r>
              <a:rPr lang="en-GB" b="1" i="0" u="none" strike="noStrike" dirty="0">
                <a:solidFill>
                  <a:schemeClr val="bg1"/>
                </a:solidFill>
                <a:effectLst/>
                <a:latin typeface="Open Sans" panose="020B0606030504020204" pitchFamily="34" charset="0"/>
              </a:rPr>
              <a:t> - 21/12/2023 – </a:t>
            </a:r>
            <a:br>
              <a:rPr lang="en-GB" b="1" i="0" u="none" strike="noStrike" dirty="0">
                <a:solidFill>
                  <a:schemeClr val="bg1"/>
                </a:solidFill>
                <a:effectLst/>
                <a:latin typeface="Open Sans" panose="020B0606030504020204" pitchFamily="34" charset="0"/>
              </a:rPr>
            </a:br>
            <a:r>
              <a:rPr lang="en-GB" b="1" i="0" u="none" strike="noStrike" dirty="0">
                <a:solidFill>
                  <a:schemeClr val="bg1"/>
                </a:solidFill>
                <a:effectLst/>
                <a:latin typeface="Open Sans" panose="020B0606030504020204" pitchFamily="34" charset="0"/>
              </a:rPr>
              <a:t>European </a:t>
            </a:r>
            <a:r>
              <a:rPr lang="en-GB" b="1" i="0" u="none" strike="noStrike" dirty="0" err="1">
                <a:solidFill>
                  <a:schemeClr val="bg1"/>
                </a:solidFill>
                <a:effectLst/>
                <a:latin typeface="Open Sans" panose="020B0606030504020204" pitchFamily="34" charset="0"/>
              </a:rPr>
              <a:t>Superleague</a:t>
            </a:r>
            <a:r>
              <a:rPr lang="en-GB" b="1" i="0" u="none" strike="noStrike" dirty="0">
                <a:solidFill>
                  <a:schemeClr val="bg1"/>
                </a:solidFill>
                <a:effectLst/>
                <a:latin typeface="Open Sans" panose="020B0606030504020204" pitchFamily="34" charset="0"/>
              </a:rPr>
              <a:t> Company</a:t>
            </a:r>
            <a:br>
              <a:rPr lang="en-GB" dirty="0">
                <a:solidFill>
                  <a:schemeClr val="bg1"/>
                </a:solidFill>
              </a:rPr>
            </a:br>
            <a:r>
              <a:rPr lang="en-GB" b="1" i="0" u="none" strike="noStrike" dirty="0" err="1">
                <a:solidFill>
                  <a:schemeClr val="bg1"/>
                </a:solidFill>
                <a:effectLst/>
                <a:latin typeface="Open Sans" panose="020B0606030504020204" pitchFamily="34" charset="0"/>
              </a:rPr>
              <a:t>Asunto</a:t>
            </a:r>
            <a:r>
              <a:rPr lang="en-GB" b="1" i="0" u="none" strike="noStrike" dirty="0">
                <a:solidFill>
                  <a:schemeClr val="bg1"/>
                </a:solidFill>
                <a:effectLst/>
                <a:latin typeface="Open Sans" panose="020B0606030504020204" pitchFamily="34" charset="0"/>
              </a:rPr>
              <a:t> C-333/21</a:t>
            </a:r>
            <a:br>
              <a:rPr lang="en-US" sz="3600" dirty="0"/>
            </a:br>
            <a:br>
              <a:rPr lang="en-US" sz="2800" dirty="0"/>
            </a:br>
            <a:r>
              <a:rPr lang="en-US" sz="2800" dirty="0"/>
              <a:t>Michele Colucci</a:t>
            </a:r>
          </a:p>
        </p:txBody>
      </p:sp>
      <p:pic>
        <p:nvPicPr>
          <p:cNvPr id="81922" name="Content Placeholder 14">
            <a:extLst>
              <a:ext uri="{FF2B5EF4-FFF2-40B4-BE49-F238E27FC236}">
                <a16:creationId xmlns:a16="http://schemas.microsoft.com/office/drawing/2014/main" id="{7E96D6D9-AAC4-DACF-D5CC-7A00FD51D5A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520950"/>
            <a:ext cx="3886200" cy="2773893"/>
          </a:xfrm>
        </p:spPr>
      </p:pic>
      <p:pic>
        <p:nvPicPr>
          <p:cNvPr id="81923" name="Content Placeholder 15">
            <a:extLst>
              <a:ext uri="{FF2B5EF4-FFF2-40B4-BE49-F238E27FC236}">
                <a16:creationId xmlns:a16="http://schemas.microsoft.com/office/drawing/2014/main" id="{A8E93E1E-1DFE-483C-047B-B1FD8CF4C57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89270" y="2998627"/>
            <a:ext cx="1728216" cy="1583219"/>
          </a:xfrm>
        </p:spPr>
      </p:pic>
      <p:sp>
        <p:nvSpPr>
          <p:cNvPr id="5" name="Slide Number Placeholder 4">
            <a:extLst>
              <a:ext uri="{FF2B5EF4-FFF2-40B4-BE49-F238E27FC236}">
                <a16:creationId xmlns:a16="http://schemas.microsoft.com/office/drawing/2014/main" id="{3C795B25-3B34-E948-B9BD-26543CE43512}"/>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1338A54-D598-C242-A228-AEA5D55E27E8}" type="slidenum">
              <a:rPr lang="en-GB" altLang="en-US" sz="1200" smtClean="0"/>
              <a:pPr>
                <a:spcBef>
                  <a:spcPct val="0"/>
                </a:spcBef>
                <a:buClrTx/>
                <a:buSzTx/>
                <a:buFontTx/>
                <a:buNone/>
              </a:pPr>
              <a:t>1</a:t>
            </a:fld>
            <a:endParaRPr lang="en-GB" altLang="en-US" sz="1200"/>
          </a:p>
        </p:txBody>
      </p:sp>
      <p:pic>
        <p:nvPicPr>
          <p:cNvPr id="1026" name="Picture 2" descr="European Super League: EU's top court rules FIFA and UEFA acted unlawfully  in blocking breakaway competition | Football News | Sky Sports">
            <a:extLst>
              <a:ext uri="{FF2B5EF4-FFF2-40B4-BE49-F238E27FC236}">
                <a16:creationId xmlns:a16="http://schemas.microsoft.com/office/drawing/2014/main" id="{7007B756-964E-5C4F-5B4C-CDE9FC4475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520950"/>
            <a:ext cx="4443986" cy="27738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40594" y="459863"/>
            <a:ext cx="8274756" cy="1004594"/>
          </a:xfrm>
        </p:spPr>
        <p:txBody>
          <a:bodyPr>
            <a:noAutofit/>
          </a:bodyPr>
          <a:lstStyle/>
          <a:p>
            <a:pPr algn="ctr">
              <a:defRPr/>
            </a:pPr>
            <a:r>
              <a:rPr lang="es-ES" sz="3200" b="1" dirty="0">
                <a:solidFill>
                  <a:srgbClr val="FF0000"/>
                </a:solidFill>
              </a:rPr>
              <a:t>CONFLICTO DE INTERÉS </a:t>
            </a:r>
            <a:br>
              <a:rPr lang="es-ES" sz="3200" b="1" dirty="0">
                <a:solidFill>
                  <a:srgbClr val="FF0000"/>
                </a:solidFill>
              </a:rPr>
            </a:br>
            <a:r>
              <a:rPr lang="es-ES" sz="3200" b="1" dirty="0"/>
              <a:t>PERO ES LEGÍTIMO TENER:</a:t>
            </a:r>
            <a:endParaRPr lang="en-US" sz="4800" b="1" dirty="0">
              <a:solidFill>
                <a:srgbClr val="FFFFFF"/>
              </a:solidFill>
            </a:endParaRPr>
          </a:p>
        </p:txBody>
      </p:sp>
      <p:sp>
        <p:nvSpPr>
          <p:cNvPr id="15" name="Rectangle: Rounded Corners 1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rgbClr val="FFFFFF"/>
                </a:solidFill>
              </a:rPr>
              <a:pPr>
                <a:spcAft>
                  <a:spcPts val="600"/>
                </a:spcAft>
              </a:pPr>
              <a:t>10</a:t>
            </a:fld>
            <a:endParaRPr lang="en-GB" altLang="en-US">
              <a:solidFill>
                <a:srgbClr val="FFFFFF"/>
              </a:solidFill>
            </a:endParaRPr>
          </a:p>
        </p:txBody>
      </p:sp>
      <p:graphicFrame>
        <p:nvGraphicFramePr>
          <p:cNvPr id="16" name="Content Placeholder 2">
            <a:extLst>
              <a:ext uri="{FF2B5EF4-FFF2-40B4-BE49-F238E27FC236}">
                <a16:creationId xmlns:a16="http://schemas.microsoft.com/office/drawing/2014/main" id="{545295E3-7201-5D3C-A8AB-86162C2AC395}"/>
              </a:ext>
            </a:extLst>
          </p:cNvPr>
          <p:cNvGraphicFramePr>
            <a:graphicFrameLocks noGrp="1"/>
          </p:cNvGraphicFramePr>
          <p:nvPr>
            <p:ph idx="1"/>
            <p:extLst>
              <p:ext uri="{D42A27DB-BD31-4B8C-83A1-F6EECF244321}">
                <p14:modId xmlns:p14="http://schemas.microsoft.com/office/powerpoint/2010/main" val="2159399617"/>
              </p:ext>
            </p:extLst>
          </p:nvPr>
        </p:nvGraphicFramePr>
        <p:xfrm>
          <a:off x="628650" y="180091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1101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multi coloured wooden stick figures">
            <a:extLst>
              <a:ext uri="{FF2B5EF4-FFF2-40B4-BE49-F238E27FC236}">
                <a16:creationId xmlns:a16="http://schemas.microsoft.com/office/drawing/2014/main" id="{CB6C95E1-294F-32B0-E291-D2B7AC209078}"/>
              </a:ext>
            </a:extLst>
          </p:cNvPr>
          <p:cNvPicPr>
            <a:picLocks noChangeAspect="1"/>
          </p:cNvPicPr>
          <p:nvPr/>
        </p:nvPicPr>
        <p:blipFill rotWithShape="1">
          <a:blip r:embed="rId2"/>
          <a:srcRect r="7666"/>
          <a:stretch/>
        </p:blipFill>
        <p:spPr>
          <a:xfrm>
            <a:off x="20" y="1"/>
            <a:ext cx="9143980" cy="6857999"/>
          </a:xfrm>
          <a:prstGeom prst="rect">
            <a:avLst/>
          </a:prstGeom>
        </p:spPr>
      </p:pic>
      <p:sp useBgFill="1">
        <p:nvSpPr>
          <p:cNvPr id="12" name="Freeform: Shape 11">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4" y="609600"/>
            <a:ext cx="4029076"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778356" y="1071350"/>
            <a:ext cx="3793644" cy="1339382"/>
          </a:xfrm>
        </p:spPr>
        <p:txBody>
          <a:bodyPr>
            <a:normAutofit/>
          </a:bodyPr>
          <a:lstStyle/>
          <a:p>
            <a:pPr algn="ctr">
              <a:defRPr/>
            </a:pPr>
            <a:r>
              <a:rPr lang="es-ES" sz="2000" b="1" dirty="0"/>
              <a:t>Cumplimiento del art. 102 </a:t>
            </a:r>
            <a:br>
              <a:rPr lang="es-ES" sz="2000" b="1" dirty="0"/>
            </a:br>
            <a:r>
              <a:rPr lang="es-ES" sz="2000" b="1" dirty="0"/>
              <a:t>LAS FEDERACIONES DEL TFUE DEBEN TENER </a:t>
            </a:r>
            <a:br>
              <a:rPr lang="es-ES" sz="2000" b="1" dirty="0"/>
            </a:br>
            <a:r>
              <a:rPr lang="es-ES" sz="2000" b="1" dirty="0"/>
              <a:t>(apartados 147-148):</a:t>
            </a:r>
            <a:endParaRPr lang="en-US" sz="3600" b="1" dirty="0"/>
          </a:p>
        </p:txBody>
      </p:sp>
      <p:sp>
        <p:nvSpPr>
          <p:cNvPr id="14"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499" y="399531"/>
            <a:ext cx="1280813"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542924" y="1988840"/>
            <a:ext cx="4029077" cy="4161338"/>
          </a:xfrm>
        </p:spPr>
        <p:txBody>
          <a:bodyPr anchor="ctr">
            <a:normAutofit/>
          </a:bodyPr>
          <a:lstStyle/>
          <a:p>
            <a:pPr marL="800100" lvl="1" indent="-342900">
              <a:buFontTx/>
              <a:buChar char="-"/>
              <a:defRPr/>
            </a:pPr>
            <a:r>
              <a:rPr lang="es-ES" sz="2400" dirty="0"/>
              <a:t>CRITERIOS SUSTANTIVOS y NORMAS PROCESALES DETALLADAS:</a:t>
            </a:r>
          </a:p>
          <a:p>
            <a:pPr marL="800100" lvl="1" indent="-342900">
              <a:buFontTx/>
              <a:buChar char="-"/>
              <a:defRPr/>
            </a:pPr>
            <a:r>
              <a:rPr lang="es-ES" sz="2400" dirty="0"/>
              <a:t>TRANSPARENCIA</a:t>
            </a:r>
          </a:p>
          <a:p>
            <a:pPr marL="800100" lvl="1" indent="-342900">
              <a:buFontTx/>
              <a:buChar char="-"/>
              <a:defRPr/>
            </a:pPr>
            <a:r>
              <a:rPr lang="es-ES" sz="2400" dirty="0"/>
              <a:t>OBJETIVIDAD (sin discreción) </a:t>
            </a:r>
          </a:p>
          <a:p>
            <a:pPr marL="800100" lvl="1" indent="-342900">
              <a:buFontTx/>
              <a:buChar char="-"/>
              <a:defRPr/>
            </a:pPr>
            <a:r>
              <a:rPr lang="es-ES" sz="2400" dirty="0"/>
              <a:t>PRECISIÓN </a:t>
            </a:r>
          </a:p>
          <a:p>
            <a:pPr marL="800100" lvl="1" indent="-342900">
              <a:buFontTx/>
              <a:buChar char="-"/>
              <a:defRPr/>
            </a:pPr>
            <a:r>
              <a:rPr lang="es-ES" sz="2400" dirty="0"/>
              <a:t>NO DISCRIMINACIÓN</a:t>
            </a:r>
            <a:endParaRPr lang="en-US" sz="2400" dirty="0"/>
          </a:p>
        </p:txBody>
      </p:sp>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rgbClr val="FFFFFF"/>
                </a:solidFill>
              </a:rPr>
              <a:pPr>
                <a:spcAft>
                  <a:spcPts val="600"/>
                </a:spcAft>
              </a:pPr>
              <a:t>11</a:t>
            </a:fld>
            <a:endParaRPr lang="en-GB" altLang="en-US">
              <a:solidFill>
                <a:srgbClr val="FFFFFF"/>
              </a:solidFill>
            </a:endParaRPr>
          </a:p>
        </p:txBody>
      </p:sp>
    </p:spTree>
    <p:extLst>
      <p:ext uri="{BB962C8B-B14F-4D97-AF65-F5344CB8AC3E}">
        <p14:creationId xmlns:p14="http://schemas.microsoft.com/office/powerpoint/2010/main" val="92398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571352" y="350196"/>
            <a:ext cx="3485178" cy="1624520"/>
          </a:xfrm>
        </p:spPr>
        <p:txBody>
          <a:bodyPr anchor="ctr">
            <a:normAutofit/>
          </a:bodyPr>
          <a:lstStyle/>
          <a:p>
            <a:pPr>
              <a:defRPr/>
            </a:pPr>
            <a:r>
              <a:rPr lang="en-US" sz="3500" dirty="0" err="1"/>
              <a:t>Conformidad</a:t>
            </a:r>
            <a:r>
              <a:rPr lang="en-US" sz="3500" dirty="0"/>
              <a:t> con </a:t>
            </a:r>
            <a:r>
              <a:rPr lang="en-US" sz="3500" dirty="0" err="1"/>
              <a:t>el</a:t>
            </a:r>
            <a:r>
              <a:rPr lang="en-US" sz="3500" dirty="0"/>
              <a:t> Art. 102 TFEU</a:t>
            </a:r>
            <a:br>
              <a:rPr lang="en-US" sz="3500" dirty="0"/>
            </a:br>
            <a:endParaRPr lang="en-US" sz="3500" dirty="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571351" y="2743200"/>
            <a:ext cx="5296793" cy="3978275"/>
          </a:xfrm>
        </p:spPr>
        <p:txBody>
          <a:bodyPr anchor="ctr">
            <a:normAutofit fontScale="85000" lnSpcReduction="20000"/>
          </a:bodyPr>
          <a:lstStyle/>
          <a:p>
            <a:pPr marL="457200" lvl="1" indent="0">
              <a:buFontTx/>
              <a:buNone/>
              <a:defRPr/>
            </a:pPr>
            <a:endParaRPr lang="en-US" sz="4000" dirty="0"/>
          </a:p>
          <a:p>
            <a:pPr>
              <a:defRPr/>
            </a:pPr>
            <a:r>
              <a:rPr lang="en-US" sz="2900" dirty="0" err="1">
                <a:latin typeface="Times New Roman" panose="02020603050405020304" pitchFamily="18" charset="0"/>
                <a:cs typeface="Times New Roman" panose="02020603050405020304" pitchFamily="18" charset="0"/>
              </a:rPr>
              <a:t>Sanciones</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proporcionadas</a:t>
            </a:r>
            <a:r>
              <a:rPr lang="en-US" sz="2900" dirty="0">
                <a:latin typeface="Times New Roman" panose="02020603050405020304" pitchFamily="18" charset="0"/>
                <a:cs typeface="Times New Roman" panose="02020603050405020304" pitchFamily="18" charset="0"/>
              </a:rPr>
              <a:t> (párr.148)</a:t>
            </a:r>
          </a:p>
          <a:p>
            <a:pPr>
              <a:defRPr/>
            </a:pPr>
            <a:r>
              <a:rPr lang="en-GB" sz="2900" dirty="0">
                <a:solidFill>
                  <a:srgbClr val="000000"/>
                </a:solidFill>
                <a:latin typeface="Times New Roman" panose="02020603050405020304" pitchFamily="18" charset="0"/>
                <a:cs typeface="Times New Roman" panose="02020603050405020304" pitchFamily="18" charset="0"/>
              </a:rPr>
              <a:t>E</a:t>
            </a:r>
            <a:r>
              <a:rPr lang="en-GB" sz="2900" i="0" u="none" strike="noStrike" dirty="0">
                <a:solidFill>
                  <a:srgbClr val="000000"/>
                </a:solidFill>
                <a:effectLst/>
                <a:latin typeface="Times New Roman" panose="02020603050405020304" pitchFamily="18" charset="0"/>
                <a:cs typeface="Times New Roman" panose="02020603050405020304" pitchFamily="18" charset="0"/>
              </a:rPr>
              <a:t>s </a:t>
            </a:r>
            <a:r>
              <a:rPr lang="en-GB" sz="2900" i="0" u="none" strike="noStrike" dirty="0" err="1">
                <a:solidFill>
                  <a:srgbClr val="000000"/>
                </a:solidFill>
                <a:effectLst/>
                <a:latin typeface="Times New Roman" panose="02020603050405020304" pitchFamily="18" charset="0"/>
                <a:cs typeface="Times New Roman" panose="02020603050405020304" pitchFamily="18" charset="0"/>
              </a:rPr>
              <a:t>necesario</a:t>
            </a:r>
            <a:r>
              <a:rPr lang="en-GB" sz="2900" i="0" u="none" strike="noStrike" dirty="0">
                <a:solidFill>
                  <a:srgbClr val="000000"/>
                </a:solidFill>
                <a:effectLst/>
                <a:latin typeface="Times New Roman" panose="02020603050405020304" pitchFamily="18" charset="0"/>
                <a:cs typeface="Times New Roman" panose="02020603050405020304" pitchFamily="18" charset="0"/>
              </a:rPr>
              <a:t>, </a:t>
            </a:r>
            <a:r>
              <a:rPr lang="en-GB" sz="2900" i="0" u="none" strike="noStrike" dirty="0" err="1">
                <a:solidFill>
                  <a:srgbClr val="000000"/>
                </a:solidFill>
                <a:effectLst/>
                <a:latin typeface="Times New Roman" panose="02020603050405020304" pitchFamily="18" charset="0"/>
                <a:cs typeface="Times New Roman" panose="02020603050405020304" pitchFamily="18" charset="0"/>
              </a:rPr>
              <a:t>en</a:t>
            </a:r>
            <a:r>
              <a:rPr lang="en-GB" sz="2900" i="0" u="none" strike="noStrike" dirty="0">
                <a:solidFill>
                  <a:srgbClr val="000000"/>
                </a:solidFill>
                <a:effectLst/>
                <a:latin typeface="Times New Roman" panose="02020603050405020304" pitchFamily="18" charset="0"/>
                <a:cs typeface="Times New Roman" panose="02020603050405020304" pitchFamily="18" charset="0"/>
              </a:rPr>
              <a:t> particular, que </a:t>
            </a:r>
            <a:r>
              <a:rPr lang="en-GB" sz="2900" i="0" u="none" strike="noStrike" dirty="0" err="1">
                <a:solidFill>
                  <a:srgbClr val="000000"/>
                </a:solidFill>
                <a:effectLst/>
                <a:latin typeface="Times New Roman" panose="02020603050405020304" pitchFamily="18" charset="0"/>
                <a:cs typeface="Times New Roman" panose="02020603050405020304" pitchFamily="18" charset="0"/>
              </a:rPr>
              <a:t>estos</a:t>
            </a:r>
            <a:r>
              <a:rPr lang="en-GB" sz="2900" i="0" u="none" strike="noStrike" dirty="0">
                <a:solidFill>
                  <a:srgbClr val="000000"/>
                </a:solidFill>
                <a:effectLst/>
                <a:latin typeface="Times New Roman" panose="02020603050405020304" pitchFamily="18" charset="0"/>
                <a:cs typeface="Times New Roman" panose="02020603050405020304" pitchFamily="18" charset="0"/>
              </a:rPr>
              <a:t> </a:t>
            </a:r>
            <a:r>
              <a:rPr lang="en-GB" sz="2900" i="0" u="none" strike="noStrike" dirty="0" err="1">
                <a:solidFill>
                  <a:srgbClr val="000000"/>
                </a:solidFill>
                <a:effectLst/>
                <a:latin typeface="Times New Roman" panose="02020603050405020304" pitchFamily="18" charset="0"/>
                <a:cs typeface="Times New Roman" panose="02020603050405020304" pitchFamily="18" charset="0"/>
              </a:rPr>
              <a:t>criterios</a:t>
            </a:r>
            <a:r>
              <a:rPr lang="en-GB" sz="2900" i="0" u="none" strike="noStrike" dirty="0">
                <a:solidFill>
                  <a:srgbClr val="000000"/>
                </a:solidFill>
                <a:effectLst/>
                <a:latin typeface="Times New Roman" panose="02020603050405020304" pitchFamily="18" charset="0"/>
                <a:cs typeface="Times New Roman" panose="02020603050405020304" pitchFamily="18" charset="0"/>
              </a:rPr>
              <a:t> y </a:t>
            </a:r>
            <a:r>
              <a:rPr lang="en-GB" sz="2900" i="0" u="none" strike="noStrike" dirty="0" err="1">
                <a:solidFill>
                  <a:srgbClr val="000000"/>
                </a:solidFill>
                <a:effectLst/>
                <a:latin typeface="Times New Roman" panose="02020603050405020304" pitchFamily="18" charset="0"/>
                <a:cs typeface="Times New Roman" panose="02020603050405020304" pitchFamily="18" charset="0"/>
              </a:rPr>
              <a:t>estas</a:t>
            </a:r>
            <a:r>
              <a:rPr lang="en-GB" sz="2900" i="0" u="none" strike="noStrike" dirty="0">
                <a:solidFill>
                  <a:srgbClr val="000000"/>
                </a:solidFill>
                <a:effectLst/>
                <a:latin typeface="Times New Roman" panose="02020603050405020304" pitchFamily="18" charset="0"/>
                <a:cs typeface="Times New Roman" panose="02020603050405020304" pitchFamily="18" charset="0"/>
              </a:rPr>
              <a:t> </a:t>
            </a:r>
            <a:r>
              <a:rPr lang="en-GB" sz="2900" i="0" u="none" strike="noStrike" dirty="0" err="1">
                <a:solidFill>
                  <a:srgbClr val="000000"/>
                </a:solidFill>
                <a:effectLst/>
                <a:latin typeface="Times New Roman" panose="02020603050405020304" pitchFamily="18" charset="0"/>
                <a:cs typeface="Times New Roman" panose="02020603050405020304" pitchFamily="18" charset="0"/>
              </a:rPr>
              <a:t>reglas</a:t>
            </a:r>
            <a:r>
              <a:rPr lang="en-GB" sz="2900" i="0" u="none" strike="noStrike" dirty="0">
                <a:solidFill>
                  <a:srgbClr val="000000"/>
                </a:solidFill>
                <a:effectLst/>
                <a:latin typeface="Times New Roman" panose="02020603050405020304" pitchFamily="18" charset="0"/>
                <a:cs typeface="Times New Roman" panose="02020603050405020304" pitchFamily="18" charset="0"/>
              </a:rPr>
              <a:t> se </a:t>
            </a:r>
            <a:r>
              <a:rPr lang="en-GB" sz="2900" i="0" u="none" strike="noStrike" dirty="0" err="1">
                <a:solidFill>
                  <a:srgbClr val="000000"/>
                </a:solidFill>
                <a:effectLst/>
                <a:latin typeface="Times New Roman" panose="02020603050405020304" pitchFamily="18" charset="0"/>
                <a:cs typeface="Times New Roman" panose="02020603050405020304" pitchFamily="18" charset="0"/>
              </a:rPr>
              <a:t>hayan</a:t>
            </a:r>
            <a:r>
              <a:rPr lang="en-GB" sz="2900" i="0" u="none" strike="noStrike" dirty="0">
                <a:solidFill>
                  <a:srgbClr val="000000"/>
                </a:solidFill>
                <a:effectLst/>
                <a:latin typeface="Times New Roman" panose="02020603050405020304" pitchFamily="18" charset="0"/>
                <a:cs typeface="Times New Roman" panose="02020603050405020304" pitchFamily="18" charset="0"/>
              </a:rPr>
              <a:t> dado a </a:t>
            </a:r>
            <a:r>
              <a:rPr lang="en-GB" sz="2900" i="0" u="none" strike="noStrike" dirty="0" err="1">
                <a:solidFill>
                  <a:srgbClr val="000000"/>
                </a:solidFill>
                <a:effectLst/>
                <a:latin typeface="Times New Roman" panose="02020603050405020304" pitchFamily="18" charset="0"/>
                <a:cs typeface="Times New Roman" panose="02020603050405020304" pitchFamily="18" charset="0"/>
              </a:rPr>
              <a:t>conocer</a:t>
            </a:r>
            <a:r>
              <a:rPr lang="en-GB" sz="2900" i="0" u="none" strike="noStrike" dirty="0">
                <a:solidFill>
                  <a:srgbClr val="000000"/>
                </a:solidFill>
                <a:effectLst/>
                <a:latin typeface="Times New Roman" panose="02020603050405020304" pitchFamily="18" charset="0"/>
                <a:cs typeface="Times New Roman" panose="02020603050405020304" pitchFamily="18" charset="0"/>
              </a:rPr>
              <a:t>, de forma </a:t>
            </a:r>
            <a:r>
              <a:rPr lang="en-GB" sz="2900" i="0" u="none" strike="noStrike" dirty="0" err="1">
                <a:solidFill>
                  <a:srgbClr val="000000"/>
                </a:solidFill>
                <a:effectLst/>
                <a:latin typeface="Times New Roman" panose="02020603050405020304" pitchFamily="18" charset="0"/>
                <a:cs typeface="Times New Roman" panose="02020603050405020304" pitchFamily="18" charset="0"/>
              </a:rPr>
              <a:t>accesible</a:t>
            </a:r>
            <a:r>
              <a:rPr lang="en-GB" sz="2900" i="0" u="none" strike="noStrike" dirty="0">
                <a:solidFill>
                  <a:srgbClr val="000000"/>
                </a:solidFill>
                <a:effectLst/>
                <a:latin typeface="Times New Roman" panose="02020603050405020304" pitchFamily="18" charset="0"/>
                <a:cs typeface="Times New Roman" panose="02020603050405020304" pitchFamily="18" charset="0"/>
              </a:rPr>
              <a:t>, con </a:t>
            </a:r>
            <a:r>
              <a:rPr lang="en-GB" sz="2900" b="1" i="0" u="none" strike="noStrike" dirty="0" err="1">
                <a:solidFill>
                  <a:srgbClr val="FF0000"/>
                </a:solidFill>
                <a:effectLst/>
                <a:latin typeface="Times New Roman" panose="02020603050405020304" pitchFamily="18" charset="0"/>
                <a:cs typeface="Times New Roman" panose="02020603050405020304" pitchFamily="18" charset="0"/>
              </a:rPr>
              <a:t>anterioridad</a:t>
            </a:r>
            <a:r>
              <a:rPr lang="en-GB" sz="2900" i="0" u="none" strike="noStrike" dirty="0">
                <a:solidFill>
                  <a:srgbClr val="000000"/>
                </a:solidFill>
                <a:effectLst/>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a:t>
            </a:r>
            <a:r>
              <a:rPr lang="en-US" sz="2900" dirty="0" err="1">
                <a:latin typeface="Times New Roman" panose="02020603050405020304" pitchFamily="18" charset="0"/>
                <a:cs typeface="Times New Roman" panose="02020603050405020304" pitchFamily="18" charset="0"/>
              </a:rPr>
              <a:t>párr</a:t>
            </a:r>
            <a:r>
              <a:rPr lang="en-US" sz="2900" dirty="0">
                <a:latin typeface="Times New Roman" panose="02020603050405020304" pitchFamily="18" charset="0"/>
                <a:cs typeface="Times New Roman" panose="02020603050405020304" pitchFamily="18" charset="0"/>
              </a:rPr>
              <a:t>. 151)</a:t>
            </a:r>
          </a:p>
          <a:p>
            <a:pPr>
              <a:defRPr/>
            </a:pPr>
            <a:r>
              <a:rPr lang="es-ES" sz="2900" dirty="0">
                <a:latin typeface="Times New Roman" panose="02020603050405020304" pitchFamily="18" charset="0"/>
                <a:cs typeface="Times New Roman" panose="02020603050405020304" pitchFamily="18" charset="0"/>
              </a:rPr>
              <a:t>Es irrelevante que las nuevas competiciones no estén sujetas a las normas de la FIFA y la UEFA debido a su control sobre las federaciones nacionales de fútbol, ​​los clubes y los jugadores.</a:t>
            </a:r>
            <a:endParaRPr lang="en-US" sz="2900" dirty="0">
              <a:latin typeface="Times New Roman" panose="02020603050405020304" pitchFamily="18" charset="0"/>
              <a:cs typeface="Times New Roman" panose="02020603050405020304" pitchFamily="18" charset="0"/>
            </a:endParaRPr>
          </a:p>
        </p:txBody>
      </p:sp>
      <p:pic>
        <p:nvPicPr>
          <p:cNvPr id="6" name="Picture 5" descr="Front steps and columns of a majestic city building">
            <a:extLst>
              <a:ext uri="{FF2B5EF4-FFF2-40B4-BE49-F238E27FC236}">
                <a16:creationId xmlns:a16="http://schemas.microsoft.com/office/drawing/2014/main" id="{3F51E03C-1F72-D20F-8B8B-B874E6A2C3E7}"/>
              </a:ext>
            </a:extLst>
          </p:cNvPr>
          <p:cNvPicPr>
            <a:picLocks noChangeAspect="1"/>
          </p:cNvPicPr>
          <p:nvPr/>
        </p:nvPicPr>
        <p:blipFill rotWithShape="1">
          <a:blip r:embed="rId2"/>
          <a:srcRect l="26550" r="28899" b="-2"/>
          <a:stretch/>
        </p:blipFill>
        <p:spPr>
          <a:xfrm>
            <a:off x="6391834" y="1"/>
            <a:ext cx="2757283" cy="6858000"/>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549390" y="6356350"/>
            <a:ext cx="24003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rgbClr val="FFFFFF"/>
                </a:solidFill>
              </a:rPr>
              <a:pPr>
                <a:spcAft>
                  <a:spcPts val="600"/>
                </a:spcAft>
              </a:pPr>
              <a:t>12</a:t>
            </a:fld>
            <a:endParaRPr lang="en-GB" altLang="en-US">
              <a:solidFill>
                <a:srgbClr val="FFFFFF"/>
              </a:solidFill>
            </a:endParaRPr>
          </a:p>
        </p:txBody>
      </p:sp>
    </p:spTree>
    <p:extLst>
      <p:ext uri="{BB962C8B-B14F-4D97-AF65-F5344CB8AC3E}">
        <p14:creationId xmlns:p14="http://schemas.microsoft.com/office/powerpoint/2010/main" val="240372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186350"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609600"/>
            <a:ext cx="4968042" cy="1330519"/>
          </a:xfrm>
        </p:spPr>
        <p:txBody>
          <a:bodyPr>
            <a:normAutofit fontScale="90000"/>
          </a:bodyPr>
          <a:lstStyle/>
          <a:p>
            <a:pPr>
              <a:defRPr/>
            </a:pPr>
            <a:r>
              <a:rPr lang="en-US" sz="3100" dirty="0" err="1"/>
              <a:t>Conformidad</a:t>
            </a:r>
            <a:r>
              <a:rPr lang="en-US" sz="3100" dirty="0"/>
              <a:t> con </a:t>
            </a:r>
            <a:r>
              <a:rPr lang="en-US" sz="3100" dirty="0" err="1"/>
              <a:t>el</a:t>
            </a:r>
            <a:r>
              <a:rPr lang="en-US" sz="3100" dirty="0"/>
              <a:t> Art. 102 TFEU </a:t>
            </a:r>
            <a:br>
              <a:rPr lang="en-US" sz="3100" dirty="0"/>
            </a:br>
            <a:r>
              <a:rPr lang="en-US" sz="3100" dirty="0"/>
              <a:t>CONCLUSIONES</a:t>
            </a:r>
          </a:p>
        </p:txBody>
      </p:sp>
      <p:sp>
        <p:nvSpPr>
          <p:cNvPr id="23" name="Freeform: Shape 22">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42" y="5800298"/>
            <a:ext cx="4302458"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852777" y="2549718"/>
            <a:ext cx="4310893" cy="3552969"/>
          </a:xfrm>
        </p:spPr>
        <p:txBody>
          <a:bodyPr>
            <a:normAutofit/>
          </a:bodyPr>
          <a:lstStyle/>
          <a:p>
            <a:pPr marL="114300" indent="0">
              <a:buNone/>
              <a:defRPr/>
            </a:pPr>
            <a:r>
              <a:rPr lang="es-ES" sz="4000" dirty="0"/>
              <a:t>¡El sistema de aprobación previa de la UEFA y la FIFA es un abuso de posición dominante!</a:t>
            </a:r>
            <a:endParaRPr lang="en-US" sz="1700" dirty="0"/>
          </a:p>
          <a:p>
            <a:pPr marL="914400" lvl="2" indent="0">
              <a:buNone/>
              <a:defRPr/>
            </a:pPr>
            <a:endParaRPr lang="en-US" sz="1700" dirty="0"/>
          </a:p>
        </p:txBody>
      </p:sp>
      <p:sp>
        <p:nvSpPr>
          <p:cNvPr id="25" name="Freeform: Shape 24">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688" y="610517"/>
            <a:ext cx="3008207"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descr="Soccer Player">
            <a:extLst>
              <a:ext uri="{FF2B5EF4-FFF2-40B4-BE49-F238E27FC236}">
                <a16:creationId xmlns:a16="http://schemas.microsoft.com/office/drawing/2014/main" id="{04A3264C-F867-AC89-21FC-95B696CEF2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0819" y="2045631"/>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D9046A5-C4F6-A948-A81E-44005D902418}" type="slidenum">
              <a:rPr lang="en-GB" altLang="en-US"/>
              <a:pPr>
                <a:spcAft>
                  <a:spcPts val="600"/>
                </a:spcAft>
              </a:pPr>
              <a:t>13</a:t>
            </a:fld>
            <a:endParaRPr lang="en-GB" altLang="en-US"/>
          </a:p>
        </p:txBody>
      </p:sp>
    </p:spTree>
    <p:extLst>
      <p:ext uri="{BB962C8B-B14F-4D97-AF65-F5344CB8AC3E}">
        <p14:creationId xmlns:p14="http://schemas.microsoft.com/office/powerpoint/2010/main" val="4095265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2">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186350"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609600"/>
            <a:ext cx="4436398" cy="1330519"/>
          </a:xfrm>
        </p:spPr>
        <p:txBody>
          <a:bodyPr>
            <a:normAutofit/>
          </a:bodyPr>
          <a:lstStyle/>
          <a:p>
            <a:pPr>
              <a:defRPr/>
            </a:pPr>
            <a:r>
              <a:rPr lang="en-US" dirty="0"/>
              <a:t>Art. 101 TFEU</a:t>
            </a:r>
          </a:p>
        </p:txBody>
      </p:sp>
      <p:sp>
        <p:nvSpPr>
          <p:cNvPr id="21" name="Freeform: Shape 14">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42" y="5800298"/>
            <a:ext cx="4302458"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852777" y="2549718"/>
            <a:ext cx="4310893" cy="3552969"/>
          </a:xfrm>
        </p:spPr>
        <p:txBody>
          <a:bodyPr>
            <a:normAutofit/>
          </a:bodyPr>
          <a:lstStyle/>
          <a:p>
            <a:pPr>
              <a:defRPr/>
            </a:pPr>
            <a:r>
              <a:rPr lang="en-US" sz="2800" dirty="0"/>
              <a:t>FIFA y UEFA previa </a:t>
            </a:r>
            <a:r>
              <a:rPr lang="en-US" sz="2800" dirty="0" err="1"/>
              <a:t>autorización</a:t>
            </a:r>
            <a:r>
              <a:rPr lang="en-US" sz="2800" dirty="0"/>
              <a:t> = </a:t>
            </a:r>
          </a:p>
          <a:p>
            <a:pPr marL="685800" lvl="2" indent="0">
              <a:buNone/>
              <a:defRPr/>
            </a:pPr>
            <a:r>
              <a:rPr lang="es-ES" sz="2400" dirty="0"/>
              <a:t>Obligación de jugadores y clubes de participar en sus competiciones </a:t>
            </a:r>
          </a:p>
          <a:p>
            <a:pPr marL="685800" lvl="2" indent="0">
              <a:buNone/>
              <a:defRPr/>
            </a:pPr>
            <a:r>
              <a:rPr lang="es-ES" sz="2400" dirty="0"/>
              <a:t>Prohibición de participar en “terceras competiciones”</a:t>
            </a:r>
          </a:p>
          <a:p>
            <a:pPr marL="685800" lvl="2" indent="0">
              <a:buNone/>
              <a:defRPr/>
            </a:pPr>
            <a:r>
              <a:rPr lang="es-ES" sz="2400" dirty="0"/>
              <a:t> Sanciones</a:t>
            </a:r>
            <a:endParaRPr lang="en-US" sz="2400" dirty="0"/>
          </a:p>
          <a:p>
            <a:pPr marL="457200" lvl="1" indent="0">
              <a:buFontTx/>
              <a:buNone/>
              <a:defRPr/>
            </a:pPr>
            <a:endParaRPr lang="en-US" sz="1700" dirty="0"/>
          </a:p>
        </p:txBody>
      </p:sp>
      <p:sp>
        <p:nvSpPr>
          <p:cNvPr id="22" name="Freeform: Shape 16">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688" y="610517"/>
            <a:ext cx="3008207"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Graphic 7" descr="Football">
            <a:extLst>
              <a:ext uri="{FF2B5EF4-FFF2-40B4-BE49-F238E27FC236}">
                <a16:creationId xmlns:a16="http://schemas.microsoft.com/office/drawing/2014/main" id="{CB52BB0E-F324-56C7-991D-C064B9C45C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0819" y="2045631"/>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B28C19F-EBB8-2C48-9028-2338C08E16E1}" type="slidenum">
              <a:rPr lang="en-GB" altLang="en-US" smtClean="0"/>
              <a:pPr>
                <a:spcAft>
                  <a:spcPts val="600"/>
                </a:spcAft>
              </a:pPr>
              <a:t>14</a:t>
            </a:fld>
            <a:endParaRPr lang="en-GB"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2">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186350"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609600"/>
            <a:ext cx="4436398" cy="1330519"/>
          </a:xfrm>
        </p:spPr>
        <p:txBody>
          <a:bodyPr>
            <a:normAutofit/>
          </a:bodyPr>
          <a:lstStyle/>
          <a:p>
            <a:pPr>
              <a:defRPr/>
            </a:pPr>
            <a:r>
              <a:rPr lang="en-US" dirty="0"/>
              <a:t>Art. 101 TFEU</a:t>
            </a:r>
          </a:p>
        </p:txBody>
      </p:sp>
      <p:sp>
        <p:nvSpPr>
          <p:cNvPr id="21" name="Freeform: Shape 14">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42" y="5800298"/>
            <a:ext cx="4302458"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852777" y="2549718"/>
            <a:ext cx="4310893" cy="3552969"/>
          </a:xfrm>
        </p:spPr>
        <p:txBody>
          <a:bodyPr>
            <a:normAutofit/>
          </a:bodyPr>
          <a:lstStyle/>
          <a:p>
            <a:pPr>
              <a:defRPr/>
            </a:pPr>
            <a:r>
              <a:rPr lang="es-ES" sz="2800" dirty="0"/>
              <a:t>¿Acuerdo que tiene un objeto anticompetitivo? </a:t>
            </a:r>
          </a:p>
          <a:p>
            <a:pPr lvl="1">
              <a:defRPr/>
            </a:pPr>
            <a:r>
              <a:rPr lang="en-GB" sz="2400" b="0" i="0" u="none" strike="noStrike" dirty="0" err="1">
                <a:solidFill>
                  <a:srgbClr val="000000"/>
                </a:solidFill>
                <a:effectLst/>
                <a:latin typeface="Open Sans" panose="020B0606030504020204" pitchFamily="34" charset="0"/>
              </a:rPr>
              <a:t>acuerdos</a:t>
            </a:r>
            <a:r>
              <a:rPr lang="en-GB" sz="2400" b="0" i="0" u="none" strike="noStrike" dirty="0">
                <a:solidFill>
                  <a:srgbClr val="000000"/>
                </a:solidFill>
                <a:effectLst/>
                <a:latin typeface="Open Sans" panose="020B0606030504020204" pitchFamily="34" charset="0"/>
              </a:rPr>
              <a:t> </a:t>
            </a:r>
            <a:r>
              <a:rPr lang="en-GB" sz="2400" b="0" i="0" u="none" strike="noStrike" dirty="0" err="1">
                <a:solidFill>
                  <a:srgbClr val="000000"/>
                </a:solidFill>
                <a:effectLst/>
                <a:latin typeface="Open Sans" panose="020B0606030504020204" pitchFamily="34" charset="0"/>
              </a:rPr>
              <a:t>horizontales</a:t>
            </a:r>
            <a:r>
              <a:rPr lang="en-GB" sz="2400" b="0" i="0" u="none" strike="noStrike" dirty="0">
                <a:solidFill>
                  <a:srgbClr val="000000"/>
                </a:solidFill>
                <a:effectLst/>
                <a:latin typeface="Open Sans" panose="020B0606030504020204" pitchFamily="34" charset="0"/>
              </a:rPr>
              <a:t> </a:t>
            </a:r>
            <a:r>
              <a:rPr lang="en-GB" sz="2400" b="0" i="0" u="none" strike="noStrike" dirty="0" err="1">
                <a:solidFill>
                  <a:srgbClr val="000000"/>
                </a:solidFill>
                <a:effectLst/>
                <a:latin typeface="Open Sans" panose="020B0606030504020204" pitchFamily="34" charset="0"/>
              </a:rPr>
              <a:t>diferentes</a:t>
            </a:r>
            <a:r>
              <a:rPr lang="en-GB" sz="2400" b="0" i="0" u="none" strike="noStrike" dirty="0">
                <a:solidFill>
                  <a:srgbClr val="000000"/>
                </a:solidFill>
                <a:effectLst/>
                <a:latin typeface="Open Sans" panose="020B0606030504020204" pitchFamily="34" charset="0"/>
              </a:rPr>
              <a:t> de </a:t>
            </a:r>
            <a:r>
              <a:rPr lang="en-GB" sz="2400" b="0" i="0" u="none" strike="noStrike" dirty="0" err="1">
                <a:solidFill>
                  <a:srgbClr val="000000"/>
                </a:solidFill>
                <a:effectLst/>
                <a:latin typeface="Open Sans" panose="020B0606030504020204" pitchFamily="34" charset="0"/>
              </a:rPr>
              <a:t>los</a:t>
            </a:r>
            <a:r>
              <a:rPr lang="en-GB" sz="2400" b="0" i="0" u="none" strike="noStrike" dirty="0">
                <a:solidFill>
                  <a:srgbClr val="000000"/>
                </a:solidFill>
                <a:effectLst/>
                <a:latin typeface="Open Sans" panose="020B0606030504020204" pitchFamily="34" charset="0"/>
              </a:rPr>
              <a:t> </a:t>
            </a:r>
            <a:r>
              <a:rPr lang="en-GB" sz="2400" b="0" i="0" u="none" strike="noStrike" dirty="0" err="1">
                <a:solidFill>
                  <a:srgbClr val="000000"/>
                </a:solidFill>
                <a:effectLst/>
                <a:latin typeface="Open Sans" panose="020B0606030504020204" pitchFamily="34" charset="0"/>
              </a:rPr>
              <a:t>carteles</a:t>
            </a:r>
            <a:r>
              <a:rPr lang="en-GB" sz="2400" b="0" i="0" u="none" strike="noStrike" dirty="0">
                <a:solidFill>
                  <a:srgbClr val="000000"/>
                </a:solidFill>
                <a:effectLst/>
                <a:latin typeface="Open Sans" panose="020B0606030504020204" pitchFamily="34" charset="0"/>
              </a:rPr>
              <a:t>, </a:t>
            </a:r>
            <a:r>
              <a:rPr lang="en-GB" sz="2400" b="0" i="0" u="none" strike="noStrike" dirty="0" err="1">
                <a:solidFill>
                  <a:srgbClr val="000000"/>
                </a:solidFill>
                <a:effectLst/>
                <a:latin typeface="Open Sans" panose="020B0606030504020204" pitchFamily="34" charset="0"/>
              </a:rPr>
              <a:t>por</a:t>
            </a:r>
            <a:r>
              <a:rPr lang="en-GB" sz="2400" b="0" i="0" u="none" strike="noStrike" dirty="0">
                <a:solidFill>
                  <a:srgbClr val="000000"/>
                </a:solidFill>
                <a:effectLst/>
                <a:latin typeface="Open Sans" panose="020B0606030504020204" pitchFamily="34" charset="0"/>
              </a:rPr>
              <a:t> </a:t>
            </a:r>
            <a:r>
              <a:rPr lang="en-GB" sz="2400" b="0" i="0" u="none" strike="noStrike" dirty="0" err="1">
                <a:solidFill>
                  <a:srgbClr val="000000"/>
                </a:solidFill>
                <a:effectLst/>
                <a:latin typeface="Open Sans" panose="020B0606030504020204" pitchFamily="34" charset="0"/>
              </a:rPr>
              <a:t>ejemplo</a:t>
            </a:r>
            <a:r>
              <a:rPr lang="en-GB" sz="2400" b="0" i="0" u="none" strike="noStrike" dirty="0">
                <a:solidFill>
                  <a:srgbClr val="000000"/>
                </a:solidFill>
                <a:effectLst/>
                <a:latin typeface="Open Sans" panose="020B0606030504020204" pitchFamily="34" charset="0"/>
              </a:rPr>
              <a:t>, </a:t>
            </a:r>
            <a:r>
              <a:rPr lang="en-GB" sz="2400" b="0" i="0" u="none" strike="noStrike" dirty="0" err="1">
                <a:solidFill>
                  <a:srgbClr val="000000"/>
                </a:solidFill>
                <a:effectLst/>
                <a:latin typeface="Open Sans" panose="020B0606030504020204" pitchFamily="34" charset="0"/>
              </a:rPr>
              <a:t>aquellos</a:t>
            </a:r>
            <a:r>
              <a:rPr lang="en-GB" sz="2400" b="0" i="0" u="none" strike="noStrike" dirty="0">
                <a:solidFill>
                  <a:srgbClr val="000000"/>
                </a:solidFill>
                <a:effectLst/>
                <a:latin typeface="Open Sans" panose="020B0606030504020204" pitchFamily="34" charset="0"/>
              </a:rPr>
              <a:t> que </a:t>
            </a:r>
            <a:r>
              <a:rPr lang="en-GB" sz="2400" b="0" i="0" u="none" strike="noStrike" dirty="0" err="1">
                <a:solidFill>
                  <a:srgbClr val="000000"/>
                </a:solidFill>
                <a:effectLst/>
                <a:latin typeface="Open Sans" panose="020B0606030504020204" pitchFamily="34" charset="0"/>
              </a:rPr>
              <a:t>llevan</a:t>
            </a:r>
            <a:r>
              <a:rPr lang="en-GB" sz="2400" b="0" i="0" u="none" strike="noStrike" dirty="0">
                <a:solidFill>
                  <a:srgbClr val="000000"/>
                </a:solidFill>
                <a:effectLst/>
                <a:latin typeface="Open Sans" panose="020B0606030504020204" pitchFamily="34" charset="0"/>
              </a:rPr>
              <a:t> a la </a:t>
            </a:r>
            <a:r>
              <a:rPr lang="en-GB" sz="2400" b="0" i="0" u="none" strike="noStrike" dirty="0" err="1">
                <a:solidFill>
                  <a:srgbClr val="000000"/>
                </a:solidFill>
                <a:effectLst/>
                <a:latin typeface="Open Sans" panose="020B0606030504020204" pitchFamily="34" charset="0"/>
              </a:rPr>
              <a:t>exclusión</a:t>
            </a:r>
            <a:r>
              <a:rPr lang="en-GB" sz="2400" b="0" i="0" u="none" strike="noStrike" dirty="0">
                <a:solidFill>
                  <a:srgbClr val="000000"/>
                </a:solidFill>
                <a:effectLst/>
                <a:latin typeface="Open Sans" panose="020B0606030504020204" pitchFamily="34" charset="0"/>
              </a:rPr>
              <a:t> de </a:t>
            </a:r>
            <a:r>
              <a:rPr lang="en-GB" sz="2400" b="0" i="0" u="none" strike="noStrike" dirty="0" err="1">
                <a:solidFill>
                  <a:srgbClr val="000000"/>
                </a:solidFill>
                <a:effectLst/>
                <a:latin typeface="Open Sans" panose="020B0606030504020204" pitchFamily="34" charset="0"/>
              </a:rPr>
              <a:t>empresas</a:t>
            </a:r>
            <a:r>
              <a:rPr lang="en-GB" sz="2400" b="0" i="0" u="none" strike="noStrike" dirty="0">
                <a:solidFill>
                  <a:srgbClr val="000000"/>
                </a:solidFill>
                <a:effectLst/>
                <a:latin typeface="Open Sans" panose="020B0606030504020204" pitchFamily="34" charset="0"/>
              </a:rPr>
              <a:t> </a:t>
            </a:r>
            <a:r>
              <a:rPr lang="en-GB" sz="2400" b="0" i="0" u="none" strike="noStrike" dirty="0" err="1">
                <a:solidFill>
                  <a:srgbClr val="000000"/>
                </a:solidFill>
                <a:effectLst/>
                <a:latin typeface="Open Sans" panose="020B0606030504020204" pitchFamily="34" charset="0"/>
              </a:rPr>
              <a:t>competidoras</a:t>
            </a:r>
            <a:r>
              <a:rPr lang="en-GB" sz="2400" b="0" i="0" u="none" strike="noStrike" dirty="0">
                <a:solidFill>
                  <a:srgbClr val="000000"/>
                </a:solidFill>
                <a:effectLst/>
                <a:latin typeface="Open Sans" panose="020B0606030504020204" pitchFamily="34" charset="0"/>
              </a:rPr>
              <a:t> del mercado </a:t>
            </a:r>
            <a:r>
              <a:rPr lang="en-US" sz="2400" dirty="0">
                <a:solidFill>
                  <a:srgbClr val="000000"/>
                </a:solidFill>
                <a:latin typeface="Open Sans" panose="020B0606030504020204" pitchFamily="34" charset="0"/>
              </a:rPr>
              <a:t>(</a:t>
            </a:r>
            <a:r>
              <a:rPr lang="en-US" sz="2400" dirty="0" err="1">
                <a:solidFill>
                  <a:srgbClr val="000000"/>
                </a:solidFill>
                <a:latin typeface="Open Sans" panose="020B0606030504020204" pitchFamily="34" charset="0"/>
              </a:rPr>
              <a:t>párr</a:t>
            </a:r>
            <a:r>
              <a:rPr lang="en-US" sz="2400" dirty="0">
                <a:solidFill>
                  <a:srgbClr val="000000"/>
                </a:solidFill>
                <a:latin typeface="Open Sans" panose="020B0606030504020204" pitchFamily="34" charset="0"/>
              </a:rPr>
              <a:t>. 164)</a:t>
            </a:r>
          </a:p>
          <a:p>
            <a:pPr marL="685800" lvl="2" indent="0">
              <a:buNone/>
              <a:defRPr/>
            </a:pPr>
            <a:endParaRPr lang="en-US" sz="1700" dirty="0"/>
          </a:p>
          <a:p>
            <a:pPr marL="457200" lvl="1" indent="0">
              <a:buFontTx/>
              <a:buNone/>
              <a:defRPr/>
            </a:pPr>
            <a:endParaRPr lang="en-US" sz="1700" dirty="0"/>
          </a:p>
        </p:txBody>
      </p:sp>
      <p:sp>
        <p:nvSpPr>
          <p:cNvPr id="22" name="Freeform: Shape 16">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688" y="610517"/>
            <a:ext cx="3008207"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Graphic 7" descr="Football">
            <a:extLst>
              <a:ext uri="{FF2B5EF4-FFF2-40B4-BE49-F238E27FC236}">
                <a16:creationId xmlns:a16="http://schemas.microsoft.com/office/drawing/2014/main" id="{CB52BB0E-F324-56C7-991D-C064B9C45C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0819" y="2045631"/>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B28C19F-EBB8-2C48-9028-2338C08E16E1}" type="slidenum">
              <a:rPr lang="en-GB" altLang="en-US" smtClean="0"/>
              <a:pPr>
                <a:spcAft>
                  <a:spcPts val="600"/>
                </a:spcAft>
              </a:pPr>
              <a:t>15</a:t>
            </a:fld>
            <a:endParaRPr lang="en-GB" altLang="en-US"/>
          </a:p>
        </p:txBody>
      </p:sp>
    </p:spTree>
    <p:extLst>
      <p:ext uri="{BB962C8B-B14F-4D97-AF65-F5344CB8AC3E}">
        <p14:creationId xmlns:p14="http://schemas.microsoft.com/office/powerpoint/2010/main" val="907835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263FA1-ACBF-834F-9276-38178380E362}"/>
              </a:ext>
            </a:extLst>
          </p:cNvPr>
          <p:cNvSpPr>
            <a:spLocks noGrp="1"/>
          </p:cNvSpPr>
          <p:nvPr>
            <p:ph type="title"/>
          </p:nvPr>
        </p:nvSpPr>
        <p:spPr>
          <a:xfrm>
            <a:off x="466344" y="1161288"/>
            <a:ext cx="2702052" cy="4526280"/>
          </a:xfrm>
        </p:spPr>
        <p:txBody>
          <a:bodyPr>
            <a:normAutofit/>
          </a:bodyPr>
          <a:lstStyle/>
          <a:p>
            <a:pPr>
              <a:defRPr/>
            </a:pPr>
            <a:r>
              <a:rPr lang="en-US" sz="3500" dirty="0"/>
              <a:t>UEFA Y FIFA: “Doble Papel”</a:t>
            </a:r>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25CDBE97-98E7-B246-B115-FEEC94EA273B}"/>
              </a:ext>
            </a:extLst>
          </p:cNvPr>
          <p:cNvSpPr>
            <a:spLocks noGrp="1"/>
          </p:cNvSpPr>
          <p:nvPr>
            <p:ph type="sldNum" sz="quarter" idx="12"/>
          </p:nvPr>
        </p:nvSpPr>
        <p:spPr>
          <a:xfrm>
            <a:off x="6600825"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19D345F-19A0-7F42-AE60-B7890D2EADB3}" type="slidenum">
              <a:rPr lang="en-GB" altLang="en-US">
                <a:solidFill>
                  <a:schemeClr val="tx1">
                    <a:lumMod val="50000"/>
                    <a:lumOff val="50000"/>
                  </a:schemeClr>
                </a:solidFill>
              </a:rPr>
              <a:pPr>
                <a:spcAft>
                  <a:spcPts val="600"/>
                </a:spcAft>
              </a:pPr>
              <a:t>16</a:t>
            </a:fld>
            <a:endParaRPr lang="en-GB" altLang="en-US">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F6F41A16-5F5B-CB1A-3602-B04E33C7AFB7}"/>
              </a:ext>
            </a:extLst>
          </p:cNvPr>
          <p:cNvGraphicFramePr>
            <a:graphicFrameLocks noGrp="1"/>
          </p:cNvGraphicFramePr>
          <p:nvPr>
            <p:ph idx="1"/>
            <p:extLst>
              <p:ext uri="{D42A27DB-BD31-4B8C-83A1-F6EECF244321}">
                <p14:modId xmlns:p14="http://schemas.microsoft.com/office/powerpoint/2010/main" val="2356703210"/>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0929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3FA1-ACBF-834F-9276-38178380E362}"/>
              </a:ext>
            </a:extLst>
          </p:cNvPr>
          <p:cNvSpPr>
            <a:spLocks noGrp="1"/>
          </p:cNvSpPr>
          <p:nvPr>
            <p:ph type="title"/>
          </p:nvPr>
        </p:nvSpPr>
        <p:spPr>
          <a:xfrm>
            <a:off x="628650" y="620742"/>
            <a:ext cx="7886700" cy="1325563"/>
          </a:xfrm>
        </p:spPr>
        <p:txBody>
          <a:bodyPr>
            <a:normAutofit/>
          </a:bodyPr>
          <a:lstStyle/>
          <a:p>
            <a:pPr>
              <a:defRPr/>
            </a:pPr>
            <a:r>
              <a:rPr lang="en-US" dirty="0" err="1">
                <a:solidFill>
                  <a:srgbClr val="FFFFFF"/>
                </a:solidFill>
              </a:rPr>
              <a:t>Consecuencias</a:t>
            </a:r>
            <a:r>
              <a:rPr lang="en-US" dirty="0">
                <a:solidFill>
                  <a:srgbClr val="FFFFFF"/>
                </a:solidFill>
              </a:rPr>
              <a:t> (</a:t>
            </a:r>
            <a:r>
              <a:rPr lang="en-US" dirty="0" err="1">
                <a:solidFill>
                  <a:srgbClr val="FFFFFF"/>
                </a:solidFill>
              </a:rPr>
              <a:t>párr</a:t>
            </a:r>
            <a:r>
              <a:rPr lang="en-US" dirty="0">
                <a:solidFill>
                  <a:srgbClr val="FFFFFF"/>
                </a:solidFill>
              </a:rPr>
              <a:t>. 173):</a:t>
            </a:r>
          </a:p>
        </p:txBody>
      </p:sp>
      <p:cxnSp>
        <p:nvCxnSpPr>
          <p:cNvPr id="23" name="Straight Connector 22">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912F7B7-57AE-5C47-AE7E-D2F6FB827B9F}"/>
              </a:ext>
            </a:extLst>
          </p:cNvPr>
          <p:cNvSpPr>
            <a:spLocks noGrp="1"/>
          </p:cNvSpPr>
          <p:nvPr>
            <p:ph sz="half" idx="1"/>
          </p:nvPr>
        </p:nvSpPr>
        <p:spPr>
          <a:xfrm>
            <a:off x="628650" y="2266345"/>
            <a:ext cx="3823335" cy="3910617"/>
          </a:xfrm>
        </p:spPr>
        <p:txBody>
          <a:bodyPr>
            <a:normAutofit lnSpcReduction="10000"/>
          </a:bodyPr>
          <a:lstStyle/>
          <a:p>
            <a:pPr>
              <a:defRPr/>
            </a:pPr>
            <a:r>
              <a:rPr lang="es-ES" sz="3200" dirty="0"/>
              <a:t>Si no hay aprobación de la FIFA (y de la asociación nacional)</a:t>
            </a:r>
            <a:endParaRPr lang="en-US" sz="4000" u="sng" dirty="0">
              <a:solidFill>
                <a:srgbClr val="FFFFFF"/>
              </a:solidFill>
            </a:endParaRPr>
          </a:p>
        </p:txBody>
      </p:sp>
      <p:sp>
        <p:nvSpPr>
          <p:cNvPr id="5" name="Content Placeholder 4">
            <a:extLst>
              <a:ext uri="{FF2B5EF4-FFF2-40B4-BE49-F238E27FC236}">
                <a16:creationId xmlns:a16="http://schemas.microsoft.com/office/drawing/2014/main" id="{8B11BE14-FB9B-84AE-C423-52576389F5BA}"/>
              </a:ext>
            </a:extLst>
          </p:cNvPr>
          <p:cNvSpPr>
            <a:spLocks noGrp="1"/>
          </p:cNvSpPr>
          <p:nvPr>
            <p:ph sz="half" idx="2"/>
          </p:nvPr>
        </p:nvSpPr>
        <p:spPr>
          <a:xfrm>
            <a:off x="4692015" y="2266345"/>
            <a:ext cx="3823335" cy="3910618"/>
          </a:xfrm>
        </p:spPr>
        <p:txBody>
          <a:bodyPr>
            <a:normAutofit lnSpcReduction="10000"/>
          </a:bodyPr>
          <a:lstStyle/>
          <a:p>
            <a:r>
              <a:rPr lang="es-ES" sz="3200" dirty="0"/>
              <a:t>No creación de otras ligas internacionales</a:t>
            </a:r>
          </a:p>
          <a:p>
            <a:r>
              <a:rPr lang="es-ES" sz="3200" dirty="0"/>
              <a:t>Los jugadores y clubes no pueden jugar ni establecer contactos deportivos con jugadores y clubes que no estén afiliados.</a:t>
            </a:r>
            <a:endParaRPr lang="en-BE" dirty="0">
              <a:solidFill>
                <a:srgbClr val="FFFFFF"/>
              </a:solidFill>
            </a:endParaRPr>
          </a:p>
          <a:p>
            <a:endParaRPr lang="en-BE" dirty="0">
              <a:solidFill>
                <a:srgbClr val="FFFFFF"/>
              </a:solidFill>
            </a:endParaRPr>
          </a:p>
        </p:txBody>
      </p:sp>
      <p:sp>
        <p:nvSpPr>
          <p:cNvPr id="4" name="Slide Number Placeholder 3">
            <a:extLst>
              <a:ext uri="{FF2B5EF4-FFF2-40B4-BE49-F238E27FC236}">
                <a16:creationId xmlns:a16="http://schemas.microsoft.com/office/drawing/2014/main" id="{25CDBE97-98E7-B246-B115-FEEC94EA273B}"/>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19D345F-19A0-7F42-AE60-B7890D2EADB3}" type="slidenum">
              <a:rPr lang="en-GB" altLang="en-US">
                <a:solidFill>
                  <a:srgbClr val="FFFFFF"/>
                </a:solidFill>
              </a:rPr>
              <a:pPr>
                <a:spcAft>
                  <a:spcPts val="600"/>
                </a:spcAft>
              </a:pPr>
              <a:t>17</a:t>
            </a:fld>
            <a:endParaRPr lang="en-GB" altLang="en-US">
              <a:solidFill>
                <a:srgbClr val="FFFFFF"/>
              </a:solidFill>
            </a:endParaRPr>
          </a:p>
        </p:txBody>
      </p:sp>
    </p:spTree>
    <p:extLst>
      <p:ext uri="{BB962C8B-B14F-4D97-AF65-F5344CB8AC3E}">
        <p14:creationId xmlns:p14="http://schemas.microsoft.com/office/powerpoint/2010/main" val="180189285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3FA1-ACBF-834F-9276-38178380E362}"/>
              </a:ext>
            </a:extLst>
          </p:cNvPr>
          <p:cNvSpPr>
            <a:spLocks noGrp="1"/>
          </p:cNvSpPr>
          <p:nvPr>
            <p:ph type="title"/>
          </p:nvPr>
        </p:nvSpPr>
        <p:spPr>
          <a:xfrm>
            <a:off x="628650" y="620742"/>
            <a:ext cx="7886700" cy="1325563"/>
          </a:xfrm>
        </p:spPr>
        <p:txBody>
          <a:bodyPr>
            <a:normAutofit/>
          </a:bodyPr>
          <a:lstStyle/>
          <a:p>
            <a:pPr>
              <a:defRPr/>
            </a:pPr>
            <a:r>
              <a:rPr lang="en-US" dirty="0" err="1">
                <a:solidFill>
                  <a:srgbClr val="FFFFFF"/>
                </a:solidFill>
              </a:rPr>
              <a:t>Consecuencias</a:t>
            </a:r>
            <a:r>
              <a:rPr lang="en-US" dirty="0">
                <a:solidFill>
                  <a:srgbClr val="FFFFFF"/>
                </a:solidFill>
              </a:rPr>
              <a:t> (</a:t>
            </a:r>
            <a:r>
              <a:rPr lang="en-US" dirty="0" err="1">
                <a:solidFill>
                  <a:srgbClr val="FFFFFF"/>
                </a:solidFill>
              </a:rPr>
              <a:t>párr</a:t>
            </a:r>
            <a:r>
              <a:rPr lang="en-US" dirty="0">
                <a:solidFill>
                  <a:srgbClr val="FFFFFF"/>
                </a:solidFill>
              </a:rPr>
              <a:t>. 173):</a:t>
            </a:r>
          </a:p>
        </p:txBody>
      </p:sp>
      <p:cxnSp>
        <p:nvCxnSpPr>
          <p:cNvPr id="21" name="Straight Connector 2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912F7B7-57AE-5C47-AE7E-D2F6FB827B9F}"/>
              </a:ext>
            </a:extLst>
          </p:cNvPr>
          <p:cNvSpPr>
            <a:spLocks noGrp="1"/>
          </p:cNvSpPr>
          <p:nvPr>
            <p:ph sz="half" idx="1"/>
          </p:nvPr>
        </p:nvSpPr>
        <p:spPr>
          <a:xfrm>
            <a:off x="628650" y="2266345"/>
            <a:ext cx="3823335" cy="3910617"/>
          </a:xfrm>
        </p:spPr>
        <p:txBody>
          <a:bodyPr>
            <a:normAutofit/>
          </a:bodyPr>
          <a:lstStyle/>
          <a:p>
            <a:pPr>
              <a:defRPr/>
            </a:pPr>
            <a:r>
              <a:rPr lang="es-ES" sz="4000" dirty="0"/>
              <a:t>Si no hay aprobación de la FIFA (y de la asociación nacional)</a:t>
            </a:r>
            <a:endParaRPr lang="en-US" sz="4800" u="sng" dirty="0">
              <a:solidFill>
                <a:srgbClr val="FFFFFF"/>
              </a:solidFill>
            </a:endParaRPr>
          </a:p>
        </p:txBody>
      </p:sp>
      <p:sp>
        <p:nvSpPr>
          <p:cNvPr id="5" name="Content Placeholder 4">
            <a:extLst>
              <a:ext uri="{FF2B5EF4-FFF2-40B4-BE49-F238E27FC236}">
                <a16:creationId xmlns:a16="http://schemas.microsoft.com/office/drawing/2014/main" id="{8B11BE14-FB9B-84AE-C423-52576389F5BA}"/>
              </a:ext>
            </a:extLst>
          </p:cNvPr>
          <p:cNvSpPr>
            <a:spLocks noGrp="1"/>
          </p:cNvSpPr>
          <p:nvPr>
            <p:ph sz="half" idx="2"/>
          </p:nvPr>
        </p:nvSpPr>
        <p:spPr>
          <a:xfrm>
            <a:off x="4692015" y="2266345"/>
            <a:ext cx="3823335" cy="3910618"/>
          </a:xfrm>
        </p:spPr>
        <p:txBody>
          <a:bodyPr>
            <a:normAutofit/>
          </a:bodyPr>
          <a:lstStyle/>
          <a:p>
            <a:r>
              <a:rPr lang="es-ES" sz="3200" dirty="0"/>
              <a:t>No hay partidos ni competiciones </a:t>
            </a:r>
          </a:p>
          <a:p>
            <a:r>
              <a:rPr lang="es-ES" sz="3200" dirty="0"/>
              <a:t>No se puede participar en otras competiciones de otras asociaciones nacionales.</a:t>
            </a:r>
            <a:endParaRPr lang="en-BE" dirty="0">
              <a:solidFill>
                <a:srgbClr val="FFFFFF"/>
              </a:solidFill>
            </a:endParaRPr>
          </a:p>
          <a:p>
            <a:endParaRPr lang="en-BE" dirty="0">
              <a:solidFill>
                <a:srgbClr val="FFFFFF"/>
              </a:solidFill>
            </a:endParaRPr>
          </a:p>
        </p:txBody>
      </p:sp>
      <p:sp>
        <p:nvSpPr>
          <p:cNvPr id="4" name="Slide Number Placeholder 3">
            <a:extLst>
              <a:ext uri="{FF2B5EF4-FFF2-40B4-BE49-F238E27FC236}">
                <a16:creationId xmlns:a16="http://schemas.microsoft.com/office/drawing/2014/main" id="{25CDBE97-98E7-B246-B115-FEEC94EA273B}"/>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19D345F-19A0-7F42-AE60-B7890D2EADB3}" type="slidenum">
              <a:rPr lang="en-GB" altLang="en-US">
                <a:solidFill>
                  <a:srgbClr val="FFFFFF"/>
                </a:solidFill>
              </a:rPr>
              <a:pPr>
                <a:spcAft>
                  <a:spcPts val="600"/>
                </a:spcAft>
              </a:pPr>
              <a:t>18</a:t>
            </a:fld>
            <a:endParaRPr lang="en-GB" altLang="en-US">
              <a:solidFill>
                <a:srgbClr val="FFFFFF"/>
              </a:solidFill>
            </a:endParaRPr>
          </a:p>
        </p:txBody>
      </p:sp>
    </p:spTree>
    <p:extLst>
      <p:ext uri="{BB962C8B-B14F-4D97-AF65-F5344CB8AC3E}">
        <p14:creationId xmlns:p14="http://schemas.microsoft.com/office/powerpoint/2010/main" val="207516124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ce and pins on a board game">
            <a:extLst>
              <a:ext uri="{FF2B5EF4-FFF2-40B4-BE49-F238E27FC236}">
                <a16:creationId xmlns:a16="http://schemas.microsoft.com/office/drawing/2014/main" id="{80743705-4B49-2839-4368-1D4799151F54}"/>
              </a:ext>
            </a:extLst>
          </p:cNvPr>
          <p:cNvPicPr>
            <a:picLocks noChangeAspect="1"/>
          </p:cNvPicPr>
          <p:nvPr/>
        </p:nvPicPr>
        <p:blipFill rotWithShape="1">
          <a:blip r:embed="rId2"/>
          <a:srcRect l="17256" r="38462"/>
          <a:stretch/>
        </p:blipFill>
        <p:spPr>
          <a:xfrm>
            <a:off x="4577270" y="10"/>
            <a:ext cx="4566728" cy="68579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DAEB12-DCFD-684D-1D37-1C1149E176A5}"/>
              </a:ext>
            </a:extLst>
          </p:cNvPr>
          <p:cNvSpPr>
            <a:spLocks noGrp="1"/>
          </p:cNvSpPr>
          <p:nvPr>
            <p:ph type="title"/>
          </p:nvPr>
        </p:nvSpPr>
        <p:spPr>
          <a:xfrm>
            <a:off x="571350" y="328512"/>
            <a:ext cx="3583791" cy="1628970"/>
          </a:xfrm>
        </p:spPr>
        <p:txBody>
          <a:bodyPr anchor="ctr">
            <a:normAutofit/>
          </a:bodyPr>
          <a:lstStyle/>
          <a:p>
            <a:r>
              <a:rPr lang="es-ES" sz="2800" b="1" dirty="0"/>
              <a:t>OBJETIVOS LEGÍTIMOS</a:t>
            </a:r>
            <a:endParaRPr lang="en-BE" sz="4800" b="1" dirty="0"/>
          </a:p>
        </p:txBody>
      </p:sp>
      <p:sp>
        <p:nvSpPr>
          <p:cNvPr id="3" name="Content Placeholder 2">
            <a:extLst>
              <a:ext uri="{FF2B5EF4-FFF2-40B4-BE49-F238E27FC236}">
                <a16:creationId xmlns:a16="http://schemas.microsoft.com/office/drawing/2014/main" id="{A7A60A03-4EF2-1179-EB88-11F7A7415CA6}"/>
              </a:ext>
            </a:extLst>
          </p:cNvPr>
          <p:cNvSpPr>
            <a:spLocks noGrp="1"/>
          </p:cNvSpPr>
          <p:nvPr>
            <p:ph idx="1"/>
          </p:nvPr>
        </p:nvSpPr>
        <p:spPr>
          <a:xfrm>
            <a:off x="571350" y="2884929"/>
            <a:ext cx="3494817" cy="3374137"/>
          </a:xfrm>
        </p:spPr>
        <p:txBody>
          <a:bodyPr anchor="ctr">
            <a:normAutofit/>
          </a:bodyPr>
          <a:lstStyle/>
          <a:p>
            <a:r>
              <a:rPr lang="es-ES" sz="2800" dirty="0"/>
              <a:t>Observancia de: Principios, valores y reglas del juego </a:t>
            </a:r>
            <a:br>
              <a:rPr lang="es-ES" sz="2800" dirty="0"/>
            </a:br>
            <a:r>
              <a:rPr lang="es-ES" sz="2800" dirty="0"/>
              <a:t>(párr. 176)</a:t>
            </a:r>
            <a:endParaRPr lang="en-BE" sz="1700" dirty="0"/>
          </a:p>
        </p:txBody>
      </p:sp>
      <p:sp>
        <p:nvSpPr>
          <p:cNvPr id="4" name="Slide Number Placeholder 3">
            <a:extLst>
              <a:ext uri="{FF2B5EF4-FFF2-40B4-BE49-F238E27FC236}">
                <a16:creationId xmlns:a16="http://schemas.microsoft.com/office/drawing/2014/main" id="{A701EDE8-CFC8-ACF5-7879-5CD9544D43C1}"/>
              </a:ext>
            </a:extLst>
          </p:cNvPr>
          <p:cNvSpPr>
            <a:spLocks noGrp="1"/>
          </p:cNvSpPr>
          <p:nvPr>
            <p:ph type="sldNum" sz="quarter" idx="12"/>
          </p:nvPr>
        </p:nvSpPr>
        <p:spPr>
          <a:xfrm>
            <a:off x="7886700" y="6356350"/>
            <a:ext cx="1097118"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19</a:t>
            </a:fld>
            <a:endParaRPr lang="en-GB" altLang="en-US">
              <a:solidFill>
                <a:srgbClr val="FFFFFF"/>
              </a:solidFill>
            </a:endParaRPr>
          </a:p>
        </p:txBody>
      </p:sp>
    </p:spTree>
    <p:extLst>
      <p:ext uri="{BB962C8B-B14F-4D97-AF65-F5344CB8AC3E}">
        <p14:creationId xmlns:p14="http://schemas.microsoft.com/office/powerpoint/2010/main" val="821807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0" name="Rectangle 2071">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President of UEFA Aleksander Ceferin listens to questions during a news conference, after being reelected, at the end of the 47th ordinary UEFA congress in Lisbon, Wednesday, April 5, 2023. The European Union’s top court has ruled UEFA and FIFA acted contrary to competition law by blocking plans for the breakaway Super League. (AP Photo/Armando Franca, File).">
            <a:extLst>
              <a:ext uri="{FF2B5EF4-FFF2-40B4-BE49-F238E27FC236}">
                <a16:creationId xmlns:a16="http://schemas.microsoft.com/office/drawing/2014/main" id="{BF7D3FB2-FE2A-1AC6-C1FE-FA005B26E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363" y="555625"/>
            <a:ext cx="4689475" cy="2566988"/>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Landmark verdict on European Super League: Everything you need to know |  FourFourTwo">
            <a:extLst>
              <a:ext uri="{FF2B5EF4-FFF2-40B4-BE49-F238E27FC236}">
                <a16:creationId xmlns:a16="http://schemas.microsoft.com/office/drawing/2014/main" id="{BB0DACC7-C7EC-876F-23D8-2C86DC12AA8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626100" y="555625"/>
            <a:ext cx="2647950" cy="2566988"/>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New European Super League plan has been dreamt up by money-hungry fat cats  with no interest in fans or player welfare - but it will not die until  football is fixed |">
            <a:extLst>
              <a:ext uri="{FF2B5EF4-FFF2-40B4-BE49-F238E27FC236}">
                <a16:creationId xmlns:a16="http://schemas.microsoft.com/office/drawing/2014/main" id="{C5D0D641-E22F-E03A-926B-E9BE262301D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9318" r="50065" b="-1"/>
          <a:stretch>
            <a:fillRect/>
          </a:stretch>
        </p:blipFill>
        <p:spPr bwMode="auto">
          <a:xfrm>
            <a:off x="868363" y="3189288"/>
            <a:ext cx="3652838" cy="1995488"/>
          </a:xfrm>
          <a:prstGeom prst="rect">
            <a:avLst/>
          </a:prstGeom>
          <a:extLst>
            <a:ext uri="{909E8E84-426E-40DD-AFC4-6F175D3DCCD1}">
              <a14:hiddenFill xmlns:a14="http://schemas.microsoft.com/office/drawing/2010/main">
                <a:solidFill>
                  <a:srgbClr val="FFFFFF"/>
                </a:solidFill>
              </a14:hiddenFill>
            </a:ext>
          </a:extLst>
        </p:spPr>
      </p:pic>
      <p:pic>
        <p:nvPicPr>
          <p:cNvPr id="2058" name="Picture 10" descr="UEFA says rival football Super League plan is a 'textbook cartel' – Euractiv">
            <a:extLst>
              <a:ext uri="{FF2B5EF4-FFF2-40B4-BE49-F238E27FC236}">
                <a16:creationId xmlns:a16="http://schemas.microsoft.com/office/drawing/2014/main" id="{ABE997C3-E2F5-88B1-829C-443DFD4BC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9463" y="3189288"/>
            <a:ext cx="3684588" cy="199548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A57BE7-3653-D8CE-1028-DF60B5DD35BA}"/>
              </a:ext>
            </a:extLst>
          </p:cNvPr>
          <p:cNvSpPr>
            <a:spLocks noGrp="1"/>
          </p:cNvSpPr>
          <p:nvPr>
            <p:ph type="title"/>
          </p:nvPr>
        </p:nvSpPr>
        <p:spPr>
          <a:xfrm>
            <a:off x="628650" y="5358141"/>
            <a:ext cx="7886700" cy="942664"/>
          </a:xfrm>
          <a:solidFill>
            <a:srgbClr val="0070C0"/>
          </a:solidFill>
          <a:ln>
            <a:solidFill>
              <a:srgbClr val="002060"/>
            </a:solidFill>
          </a:ln>
        </p:spPr>
        <p:txBody>
          <a:bodyPr vert="horz" lIns="91440" tIns="45720" rIns="91440" bIns="45720" rtlCol="0" anchor="ctr">
            <a:normAutofit/>
          </a:bodyPr>
          <a:lstStyle/>
          <a:p>
            <a:pPr algn="ctr" defTabSz="914400"/>
            <a:r>
              <a:rPr lang="en-US" sz="4500" b="1" kern="1200" dirty="0">
                <a:solidFill>
                  <a:schemeClr val="bg1"/>
                </a:solidFill>
                <a:latin typeface="+mj-lt"/>
                <a:ea typeface="+mj-ea"/>
                <a:cs typeface="+mj-cs"/>
              </a:rPr>
              <a:t>21 de </a:t>
            </a:r>
            <a:r>
              <a:rPr lang="en-US" sz="4500" b="1" kern="1200" dirty="0" err="1">
                <a:solidFill>
                  <a:schemeClr val="bg1"/>
                </a:solidFill>
                <a:latin typeface="+mj-lt"/>
                <a:ea typeface="+mj-ea"/>
                <a:cs typeface="+mj-cs"/>
              </a:rPr>
              <a:t>enero</a:t>
            </a:r>
            <a:r>
              <a:rPr lang="en-US" sz="4500" b="1" kern="1200" dirty="0">
                <a:solidFill>
                  <a:schemeClr val="bg1"/>
                </a:solidFill>
                <a:latin typeface="+mj-lt"/>
                <a:ea typeface="+mj-ea"/>
                <a:cs typeface="+mj-cs"/>
              </a:rPr>
              <a:t> de 2021</a:t>
            </a:r>
          </a:p>
        </p:txBody>
      </p:sp>
      <p:sp>
        <p:nvSpPr>
          <p:cNvPr id="5" name="Slide Number Placeholder 4">
            <a:extLst>
              <a:ext uri="{FF2B5EF4-FFF2-40B4-BE49-F238E27FC236}">
                <a16:creationId xmlns:a16="http://schemas.microsoft.com/office/drawing/2014/main" id="{5CF3B73C-ED02-8BAD-4FC8-E4BE7C7AF61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DA2FF220-DCD7-E148-9635-B484FD263D38}" type="slidenum">
              <a:rPr lang="en-US" altLang="en-US" sz="1200" smtClean="0"/>
              <a:pPr>
                <a:spcAft>
                  <a:spcPts val="600"/>
                </a:spcAft>
              </a:pPr>
              <a:t>2</a:t>
            </a:fld>
            <a:endParaRPr lang="en-US" altLang="en-US" sz="1200"/>
          </a:p>
        </p:txBody>
      </p:sp>
    </p:spTree>
    <p:extLst>
      <p:ext uri="{BB962C8B-B14F-4D97-AF65-F5344CB8AC3E}">
        <p14:creationId xmlns:p14="http://schemas.microsoft.com/office/powerpoint/2010/main" val="1401538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9A26B0E-78EA-414C-DCF5-BD12215D3985}"/>
              </a:ext>
            </a:extLst>
          </p:cNvPr>
          <p:cNvSpPr>
            <a:spLocks noGrp="1"/>
          </p:cNvSpPr>
          <p:nvPr>
            <p:ph type="title"/>
          </p:nvPr>
        </p:nvSpPr>
        <p:spPr>
          <a:xfrm>
            <a:off x="179512" y="1070800"/>
            <a:ext cx="3134799" cy="5583126"/>
          </a:xfrm>
        </p:spPr>
        <p:txBody>
          <a:bodyPr>
            <a:normAutofit/>
          </a:bodyPr>
          <a:lstStyle/>
          <a:p>
            <a:pPr algn="r"/>
            <a:r>
              <a:rPr lang="de-DE" sz="5400" b="1" dirty="0"/>
              <a:t>SIN EMBARGO</a:t>
            </a:r>
            <a:r>
              <a:rPr lang="en-BE" sz="5400" b="1" dirty="0"/>
              <a:t>…:</a:t>
            </a:r>
          </a:p>
        </p:txBody>
      </p:sp>
      <p:sp>
        <p:nvSpPr>
          <p:cNvPr id="4" name="Slide Number Placeholder 3">
            <a:extLst>
              <a:ext uri="{FF2B5EF4-FFF2-40B4-BE49-F238E27FC236}">
                <a16:creationId xmlns:a16="http://schemas.microsoft.com/office/drawing/2014/main" id="{78047ACF-27F2-4D86-3D2E-C04AC1D63EBB}"/>
              </a:ext>
            </a:extLst>
          </p:cNvPr>
          <p:cNvSpPr>
            <a:spLocks noGrp="1"/>
          </p:cNvSpPr>
          <p:nvPr>
            <p:ph type="sldNum" sz="quarter" idx="12"/>
          </p:nvPr>
        </p:nvSpPr>
        <p:spPr>
          <a:xfrm>
            <a:off x="6457950" y="320400"/>
            <a:ext cx="2057400" cy="365125"/>
          </a:xfrm>
        </p:spPr>
        <p:txBody>
          <a:bodyPr>
            <a:normAutofit/>
          </a:bodyPr>
          <a:lstStyle/>
          <a:p>
            <a:pPr>
              <a:spcAft>
                <a:spcPts val="600"/>
              </a:spcAft>
            </a:pPr>
            <a:fld id="{8E6776C0-889C-324D-9AB3-AC41C33F1163}" type="slidenum">
              <a:rPr lang="en-GB" altLang="en-US">
                <a:solidFill>
                  <a:schemeClr val="tx1">
                    <a:alpha val="60000"/>
                  </a:schemeClr>
                </a:solidFill>
              </a:rPr>
              <a:pPr>
                <a:spcAft>
                  <a:spcPts val="600"/>
                </a:spcAft>
              </a:pPr>
              <a:t>20</a:t>
            </a:fld>
            <a:endParaRPr lang="en-GB" altLang="en-US">
              <a:solidFill>
                <a:schemeClr val="tx1">
                  <a:alpha val="60000"/>
                </a:schemeClr>
              </a:solidFill>
            </a:endParaRPr>
          </a:p>
        </p:txBody>
      </p:sp>
      <p:cxnSp>
        <p:nvCxnSpPr>
          <p:cNvPr id="19" name="Straight Connector 18">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2">
            <a:extLst>
              <a:ext uri="{FF2B5EF4-FFF2-40B4-BE49-F238E27FC236}">
                <a16:creationId xmlns:a16="http://schemas.microsoft.com/office/drawing/2014/main" id="{4D796F57-B55B-09B1-1060-D23E722CCB3D}"/>
              </a:ext>
            </a:extLst>
          </p:cNvPr>
          <p:cNvGraphicFramePr>
            <a:graphicFrameLocks noGrp="1"/>
          </p:cNvGraphicFramePr>
          <p:nvPr>
            <p:ph idx="1"/>
            <p:extLst>
              <p:ext uri="{D42A27DB-BD31-4B8C-83A1-F6EECF244321}">
                <p14:modId xmlns:p14="http://schemas.microsoft.com/office/powerpoint/2010/main" val="1915947438"/>
              </p:ext>
            </p:extLst>
          </p:nvPr>
        </p:nvGraphicFramePr>
        <p:xfrm>
          <a:off x="3831401" y="1070800"/>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365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4401417" y="1138036"/>
            <a:ext cx="4083287" cy="1402470"/>
          </a:xfrm>
        </p:spPr>
        <p:txBody>
          <a:bodyPr anchor="t">
            <a:normAutofit/>
          </a:bodyPr>
          <a:lstStyle/>
          <a:p>
            <a:pPr>
              <a:defRPr/>
            </a:pPr>
            <a:r>
              <a:rPr lang="en-US" sz="2800" dirty="0" err="1"/>
              <a:t>Consecuencias</a:t>
            </a:r>
            <a:endParaRPr lang="en-US" sz="2800" dirty="0"/>
          </a:p>
        </p:txBody>
      </p:sp>
      <p:pic>
        <p:nvPicPr>
          <p:cNvPr id="6" name="Picture 5">
            <a:extLst>
              <a:ext uri="{FF2B5EF4-FFF2-40B4-BE49-F238E27FC236}">
                <a16:creationId xmlns:a16="http://schemas.microsoft.com/office/drawing/2014/main" id="{5CA09F4E-4F7A-2AD6-CDAE-744D9D6A1EC9}"/>
              </a:ext>
            </a:extLst>
          </p:cNvPr>
          <p:cNvPicPr>
            <a:picLocks noChangeAspect="1"/>
          </p:cNvPicPr>
          <p:nvPr/>
        </p:nvPicPr>
        <p:blipFill rotWithShape="1">
          <a:blip r:embed="rId2"/>
          <a:srcRect l="15831" r="52481"/>
          <a:stretch/>
        </p:blipFill>
        <p:spPr>
          <a:xfrm>
            <a:off x="20" y="10"/>
            <a:ext cx="3863363" cy="6857990"/>
          </a:xfrm>
          <a:prstGeom prst="rect">
            <a:avLst/>
          </a:prstGeom>
        </p:spPr>
      </p:pic>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3779913" y="2551176"/>
            <a:ext cx="4704792" cy="3591207"/>
          </a:xfrm>
        </p:spPr>
        <p:txBody>
          <a:bodyPr>
            <a:normAutofit/>
          </a:bodyPr>
          <a:lstStyle/>
          <a:p>
            <a:pPr marL="457200" lvl="1" indent="0">
              <a:buFontTx/>
              <a:buNone/>
              <a:defRPr/>
            </a:pPr>
            <a:r>
              <a:rPr lang="es-ES" sz="2000" dirty="0"/>
              <a:t>REGLAS FIFA y UEFA: </a:t>
            </a:r>
          </a:p>
          <a:p>
            <a:pPr marL="457200" lvl="1" indent="0">
              <a:buFontTx/>
              <a:buNone/>
              <a:defRPr/>
            </a:pPr>
            <a:r>
              <a:rPr lang="es-ES" sz="2000" dirty="0"/>
              <a:t>“Si no excluyen” a los competidores del mercado, restringen la creación de formatos alternativos e “innovadores”. Los espectadores no pueden asistir a esas competiciones (párr. 176). </a:t>
            </a:r>
          </a:p>
          <a:p>
            <a:pPr marL="457200" lvl="1" indent="0">
              <a:buFontTx/>
              <a:buNone/>
              <a:defRPr/>
            </a:pPr>
            <a:r>
              <a:rPr lang="es-ES" sz="2000" dirty="0"/>
              <a:t>Refuerzan la barrera de entrada en el mercado (párr. 177) a terceras entidades, clubes y jugadores (vulnerables a sanciones)</a:t>
            </a:r>
            <a:endParaRPr lang="en-US" sz="2000" dirty="0"/>
          </a:p>
        </p:txBody>
      </p:sp>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chemeClr val="tx1">
                    <a:lumMod val="50000"/>
                    <a:lumOff val="50000"/>
                  </a:schemeClr>
                </a:solidFill>
              </a:rPr>
              <a:pPr>
                <a:spcAft>
                  <a:spcPts val="600"/>
                </a:spcAft>
              </a:pPr>
              <a:t>21</a:t>
            </a:fld>
            <a:endParaRPr lang="en-GB" altLang="en-US">
              <a:solidFill>
                <a:schemeClr val="tx1">
                  <a:lumMod val="50000"/>
                  <a:lumOff val="50000"/>
                </a:schemeClr>
              </a:solidFill>
            </a:endParaRPr>
          </a:p>
        </p:txBody>
      </p:sp>
    </p:spTree>
    <p:extLst>
      <p:ext uri="{BB962C8B-B14F-4D97-AF65-F5344CB8AC3E}">
        <p14:creationId xmlns:p14="http://schemas.microsoft.com/office/powerpoint/2010/main" val="3662681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518BCE60-EB58-4019-B93A-1094BA89F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239C5D7-3A83-4B28-BA16-9364DA5F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039153" cy="6858000"/>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0E4BDC5-1DF0-B758-02E4-0AA24AB72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087"/>
            <a:ext cx="4577778" cy="5125412"/>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14E567-D77E-EC23-4343-D2317E52C8B5}"/>
              </a:ext>
            </a:extLst>
          </p:cNvPr>
          <p:cNvSpPr>
            <a:spLocks noGrp="1"/>
          </p:cNvSpPr>
          <p:nvPr>
            <p:ph type="title"/>
          </p:nvPr>
        </p:nvSpPr>
        <p:spPr>
          <a:xfrm>
            <a:off x="576071" y="777240"/>
            <a:ext cx="3779367" cy="3792070"/>
          </a:xfrm>
        </p:spPr>
        <p:txBody>
          <a:bodyPr vert="horz" lIns="91440" tIns="45720" rIns="91440" bIns="45720" rtlCol="0" anchor="t">
            <a:normAutofit/>
          </a:bodyPr>
          <a:lstStyle/>
          <a:p>
            <a:pPr defTabSz="914400"/>
            <a:r>
              <a:rPr lang="en-US" sz="4200" dirty="0"/>
              <a:t>CONCLUSIONES: </a:t>
            </a:r>
          </a:p>
        </p:txBody>
      </p:sp>
      <p:sp>
        <p:nvSpPr>
          <p:cNvPr id="3" name="Content Placeholder 2">
            <a:extLst>
              <a:ext uri="{FF2B5EF4-FFF2-40B4-BE49-F238E27FC236}">
                <a16:creationId xmlns:a16="http://schemas.microsoft.com/office/drawing/2014/main" id="{B47FEF91-44D3-0416-F22F-393C12B79629}"/>
              </a:ext>
            </a:extLst>
          </p:cNvPr>
          <p:cNvSpPr>
            <a:spLocks noGrp="1"/>
          </p:cNvSpPr>
          <p:nvPr>
            <p:ph idx="1"/>
          </p:nvPr>
        </p:nvSpPr>
        <p:spPr>
          <a:xfrm>
            <a:off x="411077" y="2580793"/>
            <a:ext cx="3533285" cy="1856319"/>
          </a:xfrm>
        </p:spPr>
        <p:txBody>
          <a:bodyPr vert="horz" lIns="91440" tIns="45720" rIns="91440" bIns="45720" rtlCol="0" anchor="ctr">
            <a:normAutofit/>
          </a:bodyPr>
          <a:lstStyle/>
          <a:p>
            <a:pPr marL="0" indent="0" defTabSz="914400">
              <a:spcBef>
                <a:spcPts val="1000"/>
              </a:spcBef>
              <a:buNone/>
            </a:pPr>
            <a:r>
              <a:rPr lang="es-ES" sz="2800" dirty="0"/>
              <a:t>REGLAS DE LA FIFA Y DE LA UEFA CONTRARIAS AL ART. 101 TFUE</a:t>
            </a:r>
            <a:endParaRPr lang="en-US" sz="3200" dirty="0"/>
          </a:p>
        </p:txBody>
      </p:sp>
      <p:pic>
        <p:nvPicPr>
          <p:cNvPr id="6" name="Picture 5" descr="A purple pawn and a rolling dice">
            <a:extLst>
              <a:ext uri="{FF2B5EF4-FFF2-40B4-BE49-F238E27FC236}">
                <a16:creationId xmlns:a16="http://schemas.microsoft.com/office/drawing/2014/main" id="{419621ED-CA6D-5C83-3604-7AD5462F508E}"/>
              </a:ext>
            </a:extLst>
          </p:cNvPr>
          <p:cNvPicPr>
            <a:picLocks noChangeAspect="1"/>
          </p:cNvPicPr>
          <p:nvPr/>
        </p:nvPicPr>
        <p:blipFill rotWithShape="1">
          <a:blip r:embed="rId2"/>
          <a:srcRect l="30893" r="29793" b="-1"/>
          <a:stretch/>
        </p:blipFill>
        <p:spPr>
          <a:xfrm>
            <a:off x="4577778" y="10"/>
            <a:ext cx="4039155" cy="6857990"/>
          </a:xfrm>
          <a:prstGeom prst="rect">
            <a:avLst/>
          </a:prstGeom>
        </p:spPr>
      </p:pic>
      <p:sp>
        <p:nvSpPr>
          <p:cNvPr id="16" name="tint">
            <a:extLst>
              <a:ext uri="{FF2B5EF4-FFF2-40B4-BE49-F238E27FC236}">
                <a16:creationId xmlns:a16="http://schemas.microsoft.com/office/drawing/2014/main" id="{49109861-B852-BC17-33D7-416D00A39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9220" y="0"/>
            <a:ext cx="522493"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45CD40F-75BF-7E4A-5161-9D98E4DCEF53}"/>
              </a:ext>
            </a:extLst>
          </p:cNvPr>
          <p:cNvSpPr>
            <a:spLocks noGrp="1"/>
          </p:cNvSpPr>
          <p:nvPr>
            <p:ph type="sldNum" sz="quarter" idx="12"/>
          </p:nvPr>
        </p:nvSpPr>
        <p:spPr>
          <a:xfrm>
            <a:off x="6549390" y="6356350"/>
            <a:ext cx="2400300" cy="365125"/>
          </a:xfrm>
        </p:spPr>
        <p:txBody>
          <a:bodyPr vert="horz" lIns="91440" tIns="45720" rIns="91440" bIns="45720" rtlCol="0" anchor="ctr">
            <a:normAutofit/>
          </a:bodyPr>
          <a:lstStyle/>
          <a:p>
            <a:pPr>
              <a:spcAft>
                <a:spcPts val="600"/>
              </a:spcAft>
              <a:defRPr/>
            </a:pPr>
            <a:fld id="{8E6776C0-889C-324D-9AB3-AC41C33F1163}" type="slidenum">
              <a:rPr lang="en-US" altLang="en-US" sz="1200" smtClean="0">
                <a:solidFill>
                  <a:prstClr val="black">
                    <a:tint val="75000"/>
                  </a:prstClr>
                </a:solidFill>
                <a:latin typeface="Calibri" panose="020F0502020204030204"/>
              </a:rPr>
              <a:pPr>
                <a:spcAft>
                  <a:spcPts val="600"/>
                </a:spcAft>
                <a:defRPr/>
              </a:pPr>
              <a:t>22</a:t>
            </a:fld>
            <a:endParaRPr lang="en-US" alt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7420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186350"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609600"/>
            <a:ext cx="4436398" cy="1330519"/>
          </a:xfrm>
        </p:spPr>
        <p:txBody>
          <a:bodyPr>
            <a:normAutofit fontScale="90000"/>
          </a:bodyPr>
          <a:lstStyle/>
          <a:p>
            <a:pPr>
              <a:defRPr/>
            </a:pPr>
            <a:r>
              <a:rPr lang="es-ES" sz="3200" b="1" dirty="0"/>
              <a:t>¿Son las sanciones contrarias a los  art. 101 y 102 TFUE?</a:t>
            </a:r>
            <a:br>
              <a:rPr lang="en-US" sz="2800" dirty="0"/>
            </a:br>
            <a:endParaRPr lang="en-US" sz="2800" dirty="0"/>
          </a:p>
        </p:txBody>
      </p:sp>
      <p:sp>
        <p:nvSpPr>
          <p:cNvPr id="15" name="Freeform: Shape 14">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42" y="5800298"/>
            <a:ext cx="4302458"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323529" y="2549718"/>
            <a:ext cx="5373160" cy="3552969"/>
          </a:xfrm>
        </p:spPr>
        <p:txBody>
          <a:bodyPr>
            <a:normAutofit/>
          </a:bodyPr>
          <a:lstStyle/>
          <a:p>
            <a:pPr marL="457200" lvl="1" indent="0">
              <a:buFontTx/>
              <a:buNone/>
              <a:defRPr/>
            </a:pPr>
            <a:r>
              <a:rPr lang="es-ES" sz="3200" dirty="0"/>
              <a:t>¡PERO CLARO QUE LO SON! </a:t>
            </a:r>
            <a:br>
              <a:rPr lang="es-ES" sz="3200" dirty="0"/>
            </a:br>
            <a:endParaRPr lang="es-ES" sz="3200" dirty="0"/>
          </a:p>
          <a:p>
            <a:pPr marL="457200" lvl="1" indent="0">
              <a:buFontTx/>
              <a:buNone/>
              <a:defRPr/>
            </a:pPr>
            <a:r>
              <a:rPr lang="es-ES" sz="3200" dirty="0"/>
              <a:t>PRETENDEN IMPLEMENTAR UN RÉGIMEN ILEGAL </a:t>
            </a:r>
            <a:br>
              <a:rPr lang="es-ES" sz="3200" dirty="0"/>
            </a:br>
            <a:r>
              <a:rPr lang="es-ES" sz="3200" dirty="0"/>
              <a:t>(párr. 180)</a:t>
            </a:r>
            <a:endParaRPr lang="en-US" sz="1700" dirty="0"/>
          </a:p>
          <a:p>
            <a:pPr marL="971550" lvl="1" indent="-514350">
              <a:buFontTx/>
              <a:buAutoNum type="arabicPeriod"/>
              <a:defRPr/>
            </a:pPr>
            <a:endParaRPr lang="en-US" sz="1700" dirty="0"/>
          </a:p>
        </p:txBody>
      </p:sp>
      <p:sp>
        <p:nvSpPr>
          <p:cNvPr id="17" name="Freeform: Shape 16">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688" y="610517"/>
            <a:ext cx="3008207"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Judge">
            <a:extLst>
              <a:ext uri="{FF2B5EF4-FFF2-40B4-BE49-F238E27FC236}">
                <a16:creationId xmlns:a16="http://schemas.microsoft.com/office/drawing/2014/main" id="{A43CC55C-AD74-2CEE-FC7A-85620C4C0B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0819" y="2045631"/>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0189D98-0FC5-7340-8419-AFB599B098AD}" type="slidenum">
              <a:rPr lang="en-GB" altLang="en-US"/>
              <a:pPr>
                <a:spcAft>
                  <a:spcPts val="600"/>
                </a:spcAft>
              </a:pPr>
              <a:t>23</a:t>
            </a:fld>
            <a:endParaRPr lang="en-GB"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571350" y="762001"/>
            <a:ext cx="4792738" cy="1708242"/>
          </a:xfrm>
        </p:spPr>
        <p:txBody>
          <a:bodyPr anchor="ctr">
            <a:normAutofit/>
          </a:bodyPr>
          <a:lstStyle/>
          <a:p>
            <a:pPr>
              <a:defRPr/>
            </a:pPr>
            <a:r>
              <a:rPr lang="es-ES" sz="2800" b="1" dirty="0"/>
              <a:t>¿Exenciones? Artículos 101 (3) y 102 TFUE</a:t>
            </a:r>
            <a:br>
              <a:rPr lang="en-US" sz="3500" dirty="0"/>
            </a:br>
            <a:endParaRPr lang="en-US" sz="3500" dirty="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571350" y="2470244"/>
            <a:ext cx="5080770" cy="3769835"/>
          </a:xfrm>
          <a:blipFill>
            <a:blip r:embed="rId2"/>
            <a:tile tx="0" ty="0" sx="100000" sy="100000" flip="none" algn="tl"/>
          </a:blipFill>
        </p:spPr>
        <p:txBody>
          <a:bodyPr anchor="ctr">
            <a:normAutofit fontScale="92500"/>
          </a:bodyPr>
          <a:lstStyle/>
          <a:p>
            <a:pPr marL="914400" lvl="2" indent="0">
              <a:buFont typeface="Wingdings" pitchFamily="2" charset="2"/>
              <a:buNone/>
              <a:defRPr/>
            </a:pPr>
            <a:r>
              <a:rPr lang="es-ES" sz="2400" dirty="0"/>
              <a:t>CUATRO condiciones acumulativas: </a:t>
            </a:r>
          </a:p>
          <a:p>
            <a:pPr marL="1428750" lvl="2" indent="-514350">
              <a:buFont typeface="Wingdings" pitchFamily="2" charset="2"/>
              <a:buAutoNum type="arabicPeriod"/>
              <a:defRPr/>
            </a:pPr>
            <a:r>
              <a:rPr lang="es-ES" sz="2400" dirty="0"/>
              <a:t>El acuerdo da como resultado ganancias de eficiencia </a:t>
            </a:r>
          </a:p>
          <a:p>
            <a:pPr marL="1428750" lvl="2" indent="-514350">
              <a:buFont typeface="Wingdings" pitchFamily="2" charset="2"/>
              <a:buAutoNum type="arabicPeriod"/>
              <a:defRPr/>
            </a:pPr>
            <a:r>
              <a:rPr lang="es-ES" sz="2400" dirty="0"/>
              <a:t>Los consumidores reciben una parte justa de los beneficios </a:t>
            </a:r>
          </a:p>
          <a:p>
            <a:pPr marL="1428750" lvl="2" indent="-514350">
              <a:buFont typeface="Wingdings" pitchFamily="2" charset="2"/>
              <a:buAutoNum type="arabicPeriod"/>
              <a:defRPr/>
            </a:pPr>
            <a:r>
              <a:rPr lang="es-ES" sz="2400" dirty="0"/>
              <a:t>Las restricciones son necesarias para lograr esos beneficios. </a:t>
            </a:r>
          </a:p>
          <a:p>
            <a:pPr marL="1428750" lvl="2" indent="-514350">
              <a:buFont typeface="Wingdings" pitchFamily="2" charset="2"/>
              <a:buAutoNum type="arabicPeriod"/>
              <a:defRPr/>
            </a:pPr>
            <a:r>
              <a:rPr lang="es-ES" sz="2400" dirty="0"/>
              <a:t>No hay una eliminación sustancial de la competencia.</a:t>
            </a:r>
            <a:endParaRPr lang="en-US" sz="1400" dirty="0"/>
          </a:p>
        </p:txBody>
      </p:sp>
      <p:pic>
        <p:nvPicPr>
          <p:cNvPr id="13" name="Picture 5">
            <a:extLst>
              <a:ext uri="{FF2B5EF4-FFF2-40B4-BE49-F238E27FC236}">
                <a16:creationId xmlns:a16="http://schemas.microsoft.com/office/drawing/2014/main" id="{01CB41BC-6DAE-E2C4-7513-37605E12F1E2}"/>
              </a:ext>
            </a:extLst>
          </p:cNvPr>
          <p:cNvPicPr>
            <a:picLocks noChangeAspect="1"/>
          </p:cNvPicPr>
          <p:nvPr/>
        </p:nvPicPr>
        <p:blipFill rotWithShape="1">
          <a:blip r:embed="rId3"/>
          <a:srcRect l="50619" r="16619" b="-1"/>
          <a:stretch/>
        </p:blipFill>
        <p:spPr>
          <a:xfrm>
            <a:off x="6084168" y="-10886"/>
            <a:ext cx="3059832"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625901" y="6356350"/>
            <a:ext cx="1326319"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82CBB288-9F25-B94B-9636-A57449499D7A}" type="slidenum">
              <a:rPr lang="en-GB" altLang="en-US">
                <a:solidFill>
                  <a:srgbClr val="FFFFFF"/>
                </a:solidFill>
              </a:rPr>
              <a:pPr>
                <a:spcAft>
                  <a:spcPts val="600"/>
                </a:spcAft>
              </a:pPr>
              <a:t>24</a:t>
            </a:fld>
            <a:endParaRPr lang="en-GB" altLang="en-US">
              <a:solidFill>
                <a:srgbClr val="FFFFFF"/>
              </a:solidFill>
            </a:endParaRPr>
          </a:p>
        </p:txBody>
      </p:sp>
    </p:spTree>
    <p:extLst>
      <p:ext uri="{BB962C8B-B14F-4D97-AF65-F5344CB8AC3E}">
        <p14:creationId xmlns:p14="http://schemas.microsoft.com/office/powerpoint/2010/main" val="3144722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484094"/>
            <a:ext cx="7498831" cy="1206594"/>
          </a:xfrm>
        </p:spPr>
        <p:txBody>
          <a:bodyPr>
            <a:normAutofit/>
          </a:bodyPr>
          <a:lstStyle/>
          <a:p>
            <a:pPr>
              <a:defRPr/>
            </a:pPr>
            <a:r>
              <a:rPr lang="es-ES" dirty="0"/>
              <a:t>Exenciones</a:t>
            </a:r>
            <a:r>
              <a:rPr lang="en-US" dirty="0"/>
              <a:t> </a:t>
            </a:r>
            <a:br>
              <a:rPr lang="en-US" dirty="0"/>
            </a:br>
            <a:endParaRPr lang="en-US" dirty="0"/>
          </a:p>
        </p:txBody>
      </p:sp>
      <p:sp>
        <p:nvSpPr>
          <p:cNvPr id="15" name="Freeform: Shape 14">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777" y="1958614"/>
            <a:ext cx="269571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Graphic 7" descr="Soccer Player">
            <a:extLst>
              <a:ext uri="{FF2B5EF4-FFF2-40B4-BE49-F238E27FC236}">
                <a16:creationId xmlns:a16="http://schemas.microsoft.com/office/drawing/2014/main" id="{7A173FF6-5EC9-1463-AEC2-13AF14A557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2053" y="2706736"/>
            <a:ext cx="2455911" cy="2455911"/>
          </a:xfrm>
          <a:prstGeom prst="rect">
            <a:avLst/>
          </a:prstGeom>
        </p:spPr>
      </p:pic>
      <p:sp>
        <p:nvSpPr>
          <p:cNvPr id="17"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3622" y="5802246"/>
            <a:ext cx="102571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9" name="Content Placeholder 2">
            <a:extLst>
              <a:ext uri="{FF2B5EF4-FFF2-40B4-BE49-F238E27FC236}">
                <a16:creationId xmlns:a16="http://schemas.microsoft.com/office/drawing/2014/main" id="{89B1A4C5-A539-7E59-7145-BBE3DC6082B3}"/>
              </a:ext>
            </a:extLst>
          </p:cNvPr>
          <p:cNvGraphicFramePr>
            <a:graphicFrameLocks noGrp="1"/>
          </p:cNvGraphicFramePr>
          <p:nvPr>
            <p:ph idx="1"/>
            <p:extLst>
              <p:ext uri="{D42A27DB-BD31-4B8C-83A1-F6EECF244321}">
                <p14:modId xmlns:p14="http://schemas.microsoft.com/office/powerpoint/2010/main" val="1916050944"/>
              </p:ext>
            </p:extLst>
          </p:nvPr>
        </p:nvGraphicFramePr>
        <p:xfrm>
          <a:off x="3437965" y="484094"/>
          <a:ext cx="4918684" cy="5618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46A4F07D-6D4F-B44B-B80A-5799408C6D2E}" type="slidenum">
              <a:rPr lang="en-GB" altLang="en-US"/>
              <a:pPr>
                <a:spcAft>
                  <a:spcPts val="600"/>
                </a:spcAft>
              </a:pPr>
              <a:t>25</a:t>
            </a:fld>
            <a:endParaRPr lang="en-GB"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571380" y="1138265"/>
            <a:ext cx="3408571" cy="1401183"/>
          </a:xfrm>
        </p:spPr>
        <p:txBody>
          <a:bodyPr anchor="t">
            <a:normAutofit/>
          </a:bodyPr>
          <a:lstStyle/>
          <a:p>
            <a:pPr>
              <a:defRPr/>
            </a:pPr>
            <a:r>
              <a:rPr lang="es-ES" sz="2400" dirty="0"/>
              <a:t>pista</a:t>
            </a:r>
            <a:r>
              <a:rPr lang="en-US" sz="2800" dirty="0"/>
              <a:t> (</a:t>
            </a:r>
            <a:r>
              <a:rPr lang="en-US" sz="2800" dirty="0" err="1"/>
              <a:t>párr</a:t>
            </a:r>
            <a:r>
              <a:rPr lang="en-US" sz="2800" dirty="0"/>
              <a:t>. 99):</a:t>
            </a:r>
            <a:br>
              <a:rPr lang="en-US" sz="2800" dirty="0"/>
            </a:br>
            <a:endParaRPr lang="en-US" sz="2800" dirty="0"/>
          </a:p>
        </p:txBody>
      </p:sp>
      <p:cxnSp>
        <p:nvCxnSpPr>
          <p:cNvPr id="11" name="Straight Connector 1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B1033D8-1953-6447-80AB-38B3BD1B6B2C}"/>
              </a:ext>
            </a:extLst>
          </p:cNvPr>
          <p:cNvSpPr>
            <a:spLocks noGrp="1"/>
          </p:cNvSpPr>
          <p:nvPr>
            <p:ph idx="1"/>
          </p:nvPr>
        </p:nvSpPr>
        <p:spPr>
          <a:xfrm>
            <a:off x="571380" y="2551176"/>
            <a:ext cx="4360660" cy="3602935"/>
          </a:xfrm>
        </p:spPr>
        <p:txBody>
          <a:bodyPr>
            <a:normAutofit fontScale="92500" lnSpcReduction="20000"/>
          </a:bodyPr>
          <a:lstStyle/>
          <a:p>
            <a:pPr marL="457200" lvl="1" indent="0">
              <a:buFontTx/>
              <a:buNone/>
              <a:defRPr/>
            </a:pPr>
            <a:endParaRPr lang="en-US" sz="2400" dirty="0"/>
          </a:p>
          <a:p>
            <a:pPr lvl="2">
              <a:defRPr/>
            </a:pPr>
            <a:r>
              <a:rPr lang="es-ES" sz="2800" dirty="0"/>
              <a:t>Sin criterios sustantivos ni normas procesales detalladas </a:t>
            </a:r>
          </a:p>
          <a:p>
            <a:pPr lvl="2">
              <a:defRPr/>
            </a:pPr>
            <a:r>
              <a:rPr lang="es-ES" sz="2800" dirty="0"/>
              <a:t>Sin transparencia, claridad, neutralidad, precisión y proporcionalidad…</a:t>
            </a:r>
          </a:p>
          <a:p>
            <a:pPr lvl="2">
              <a:defRPr/>
            </a:pPr>
            <a:r>
              <a:rPr lang="es-ES" sz="2800" dirty="0"/>
              <a:t>Prevención de toda competencia en el mercado.</a:t>
            </a:r>
            <a:endParaRPr lang="en-US" sz="2400" dirty="0"/>
          </a:p>
        </p:txBody>
      </p:sp>
      <p:pic>
        <p:nvPicPr>
          <p:cNvPr id="8" name="Graphic 7" descr="Fingerprint">
            <a:extLst>
              <a:ext uri="{FF2B5EF4-FFF2-40B4-BE49-F238E27FC236}">
                <a16:creationId xmlns:a16="http://schemas.microsoft.com/office/drawing/2014/main" id="{884F6023-D7C1-E9F8-54BF-3484702410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62061" y="1429490"/>
            <a:ext cx="4000620" cy="4000620"/>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46A4F07D-6D4F-B44B-B80A-5799408C6D2E}" type="slidenum">
              <a:rPr lang="en-GB" altLang="en-US" smtClean="0"/>
              <a:pPr>
                <a:spcAft>
                  <a:spcPts val="600"/>
                </a:spcAft>
              </a:pPr>
              <a:t>26</a:t>
            </a:fld>
            <a:endParaRPr lang="en-GB" altLang="en-US"/>
          </a:p>
        </p:txBody>
      </p:sp>
    </p:spTree>
    <p:extLst>
      <p:ext uri="{BB962C8B-B14F-4D97-AF65-F5344CB8AC3E}">
        <p14:creationId xmlns:p14="http://schemas.microsoft.com/office/powerpoint/2010/main" val="574395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BBDB58-159B-5B41-2467-1B78CAB1420D}"/>
              </a:ext>
            </a:extLst>
          </p:cNvPr>
          <p:cNvSpPr>
            <a:spLocks noGrp="1"/>
          </p:cNvSpPr>
          <p:nvPr>
            <p:ph type="title"/>
          </p:nvPr>
        </p:nvSpPr>
        <p:spPr>
          <a:xfrm>
            <a:off x="571350" y="762001"/>
            <a:ext cx="4000647" cy="1708242"/>
          </a:xfrm>
        </p:spPr>
        <p:txBody>
          <a:bodyPr anchor="ctr">
            <a:normAutofit/>
          </a:bodyPr>
          <a:lstStyle/>
          <a:p>
            <a:r>
              <a:rPr lang="es-ES" sz="2400" b="1" dirty="0"/>
              <a:t>Explotación de todos los derechos relativos a las competiciones deportivas Art. 101 y 102 TFUE</a:t>
            </a:r>
            <a:endParaRPr lang="en-BE" sz="4000" b="1" dirty="0"/>
          </a:p>
        </p:txBody>
      </p:sp>
      <p:sp>
        <p:nvSpPr>
          <p:cNvPr id="3" name="Content Placeholder 2">
            <a:extLst>
              <a:ext uri="{FF2B5EF4-FFF2-40B4-BE49-F238E27FC236}">
                <a16:creationId xmlns:a16="http://schemas.microsoft.com/office/drawing/2014/main" id="{71A6B0F8-CC98-7CA5-C266-27E85163B24D}"/>
              </a:ext>
            </a:extLst>
          </p:cNvPr>
          <p:cNvSpPr>
            <a:spLocks noGrp="1"/>
          </p:cNvSpPr>
          <p:nvPr>
            <p:ph idx="1"/>
          </p:nvPr>
        </p:nvSpPr>
        <p:spPr>
          <a:xfrm>
            <a:off x="571350" y="2470244"/>
            <a:ext cx="4000647" cy="3769835"/>
          </a:xfrm>
        </p:spPr>
        <p:txBody>
          <a:bodyPr anchor="ctr">
            <a:normAutofit/>
          </a:bodyPr>
          <a:lstStyle/>
          <a:p>
            <a:r>
              <a:rPr lang="es-ES" sz="2400" dirty="0"/>
              <a:t>FIFA y UEFA “propietarios originales”</a:t>
            </a:r>
          </a:p>
          <a:p>
            <a:r>
              <a:rPr lang="es-ES" sz="2400" dirty="0"/>
              <a:t>FIFA: competencia exclusiva sobre la explotación y el uso de esos derechos</a:t>
            </a:r>
            <a:endParaRPr lang="en-US" sz="1700" dirty="0"/>
          </a:p>
          <a:p>
            <a:endParaRPr lang="en-US" sz="1700" dirty="0"/>
          </a:p>
          <a:p>
            <a:endParaRPr lang="en-BE" sz="1700" dirty="0"/>
          </a:p>
        </p:txBody>
      </p:sp>
      <p:pic>
        <p:nvPicPr>
          <p:cNvPr id="6" name="Picture 5" descr="Close-up of hands holding a trophy&#10;&#10;Description automatically generated">
            <a:extLst>
              <a:ext uri="{FF2B5EF4-FFF2-40B4-BE49-F238E27FC236}">
                <a16:creationId xmlns:a16="http://schemas.microsoft.com/office/drawing/2014/main" id="{728CFA6E-EBD4-187C-E575-A6F323FBD6FA}"/>
              </a:ext>
            </a:extLst>
          </p:cNvPr>
          <p:cNvPicPr>
            <a:picLocks noChangeAspect="1"/>
          </p:cNvPicPr>
          <p:nvPr/>
        </p:nvPicPr>
        <p:blipFill rotWithShape="1">
          <a:blip r:embed="rId2"/>
          <a:srcRect l="30932" r="36306"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3406CCD0-1EBC-45F0-E3C7-01768BC1ED3D}"/>
              </a:ext>
            </a:extLst>
          </p:cNvPr>
          <p:cNvSpPr>
            <a:spLocks noGrp="1"/>
          </p:cNvSpPr>
          <p:nvPr>
            <p:ph type="sldNum" sz="quarter" idx="12"/>
          </p:nvPr>
        </p:nvSpPr>
        <p:spPr>
          <a:xfrm>
            <a:off x="7625901" y="6356350"/>
            <a:ext cx="1326319"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27</a:t>
            </a:fld>
            <a:endParaRPr lang="en-GB" altLang="en-US">
              <a:solidFill>
                <a:srgbClr val="FFFFFF"/>
              </a:solidFill>
            </a:endParaRPr>
          </a:p>
        </p:txBody>
      </p:sp>
    </p:spTree>
    <p:extLst>
      <p:ext uri="{BB962C8B-B14F-4D97-AF65-F5344CB8AC3E}">
        <p14:creationId xmlns:p14="http://schemas.microsoft.com/office/powerpoint/2010/main" val="4219919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F8CE87D-7610-63C9-9ABE-16C2A1801831}"/>
              </a:ext>
            </a:extLst>
          </p:cNvPr>
          <p:cNvSpPr>
            <a:spLocks noGrp="1"/>
          </p:cNvSpPr>
          <p:nvPr>
            <p:ph type="title"/>
          </p:nvPr>
        </p:nvSpPr>
        <p:spPr>
          <a:xfrm>
            <a:off x="359545" y="1070800"/>
            <a:ext cx="2954766" cy="5583126"/>
          </a:xfrm>
        </p:spPr>
        <p:txBody>
          <a:bodyPr>
            <a:normAutofit/>
          </a:bodyPr>
          <a:lstStyle/>
          <a:p>
            <a:pPr algn="r"/>
            <a:r>
              <a:rPr lang="en-BE" sz="3200" b="1" dirty="0"/>
              <a:t>CONSECUENCIAS</a:t>
            </a:r>
            <a:endParaRPr lang="en-BE" sz="2800" b="1" dirty="0"/>
          </a:p>
        </p:txBody>
      </p:sp>
      <p:sp>
        <p:nvSpPr>
          <p:cNvPr id="4" name="Slide Number Placeholder 3">
            <a:extLst>
              <a:ext uri="{FF2B5EF4-FFF2-40B4-BE49-F238E27FC236}">
                <a16:creationId xmlns:a16="http://schemas.microsoft.com/office/drawing/2014/main" id="{6DBE874A-59EE-E93D-946D-488E95DFF573}"/>
              </a:ext>
            </a:extLst>
          </p:cNvPr>
          <p:cNvSpPr>
            <a:spLocks noGrp="1"/>
          </p:cNvSpPr>
          <p:nvPr>
            <p:ph type="sldNum" sz="quarter" idx="12"/>
          </p:nvPr>
        </p:nvSpPr>
        <p:spPr>
          <a:xfrm>
            <a:off x="6457950" y="320400"/>
            <a:ext cx="2057400" cy="365125"/>
          </a:xfrm>
        </p:spPr>
        <p:txBody>
          <a:bodyPr>
            <a:normAutofit/>
          </a:bodyPr>
          <a:lstStyle/>
          <a:p>
            <a:pPr>
              <a:spcAft>
                <a:spcPts val="600"/>
              </a:spcAft>
            </a:pPr>
            <a:fld id="{8E6776C0-889C-324D-9AB3-AC41C33F1163}" type="slidenum">
              <a:rPr lang="en-GB" altLang="en-US">
                <a:solidFill>
                  <a:schemeClr val="tx1">
                    <a:alpha val="60000"/>
                  </a:schemeClr>
                </a:solidFill>
              </a:rPr>
              <a:pPr>
                <a:spcAft>
                  <a:spcPts val="600"/>
                </a:spcAft>
              </a:pPr>
              <a:t>28</a:t>
            </a:fld>
            <a:endParaRPr lang="en-GB" altLang="en-US">
              <a:solidFill>
                <a:schemeClr val="tx1">
                  <a:alpha val="60000"/>
                </a:schemeClr>
              </a:solidFill>
            </a:endParaRPr>
          </a:p>
        </p:txBody>
      </p:sp>
      <p:cxnSp>
        <p:nvCxnSpPr>
          <p:cNvPr id="12" name="Straight Connector 1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D7648C6C-CD43-3536-6920-82FD95B816D7}"/>
              </a:ext>
            </a:extLst>
          </p:cNvPr>
          <p:cNvGraphicFramePr>
            <a:graphicFrameLocks noGrp="1"/>
          </p:cNvGraphicFramePr>
          <p:nvPr>
            <p:ph idx="1"/>
            <p:extLst>
              <p:ext uri="{D42A27DB-BD31-4B8C-83A1-F6EECF244321}">
                <p14:modId xmlns:p14="http://schemas.microsoft.com/office/powerpoint/2010/main" val="3993916164"/>
              </p:ext>
            </p:extLst>
          </p:nvPr>
        </p:nvGraphicFramePr>
        <p:xfrm>
          <a:off x="3831401" y="1070800"/>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5101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eckmate in a chess game">
            <a:extLst>
              <a:ext uri="{FF2B5EF4-FFF2-40B4-BE49-F238E27FC236}">
                <a16:creationId xmlns:a16="http://schemas.microsoft.com/office/drawing/2014/main" id="{7679AB99-11A0-A609-89B8-A2EF13EB3060}"/>
              </a:ext>
            </a:extLst>
          </p:cNvPr>
          <p:cNvPicPr>
            <a:picLocks noChangeAspect="1"/>
          </p:cNvPicPr>
          <p:nvPr/>
        </p:nvPicPr>
        <p:blipFill rotWithShape="1">
          <a:blip r:embed="rId2"/>
          <a:srcRect t="990"/>
          <a:stretch/>
        </p:blipFill>
        <p:spPr>
          <a:xfrm>
            <a:off x="-2285" y="10"/>
            <a:ext cx="9143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2056D0-DAE8-4BA5-09AB-4978637B9698}"/>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4500" dirty="0">
                <a:solidFill>
                  <a:srgbClr val="FFFFFF"/>
                </a:solidFill>
              </a:rPr>
              <a:t>DE ESTE MODO:</a:t>
            </a:r>
          </a:p>
        </p:txBody>
      </p:sp>
      <p:sp>
        <p:nvSpPr>
          <p:cNvPr id="3" name="Content Placeholder 2">
            <a:extLst>
              <a:ext uri="{FF2B5EF4-FFF2-40B4-BE49-F238E27FC236}">
                <a16:creationId xmlns:a16="http://schemas.microsoft.com/office/drawing/2014/main" id="{F39A9B8A-EF9D-E56B-C708-310FC23C605A}"/>
              </a:ext>
            </a:extLst>
          </p:cNvPr>
          <p:cNvSpPr>
            <a:spLocks noGrp="1"/>
          </p:cNvSpPr>
          <p:nvPr>
            <p:ph idx="1"/>
          </p:nvPr>
        </p:nvSpPr>
        <p:spPr>
          <a:xfrm>
            <a:off x="825038" y="4072043"/>
            <a:ext cx="7543800" cy="1282707"/>
          </a:xfrm>
          <a:effectLst>
            <a:outerShdw blurRad="50800" dist="38100" dir="2700000" algn="tl" rotWithShape="0">
              <a:prstClr val="black">
                <a:alpha val="40000"/>
              </a:prstClr>
            </a:outerShdw>
          </a:effectLst>
        </p:spPr>
        <p:txBody>
          <a:bodyPr vert="horz" lIns="91440" tIns="45720" rIns="91440" bIns="45720" rtlCol="0">
            <a:normAutofit fontScale="92500" lnSpcReduction="10000"/>
          </a:bodyPr>
          <a:lstStyle/>
          <a:p>
            <a:pPr marL="0" indent="0" algn="ctr" defTabSz="914400">
              <a:spcBef>
                <a:spcPts val="1000"/>
              </a:spcBef>
              <a:buNone/>
            </a:pPr>
            <a:br>
              <a:rPr lang="en-GB" sz="3200" dirty="0">
                <a:solidFill>
                  <a:schemeClr val="bg1"/>
                </a:solidFill>
              </a:rPr>
            </a:br>
            <a:r>
              <a:rPr lang="en-GB" sz="3200" b="0" i="0" u="none" strike="noStrike" dirty="0">
                <a:solidFill>
                  <a:schemeClr val="bg1"/>
                </a:solidFill>
                <a:effectLst/>
                <a:latin typeface="Arial" panose="020B0604020202020204" pitchFamily="34" charset="0"/>
              </a:rPr>
              <a:t>RESTRICCIÓN DE LA COMPETENCIA Y ABUSO DE POSICIÓN DOMINANTE</a:t>
            </a:r>
            <a:endParaRPr lang="en-US" sz="4000" dirty="0">
              <a:solidFill>
                <a:schemeClr val="bg1"/>
              </a:solidFill>
            </a:endParaRPr>
          </a:p>
        </p:txBody>
      </p:sp>
      <p:sp>
        <p:nvSpPr>
          <p:cNvPr id="4" name="Slide Number Placeholder 3">
            <a:extLst>
              <a:ext uri="{FF2B5EF4-FFF2-40B4-BE49-F238E27FC236}">
                <a16:creationId xmlns:a16="http://schemas.microsoft.com/office/drawing/2014/main" id="{F03FEED0-F1B8-DD70-3512-FAFB56457FE8}"/>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8E6776C0-889C-324D-9AB3-AC41C33F1163}" type="slidenum">
              <a:rPr lang="en-US" altLang="en-US" sz="1200">
                <a:solidFill>
                  <a:srgbClr val="FFFFFF"/>
                </a:solidFill>
                <a:latin typeface="Calibri" panose="020F0502020204030204"/>
              </a:rPr>
              <a:pPr>
                <a:spcAft>
                  <a:spcPts val="600"/>
                </a:spcAft>
                <a:defRPr/>
              </a:pPr>
              <a:t>29</a:t>
            </a:fld>
            <a:endParaRPr lang="en-US" altLang="en-US" sz="1200">
              <a:solidFill>
                <a:srgbClr val="FFFFFF"/>
              </a:solidFill>
              <a:latin typeface="Calibri" panose="020F0502020204030204"/>
            </a:endParaRPr>
          </a:p>
        </p:txBody>
      </p:sp>
    </p:spTree>
    <p:extLst>
      <p:ext uri="{BB962C8B-B14F-4D97-AF65-F5344CB8AC3E}">
        <p14:creationId xmlns:p14="http://schemas.microsoft.com/office/powerpoint/2010/main" val="3655490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9C2AF-84FB-C955-7E3C-9FF571914FC0}"/>
              </a:ext>
            </a:extLst>
          </p:cNvPr>
          <p:cNvSpPr>
            <a:spLocks noGrp="1"/>
          </p:cNvSpPr>
          <p:nvPr>
            <p:ph type="title"/>
          </p:nvPr>
        </p:nvSpPr>
        <p:spPr>
          <a:xfrm>
            <a:off x="627509" y="548680"/>
            <a:ext cx="4769784" cy="576065"/>
          </a:xfrm>
        </p:spPr>
        <p:style>
          <a:lnRef idx="2">
            <a:schemeClr val="accent1">
              <a:shade val="15000"/>
            </a:schemeClr>
          </a:lnRef>
          <a:fillRef idx="1">
            <a:schemeClr val="accent1"/>
          </a:fillRef>
          <a:effectRef idx="0">
            <a:schemeClr val="accent1"/>
          </a:effectRef>
          <a:fontRef idx="minor">
            <a:schemeClr val="lt1"/>
          </a:fontRef>
        </p:style>
        <p:txBody>
          <a:bodyPr>
            <a:normAutofit/>
          </a:bodyPr>
          <a:lstStyle/>
          <a:p>
            <a:r>
              <a:rPr lang="en-GB" sz="2800" b="1" i="1" u="none" strike="noStrike" dirty="0">
                <a:solidFill>
                  <a:schemeClr val="bg1"/>
                </a:solidFill>
                <a:effectLst/>
                <a:latin typeface="Open Sans" panose="020B0606030504020204" pitchFamily="34" charset="0"/>
              </a:rPr>
              <a:t>Proyecto de la Superliga</a:t>
            </a:r>
            <a:endParaRPr lang="en-BE" sz="2800" b="1" dirty="0">
              <a:solidFill>
                <a:schemeClr val="bg1"/>
              </a:solidFill>
            </a:endParaRPr>
          </a:p>
        </p:txBody>
      </p:sp>
      <p:graphicFrame>
        <p:nvGraphicFramePr>
          <p:cNvPr id="28" name="Content Placeholder 2">
            <a:extLst>
              <a:ext uri="{FF2B5EF4-FFF2-40B4-BE49-F238E27FC236}">
                <a16:creationId xmlns:a16="http://schemas.microsoft.com/office/drawing/2014/main" id="{E49A4AC4-513F-75ED-D18F-92E6F656BCDA}"/>
              </a:ext>
            </a:extLst>
          </p:cNvPr>
          <p:cNvGraphicFramePr>
            <a:graphicFrameLocks noGrp="1"/>
          </p:cNvGraphicFramePr>
          <p:nvPr>
            <p:ph idx="1"/>
            <p:extLst>
              <p:ext uri="{D42A27DB-BD31-4B8C-83A1-F6EECF244321}">
                <p14:modId xmlns:p14="http://schemas.microsoft.com/office/powerpoint/2010/main" val="3095823486"/>
              </p:ext>
            </p:extLst>
          </p:nvPr>
        </p:nvGraphicFramePr>
        <p:xfrm>
          <a:off x="627509" y="1124745"/>
          <a:ext cx="5204077" cy="5733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5">
            <a:extLst>
              <a:ext uri="{FF2B5EF4-FFF2-40B4-BE49-F238E27FC236}">
                <a16:creationId xmlns:a16="http://schemas.microsoft.com/office/drawing/2014/main" id="{267A3D5F-0EF6-2EAC-C4C3-F46D64F28CB0}"/>
              </a:ext>
            </a:extLst>
          </p:cNvPr>
          <p:cNvPicPr>
            <a:picLocks noChangeAspect="1"/>
          </p:cNvPicPr>
          <p:nvPr/>
        </p:nvPicPr>
        <p:blipFill rotWithShape="1">
          <a:blip r:embed="rId7"/>
          <a:srcRect l="16109" r="53179"/>
          <a:stretch/>
        </p:blipFill>
        <p:spPr>
          <a:xfrm>
            <a:off x="6024802" y="10"/>
            <a:ext cx="3119198" cy="6857990"/>
          </a:xfrm>
          <a:prstGeom prst="rect">
            <a:avLst/>
          </a:prstGeom>
          <a:effectLst/>
        </p:spPr>
      </p:pic>
      <p:sp>
        <p:nvSpPr>
          <p:cNvPr id="4" name="Slide Number Placeholder 3">
            <a:extLst>
              <a:ext uri="{FF2B5EF4-FFF2-40B4-BE49-F238E27FC236}">
                <a16:creationId xmlns:a16="http://schemas.microsoft.com/office/drawing/2014/main" id="{4CA72542-4856-60A5-4061-F5F2AF3B7357}"/>
              </a:ext>
            </a:extLst>
          </p:cNvPr>
          <p:cNvSpPr>
            <a:spLocks noGrp="1"/>
          </p:cNvSpPr>
          <p:nvPr>
            <p:ph type="sldNum" sz="quarter" idx="12"/>
          </p:nvPr>
        </p:nvSpPr>
        <p:spPr>
          <a:xfrm>
            <a:off x="6457950" y="6356350"/>
            <a:ext cx="2057400"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3</a:t>
            </a:fld>
            <a:endParaRPr lang="en-GB" altLang="en-US">
              <a:solidFill>
                <a:srgbClr val="FFFFFF"/>
              </a:solidFill>
            </a:endParaRPr>
          </a:p>
        </p:txBody>
      </p:sp>
    </p:spTree>
    <p:extLst>
      <p:ext uri="{BB962C8B-B14F-4D97-AF65-F5344CB8AC3E}">
        <p14:creationId xmlns:p14="http://schemas.microsoft.com/office/powerpoint/2010/main" val="3603510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60EE9F4-D579-7577-AB8E-5317C025B81A}"/>
              </a:ext>
            </a:extLst>
          </p:cNvPr>
          <p:cNvSpPr>
            <a:spLocks noGrp="1"/>
          </p:cNvSpPr>
          <p:nvPr>
            <p:ph type="title"/>
          </p:nvPr>
        </p:nvSpPr>
        <p:spPr>
          <a:xfrm>
            <a:off x="359544" y="1070800"/>
            <a:ext cx="3186479" cy="5583126"/>
          </a:xfrm>
        </p:spPr>
        <p:txBody>
          <a:bodyPr>
            <a:normAutofit/>
          </a:bodyPr>
          <a:lstStyle/>
          <a:p>
            <a:pPr algn="r"/>
            <a:r>
              <a:rPr lang="es-ES" dirty="0"/>
              <a:t>Explotación de derechos relativos a competiciones deportivas Artículos 101 y 102 TFUE: JUSTIFICACIONES</a:t>
            </a:r>
            <a:endParaRPr lang="en-BE" dirty="0"/>
          </a:p>
        </p:txBody>
      </p:sp>
      <p:sp>
        <p:nvSpPr>
          <p:cNvPr id="4" name="Slide Number Placeholder 3">
            <a:extLst>
              <a:ext uri="{FF2B5EF4-FFF2-40B4-BE49-F238E27FC236}">
                <a16:creationId xmlns:a16="http://schemas.microsoft.com/office/drawing/2014/main" id="{76729186-4C8E-B142-2231-9C22B9A75143}"/>
              </a:ext>
            </a:extLst>
          </p:cNvPr>
          <p:cNvSpPr>
            <a:spLocks noGrp="1"/>
          </p:cNvSpPr>
          <p:nvPr>
            <p:ph type="sldNum" sz="quarter" idx="12"/>
          </p:nvPr>
        </p:nvSpPr>
        <p:spPr>
          <a:xfrm>
            <a:off x="6457950" y="320400"/>
            <a:ext cx="2057400" cy="365125"/>
          </a:xfrm>
        </p:spPr>
        <p:txBody>
          <a:bodyPr>
            <a:normAutofit/>
          </a:bodyPr>
          <a:lstStyle/>
          <a:p>
            <a:pPr>
              <a:spcAft>
                <a:spcPts val="600"/>
              </a:spcAft>
            </a:pPr>
            <a:fld id="{8E6776C0-889C-324D-9AB3-AC41C33F1163}" type="slidenum">
              <a:rPr lang="en-GB" altLang="en-US">
                <a:solidFill>
                  <a:schemeClr val="tx1">
                    <a:alpha val="60000"/>
                  </a:schemeClr>
                </a:solidFill>
              </a:rPr>
              <a:pPr>
                <a:spcAft>
                  <a:spcPts val="600"/>
                </a:spcAft>
              </a:pPr>
              <a:t>30</a:t>
            </a:fld>
            <a:endParaRPr lang="en-GB" altLang="en-US">
              <a:solidFill>
                <a:schemeClr val="tx1">
                  <a:alpha val="60000"/>
                </a:schemeClr>
              </a:solidFill>
            </a:endParaRPr>
          </a:p>
        </p:txBody>
      </p:sp>
      <p:cxnSp>
        <p:nvCxnSpPr>
          <p:cNvPr id="12" name="Straight Connector 1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2">
            <a:extLst>
              <a:ext uri="{FF2B5EF4-FFF2-40B4-BE49-F238E27FC236}">
                <a16:creationId xmlns:a16="http://schemas.microsoft.com/office/drawing/2014/main" id="{454DEA06-1307-4717-723D-8863E5315101}"/>
              </a:ext>
            </a:extLst>
          </p:cNvPr>
          <p:cNvGraphicFramePr>
            <a:graphicFrameLocks noGrp="1"/>
          </p:cNvGraphicFramePr>
          <p:nvPr>
            <p:ph idx="1"/>
            <p:extLst>
              <p:ext uri="{D42A27DB-BD31-4B8C-83A1-F6EECF244321}">
                <p14:modId xmlns:p14="http://schemas.microsoft.com/office/powerpoint/2010/main" val="1446337137"/>
              </p:ext>
            </p:extLst>
          </p:nvPr>
        </p:nvGraphicFramePr>
        <p:xfrm>
          <a:off x="3831401" y="1070800"/>
          <a:ext cx="4953052"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7236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571350" y="762001"/>
            <a:ext cx="4000647" cy="1708242"/>
          </a:xfrm>
        </p:spPr>
        <p:txBody>
          <a:bodyPr anchor="ctr">
            <a:noAutofit/>
          </a:bodyPr>
          <a:lstStyle/>
          <a:p>
            <a:pPr>
              <a:defRPr/>
            </a:pPr>
            <a:r>
              <a:rPr lang="es-ES" sz="2800" b="1" dirty="0"/>
              <a:t>Compatibilidad con la libertad de prestación de servicios de la UE:</a:t>
            </a:r>
            <a:br>
              <a:rPr lang="en-US" sz="3600" dirty="0"/>
            </a:br>
            <a:br>
              <a:rPr lang="en-US" sz="3600" dirty="0"/>
            </a:br>
            <a:endParaRPr lang="en-US" sz="3600" dirty="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252536" y="2060848"/>
            <a:ext cx="5256584" cy="3247626"/>
          </a:xfrm>
        </p:spPr>
        <p:txBody>
          <a:bodyPr anchor="ctr">
            <a:noAutofit/>
          </a:bodyPr>
          <a:lstStyle/>
          <a:p>
            <a:pPr marL="457200" lvl="1" indent="0">
              <a:buFontTx/>
              <a:buNone/>
              <a:defRPr/>
            </a:pPr>
            <a:r>
              <a:rPr lang="es-ES" sz="2000" dirty="0"/>
              <a:t>Art. 56 TFUE: NO a normas que prohíban, impidan o hagan menos atractiva la actividad de los prestadores de servicios </a:t>
            </a:r>
          </a:p>
          <a:p>
            <a:pPr marL="457200" lvl="1" indent="0">
              <a:buFontTx/>
              <a:buNone/>
              <a:defRPr/>
            </a:pPr>
            <a:endParaRPr lang="es-ES" sz="2000" dirty="0"/>
          </a:p>
          <a:p>
            <a:pPr marL="457200" lvl="1" indent="0">
              <a:buFontTx/>
              <a:buNone/>
              <a:defRPr/>
            </a:pPr>
            <a:r>
              <a:rPr lang="es-ES" sz="2000" dirty="0"/>
              <a:t>Autorización PREVIA como obstáculo a la libertad de prestación de servicios a terceros organizadores y clubes </a:t>
            </a:r>
          </a:p>
          <a:p>
            <a:pPr marL="457200" lvl="1" indent="0">
              <a:buFontTx/>
              <a:buNone/>
              <a:defRPr/>
            </a:pPr>
            <a:endParaRPr lang="es-ES" sz="2000" dirty="0"/>
          </a:p>
          <a:p>
            <a:pPr marL="457200" lvl="1" indent="0">
              <a:buFontTx/>
              <a:buNone/>
              <a:defRPr/>
            </a:pPr>
            <a:r>
              <a:rPr lang="es-ES" sz="2000" dirty="0"/>
              <a:t>Obstáculo a la libertad de prestación de servicios</a:t>
            </a:r>
            <a:endParaRPr lang="en-US" sz="2000" dirty="0"/>
          </a:p>
        </p:txBody>
      </p:sp>
      <p:pic>
        <p:nvPicPr>
          <p:cNvPr id="6" name="Picture 5" descr="Digital numbers art">
            <a:extLst>
              <a:ext uri="{FF2B5EF4-FFF2-40B4-BE49-F238E27FC236}">
                <a16:creationId xmlns:a16="http://schemas.microsoft.com/office/drawing/2014/main" id="{8BF6E22A-CE20-28FC-DEA9-C2E157DD9267}"/>
              </a:ext>
            </a:extLst>
          </p:cNvPr>
          <p:cNvPicPr>
            <a:picLocks noChangeAspect="1"/>
          </p:cNvPicPr>
          <p:nvPr/>
        </p:nvPicPr>
        <p:blipFill rotWithShape="1">
          <a:blip r:embed="rId3"/>
          <a:srcRect l="18575" r="42547"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625901" y="6356350"/>
            <a:ext cx="1326319"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7584CF7-905B-E745-9571-13B7C3230364}" type="slidenum">
              <a:rPr lang="en-GB" altLang="en-US">
                <a:solidFill>
                  <a:srgbClr val="FFFFFF"/>
                </a:solidFill>
              </a:rPr>
              <a:pPr>
                <a:spcAft>
                  <a:spcPts val="600"/>
                </a:spcAft>
              </a:pPr>
              <a:t>31</a:t>
            </a:fld>
            <a:endParaRPr lang="en-GB" altLang="en-US">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a:extLst>
              <a:ext uri="{FF2B5EF4-FFF2-40B4-BE49-F238E27FC236}">
                <a16:creationId xmlns:a16="http://schemas.microsoft.com/office/drawing/2014/main" id="{58EFD0A5-2735-A546-8854-90E5B2B99596}"/>
              </a:ext>
            </a:extLst>
          </p:cNvPr>
          <p:cNvSpPr>
            <a:spLocks noGrp="1" noRot="1" noChangeArrowheads="1"/>
          </p:cNvSpPr>
          <p:nvPr>
            <p:ph type="title"/>
          </p:nvPr>
        </p:nvSpPr>
        <p:spPr>
          <a:xfrm>
            <a:off x="2627313" y="277813"/>
            <a:ext cx="6516687" cy="1063625"/>
          </a:xfrm>
          <a:gradFill flip="none" rotWithShape="1">
            <a:gsLst>
              <a:gs pos="22000">
                <a:srgbClr val="005269">
                  <a:alpha val="97000"/>
                </a:srgbClr>
              </a:gs>
              <a:gs pos="94000">
                <a:srgbClr val="FFFFFF">
                  <a:alpha val="97000"/>
                </a:srgbClr>
              </a:gs>
              <a:gs pos="62000">
                <a:schemeClr val="accent5">
                  <a:lumMod val="75000"/>
                  <a:alpha val="97000"/>
                </a:schemeClr>
              </a:gs>
            </a:gsLst>
            <a:lin ang="0" scaled="1"/>
            <a:tileRect/>
          </a:gradFill>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defRPr/>
            </a:pPr>
            <a:r>
              <a:rPr lang="es-ES" sz="4400" dirty="0">
                <a:solidFill>
                  <a:schemeClr val="bg1"/>
                </a:solidFill>
              </a:rPr>
              <a:t>¿Qué sigue?</a:t>
            </a:r>
            <a:endParaRPr lang="nl-NL" sz="4400" b="1" dirty="0">
              <a:solidFill>
                <a:schemeClr val="bg1"/>
              </a:solidFill>
              <a:cs typeface="Arial" charset="0"/>
            </a:endParaRPr>
          </a:p>
        </p:txBody>
      </p:sp>
      <p:sp>
        <p:nvSpPr>
          <p:cNvPr id="61444" name="Rectangle 3">
            <a:extLst>
              <a:ext uri="{FF2B5EF4-FFF2-40B4-BE49-F238E27FC236}">
                <a16:creationId xmlns:a16="http://schemas.microsoft.com/office/drawing/2014/main" id="{0F1CC6A0-4B09-3C42-A3F4-5D8E405D5438}"/>
              </a:ext>
            </a:extLst>
          </p:cNvPr>
          <p:cNvSpPr>
            <a:spLocks noGrp="1" noChangeArrowheads="1"/>
          </p:cNvSpPr>
          <p:nvPr>
            <p:ph idx="1"/>
          </p:nvPr>
        </p:nvSpPr>
        <p:spPr>
          <a:xfrm>
            <a:off x="468312" y="1556793"/>
            <a:ext cx="8424167" cy="546630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defRPr/>
            </a:pPr>
            <a:r>
              <a:rPr lang="es-ES" sz="3600" dirty="0"/>
              <a:t>TODOS LOS DEPORTES (LAS FEDERACIONES INTERNACIONALES Y NACIONALES DEBEN </a:t>
            </a:r>
            <a:r>
              <a:rPr lang="es-ES" sz="3600"/>
              <a:t>CUMPLIR CON EL DERECHO EU)</a:t>
            </a:r>
          </a:p>
          <a:p>
            <a:pPr marL="0" indent="0" eaLnBrk="1" hangingPunct="1">
              <a:buNone/>
              <a:defRPr/>
            </a:pPr>
            <a:endParaRPr lang="es-ES" sz="3600" dirty="0"/>
          </a:p>
          <a:p>
            <a:pPr eaLnBrk="1" hangingPunct="1">
              <a:buFontTx/>
              <a:buChar char="-"/>
              <a:defRPr/>
            </a:pPr>
            <a:r>
              <a:rPr lang="es-ES" sz="3600" dirty="0"/>
              <a:t> CONTROL POR LA COMISIÓN EUROPEA</a:t>
            </a:r>
            <a:endParaRPr lang="nl-NL" altLang="it-IT" sz="4400" dirty="0"/>
          </a:p>
        </p:txBody>
      </p:sp>
      <p:sp>
        <p:nvSpPr>
          <p:cNvPr id="117763" name="Slide Number Placeholder 5">
            <a:extLst>
              <a:ext uri="{FF2B5EF4-FFF2-40B4-BE49-F238E27FC236}">
                <a16:creationId xmlns:a16="http://schemas.microsoft.com/office/drawing/2014/main" id="{95453FC7-5651-494C-828E-40C3C92C819A}"/>
              </a:ext>
            </a:extLst>
          </p:cNvPr>
          <p:cNvSpPr txBox="1">
            <a:spLocks/>
          </p:cNvSpPr>
          <p:nvPr/>
        </p:nvSpPr>
        <p:spPr bwMode="auto">
          <a:xfrm>
            <a:off x="3716338" y="631825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fld id="{E2F97988-80A9-7744-AA1B-A7F1FE170DAA}" type="slidenum">
              <a:rPr lang="en-GB" altLang="it-IT" sz="1200"/>
              <a:pPr algn="ctr" eaLnBrk="1" hangingPunct="1">
                <a:spcBef>
                  <a:spcPct val="0"/>
                </a:spcBef>
                <a:buClrTx/>
                <a:buSzTx/>
                <a:buFontTx/>
                <a:buNone/>
              </a:pPr>
              <a:t>32</a:t>
            </a:fld>
            <a:endParaRPr lang="en-GB" altLang="it-IT"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47E41-633A-B445-A846-1172F9D4874D}"/>
              </a:ext>
            </a:extLst>
          </p:cNvPr>
          <p:cNvSpPr>
            <a:spLocks noGrp="1"/>
          </p:cNvSpPr>
          <p:nvPr>
            <p:ph type="title"/>
          </p:nvPr>
        </p:nvSpPr>
        <p:spPr>
          <a:xfrm>
            <a:off x="480060" y="325369"/>
            <a:ext cx="5388084" cy="1447447"/>
          </a:xfrm>
        </p:spPr>
        <p:txBody>
          <a:bodyPr anchor="b">
            <a:noAutofit/>
          </a:bodyPr>
          <a:lstStyle/>
          <a:p>
            <a:pPr>
              <a:defRPr/>
            </a:pPr>
            <a:r>
              <a:rPr lang="es-ES" sz="4800" dirty="0"/>
              <a:t>TRES REGLAS EN JUEGO</a:t>
            </a:r>
            <a:endParaRPr lang="en-US" sz="4800" b="1"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9D7E8-1347-BA43-ABC6-F9E8270B4002}"/>
              </a:ext>
            </a:extLst>
          </p:cNvPr>
          <p:cNvSpPr>
            <a:spLocks noGrp="1"/>
          </p:cNvSpPr>
          <p:nvPr>
            <p:ph idx="1"/>
          </p:nvPr>
        </p:nvSpPr>
        <p:spPr>
          <a:xfrm>
            <a:off x="480060" y="2586994"/>
            <a:ext cx="5388084" cy="3945637"/>
          </a:xfrm>
        </p:spPr>
        <p:txBody>
          <a:bodyPr>
            <a:noAutofit/>
          </a:bodyPr>
          <a:lstStyle/>
          <a:p>
            <a:pPr marL="514350" indent="-514350">
              <a:buFont typeface="+mj-lt"/>
              <a:buAutoNum type="arabicPeriod"/>
              <a:defRPr/>
            </a:pPr>
            <a:endParaRPr lang="en-US" sz="2000" dirty="0">
              <a:latin typeface="Times New Roman" panose="02020603050405020304" pitchFamily="18" charset="0"/>
              <a:cs typeface="Times New Roman" panose="02020603050405020304" pitchFamily="18" charset="0"/>
            </a:endParaRPr>
          </a:p>
          <a:p>
            <a:pPr marL="514350" indent="-514350">
              <a:buFont typeface="+mj-lt"/>
              <a:buAutoNum type="arabicPeriod"/>
              <a:defRPr/>
            </a:pPr>
            <a:r>
              <a:rPr lang="en-US" sz="2000" dirty="0">
                <a:latin typeface="Times New Roman" panose="02020603050405020304" pitchFamily="18" charset="0"/>
                <a:cs typeface="Times New Roman" panose="02020603050405020304" pitchFamily="18" charset="0"/>
              </a:rPr>
              <a:t>Reglas FIFA-UEFA de </a:t>
            </a:r>
            <a:r>
              <a:rPr lang="en-US" sz="2000" b="1" dirty="0">
                <a:latin typeface="Times New Roman" panose="02020603050405020304" pitchFamily="18" charset="0"/>
                <a:cs typeface="Times New Roman" panose="02020603050405020304" pitchFamily="18" charset="0"/>
              </a:rPr>
              <a:t>“</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autorización</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previa</a:t>
            </a:r>
            <a:r>
              <a:rPr lang="en-US" sz="2000" b="1" dirty="0">
                <a:latin typeface="Times New Roman" panose="02020603050405020304" pitchFamily="18" charset="0"/>
                <a:cs typeface="Times New Roman" panose="02020603050405020304" pitchFamily="18" charset="0"/>
              </a:rPr>
              <a:t>” </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para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organizar</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o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autorizar</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competiciones</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internacionales</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de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clubes</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en</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Europa.</a:t>
            </a:r>
          </a:p>
          <a:p>
            <a:pPr marL="514350" indent="-514350">
              <a:buFont typeface="+mj-lt"/>
              <a:buAutoNum type="arabicPeriod"/>
              <a:defRPr/>
            </a:pPr>
            <a:r>
              <a:rPr lang="es-ES" sz="2000" dirty="0">
                <a:latin typeface="Times New Roman" panose="02020603050405020304" pitchFamily="18" charset="0"/>
                <a:cs typeface="Times New Roman" panose="02020603050405020304" pitchFamily="18" charset="0"/>
              </a:rPr>
              <a:t>Cláusulas que obligan a los clubes y jugadores a participar únicamente en sus competiciones, bajo pena de exclusión.</a:t>
            </a:r>
          </a:p>
          <a:p>
            <a:pPr marL="514350" indent="-514350">
              <a:buFont typeface="+mj-lt"/>
              <a:buAutoNum type="arabicPeriod"/>
              <a:defRPr/>
            </a:pPr>
            <a:r>
              <a:rPr lang="en-GB" sz="2000" b="0" i="0" u="none" strike="noStrike" dirty="0">
                <a:solidFill>
                  <a:srgbClr val="000000"/>
                </a:solidFill>
                <a:effectLst/>
                <a:latin typeface="Times New Roman" panose="02020603050405020304" pitchFamily="18" charset="0"/>
                <a:cs typeface="Times New Roman" panose="02020603050405020304" pitchFamily="18" charset="0"/>
              </a:rPr>
              <a:t>Reglas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por</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las </a:t>
            </a:r>
            <a:r>
              <a:rPr lang="en-GB" sz="2000" dirty="0">
                <a:solidFill>
                  <a:srgbClr val="000000"/>
                </a:solidFill>
                <a:latin typeface="Times New Roman" panose="02020603050405020304" pitchFamily="18" charset="0"/>
                <a:cs typeface="Times New Roman" panose="02020603050405020304" pitchFamily="18" charset="0"/>
              </a:rPr>
              <a:t>que FIFA y UEFA son </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titulares</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originales</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de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todos</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los</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derechos</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derivados</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de las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competiciones</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 bajo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su</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respectiva</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2000" b="0" i="0" u="none" strike="noStrike" dirty="0" err="1">
                <a:solidFill>
                  <a:srgbClr val="000000"/>
                </a:solidFill>
                <a:effectLst/>
                <a:latin typeface="Times New Roman" panose="02020603050405020304" pitchFamily="18" charset="0"/>
                <a:cs typeface="Times New Roman" panose="02020603050405020304" pitchFamily="18" charset="0"/>
              </a:rPr>
              <a:t>jurisdicción</a:t>
            </a:r>
            <a:r>
              <a:rPr lang="en-GB"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(“exclusive exploitation”) </a:t>
            </a:r>
          </a:p>
        </p:txBody>
      </p:sp>
      <p:pic>
        <p:nvPicPr>
          <p:cNvPr id="6" name="Picture 5" descr="Foosball football players">
            <a:extLst>
              <a:ext uri="{FF2B5EF4-FFF2-40B4-BE49-F238E27FC236}">
                <a16:creationId xmlns:a16="http://schemas.microsoft.com/office/drawing/2014/main" id="{0AE051FE-5CE8-C245-685A-A7CB6D72CD8D}"/>
              </a:ext>
            </a:extLst>
          </p:cNvPr>
          <p:cNvPicPr>
            <a:picLocks noChangeAspect="1"/>
          </p:cNvPicPr>
          <p:nvPr/>
        </p:nvPicPr>
        <p:blipFill rotWithShape="1">
          <a:blip r:embed="rId2"/>
          <a:srcRect l="26670" r="23304"/>
          <a:stretch/>
        </p:blipFill>
        <p:spPr>
          <a:xfrm>
            <a:off x="6057902" y="10"/>
            <a:ext cx="308495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6BB8FFFB-BE66-CA47-8196-2965AA3C81E6}"/>
              </a:ext>
            </a:extLst>
          </p:cNvPr>
          <p:cNvSpPr>
            <a:spLocks noGrp="1"/>
          </p:cNvSpPr>
          <p:nvPr>
            <p:ph type="sldNum" sz="quarter" idx="12"/>
          </p:nvPr>
        </p:nvSpPr>
        <p:spPr>
          <a:xfrm>
            <a:off x="7829550" y="6356350"/>
            <a:ext cx="6858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ABA59DE-F01F-B546-BA95-1E2376845350}" type="slidenum">
              <a:rPr lang="en-GB" altLang="en-US">
                <a:solidFill>
                  <a:srgbClr val="FFFFFF"/>
                </a:solidFill>
              </a:rPr>
              <a:pPr>
                <a:spcAft>
                  <a:spcPts val="600"/>
                </a:spcAft>
              </a:pPr>
              <a:t>4</a:t>
            </a:fld>
            <a:endParaRPr lang="en-GB" altLang="en-US">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A52D9-B198-CF43-B3CA-AFD291E5BECE}"/>
              </a:ext>
            </a:extLst>
          </p:cNvPr>
          <p:cNvSpPr>
            <a:spLocks noGrp="1"/>
          </p:cNvSpPr>
          <p:nvPr>
            <p:ph type="title"/>
          </p:nvPr>
        </p:nvSpPr>
        <p:spPr>
          <a:xfrm>
            <a:off x="457200" y="365127"/>
            <a:ext cx="8229600" cy="831626"/>
          </a:xfrm>
        </p:spPr>
        <p:txBody>
          <a:bodyPr>
            <a:normAutofit/>
          </a:bodyPr>
          <a:lstStyle/>
          <a:p>
            <a:pPr algn="ctr">
              <a:defRPr/>
            </a:pPr>
            <a:r>
              <a:rPr lang="en-GB" sz="2000" i="0" u="none" strike="noStrike" dirty="0">
                <a:solidFill>
                  <a:srgbClr val="000000"/>
                </a:solidFill>
                <a:effectLst/>
                <a:latin typeface="Open Sans" panose="020B0606030504020204" pitchFamily="34" charset="0"/>
              </a:rPr>
              <a:t>Seis </a:t>
            </a:r>
            <a:r>
              <a:rPr lang="en-GB" sz="2000" i="0" u="none" strike="noStrike" dirty="0" err="1">
                <a:solidFill>
                  <a:srgbClr val="000000"/>
                </a:solidFill>
                <a:effectLst/>
                <a:latin typeface="Open Sans" panose="020B0606030504020204" pitchFamily="34" charset="0"/>
              </a:rPr>
              <a:t>cuestiones</a:t>
            </a:r>
            <a:r>
              <a:rPr lang="en-GB" sz="2000" i="0" u="none" strike="noStrike" dirty="0">
                <a:solidFill>
                  <a:srgbClr val="000000"/>
                </a:solidFill>
                <a:effectLst/>
                <a:latin typeface="Open Sans" panose="020B0606030504020204" pitchFamily="34" charset="0"/>
              </a:rPr>
              <a:t> </a:t>
            </a:r>
            <a:r>
              <a:rPr lang="en-GB" sz="2000" i="0" u="none" strike="noStrike" dirty="0" err="1">
                <a:solidFill>
                  <a:srgbClr val="000000"/>
                </a:solidFill>
                <a:effectLst/>
                <a:latin typeface="Open Sans" panose="020B0606030504020204" pitchFamily="34" charset="0"/>
              </a:rPr>
              <a:t>prejudiciales</a:t>
            </a:r>
            <a:r>
              <a:rPr lang="en-GB" sz="2000" dirty="0">
                <a:solidFill>
                  <a:srgbClr val="000000"/>
                </a:solidFill>
                <a:latin typeface="Open Sans" panose="020B0606030504020204" pitchFamily="34" charset="0"/>
              </a:rPr>
              <a:t> </a:t>
            </a:r>
            <a:r>
              <a:rPr lang="en-GB" sz="2000" dirty="0" err="1">
                <a:solidFill>
                  <a:srgbClr val="000000"/>
                </a:solidFill>
                <a:latin typeface="Open Sans" panose="020B0606030504020204" pitchFamily="34" charset="0"/>
              </a:rPr>
              <a:t>sobre</a:t>
            </a:r>
            <a:r>
              <a:rPr lang="en-GB" sz="2000" dirty="0">
                <a:solidFill>
                  <a:srgbClr val="000000"/>
                </a:solidFill>
                <a:latin typeface="Open Sans" panose="020B0606030504020204" pitchFamily="34" charset="0"/>
              </a:rPr>
              <a:t> las </a:t>
            </a:r>
            <a:r>
              <a:rPr lang="en-GB" sz="2000" dirty="0" err="1">
                <a:solidFill>
                  <a:srgbClr val="000000"/>
                </a:solidFill>
                <a:latin typeface="Open Sans" panose="020B0606030504020204" pitchFamily="34" charset="0"/>
              </a:rPr>
              <a:t>reglas</a:t>
            </a:r>
            <a:r>
              <a:rPr lang="en-GB" sz="2000" dirty="0">
                <a:solidFill>
                  <a:srgbClr val="000000"/>
                </a:solidFill>
                <a:latin typeface="Open Sans" panose="020B0606030504020204" pitchFamily="34" charset="0"/>
              </a:rPr>
              <a:t> de la </a:t>
            </a:r>
            <a:r>
              <a:rPr lang="en-US" sz="2000" dirty="0">
                <a:solidFill>
                  <a:srgbClr val="000000"/>
                </a:solidFill>
                <a:latin typeface="Open Sans" panose="020B0606030504020204" pitchFamily="34" charset="0"/>
              </a:rPr>
              <a:t>FIFA</a:t>
            </a:r>
            <a:r>
              <a:rPr lang="en-US" sz="2000" dirty="0"/>
              <a:t> </a:t>
            </a:r>
            <a:r>
              <a:rPr lang="en-US" sz="2000" dirty="0">
                <a:solidFill>
                  <a:srgbClr val="000000"/>
                </a:solidFill>
                <a:latin typeface="Open Sans" panose="020B0606030504020204" pitchFamily="34" charset="0"/>
              </a:rPr>
              <a:t>y de la UEFA</a:t>
            </a:r>
          </a:p>
        </p:txBody>
      </p:sp>
      <p:graphicFrame>
        <p:nvGraphicFramePr>
          <p:cNvPr id="15" name="Content Placeholder 2">
            <a:extLst>
              <a:ext uri="{FF2B5EF4-FFF2-40B4-BE49-F238E27FC236}">
                <a16:creationId xmlns:a16="http://schemas.microsoft.com/office/drawing/2014/main" id="{91F3A03B-3A39-5422-652C-7828F1E44656}"/>
              </a:ext>
            </a:extLst>
          </p:cNvPr>
          <p:cNvGraphicFramePr>
            <a:graphicFrameLocks noGrp="1"/>
          </p:cNvGraphicFramePr>
          <p:nvPr>
            <p:ph idx="1"/>
            <p:extLst>
              <p:ext uri="{D42A27DB-BD31-4B8C-83A1-F6EECF244321}">
                <p14:modId xmlns:p14="http://schemas.microsoft.com/office/powerpoint/2010/main" val="2599414412"/>
              </p:ext>
            </p:extLst>
          </p:nvPr>
        </p:nvGraphicFramePr>
        <p:xfrm>
          <a:off x="457200" y="1196753"/>
          <a:ext cx="8229600" cy="5256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14EC236-88F5-6743-8868-CD6E6188BDB9}"/>
              </a:ext>
            </a:extLst>
          </p:cNvPr>
          <p:cNvSpPr>
            <a:spLocks noGrp="1"/>
          </p:cNvSpPr>
          <p:nvPr>
            <p:ph type="sldNum" sz="quarter" idx="12"/>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ADAAE62-09B6-E042-A8F0-BEB60F814EDE}" type="slidenum">
              <a:rPr lang="en-GB" altLang="en-US" smtClean="0"/>
              <a:pPr/>
              <a:t>5</a:t>
            </a:fld>
            <a:endParaRPr lang="en-GB"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2A0F6-CC33-A644-8E4D-DDF7CF6C8A41}"/>
              </a:ext>
            </a:extLst>
          </p:cNvPr>
          <p:cNvSpPr>
            <a:spLocks noGrp="1"/>
          </p:cNvSpPr>
          <p:nvPr>
            <p:ph type="title"/>
          </p:nvPr>
        </p:nvSpPr>
        <p:spPr>
          <a:xfrm>
            <a:off x="4316698" y="1138036"/>
            <a:ext cx="4198652" cy="1402470"/>
          </a:xfrm>
        </p:spPr>
        <p:txBody>
          <a:bodyPr anchor="t">
            <a:normAutofit/>
          </a:bodyPr>
          <a:lstStyle/>
          <a:p>
            <a:pPr>
              <a:defRPr/>
            </a:pPr>
            <a:r>
              <a:rPr lang="en-US" sz="2800" b="1"/>
              <a:t>Art. 165 TFUE </a:t>
            </a:r>
          </a:p>
        </p:txBody>
      </p:sp>
      <p:pic>
        <p:nvPicPr>
          <p:cNvPr id="6" name="Picture 5" descr="Person on a basketball court">
            <a:extLst>
              <a:ext uri="{FF2B5EF4-FFF2-40B4-BE49-F238E27FC236}">
                <a16:creationId xmlns:a16="http://schemas.microsoft.com/office/drawing/2014/main" id="{5316BAEF-1128-ED03-9D16-0BC58EA50048}"/>
              </a:ext>
            </a:extLst>
          </p:cNvPr>
          <p:cNvPicPr>
            <a:picLocks noChangeAspect="1"/>
          </p:cNvPicPr>
          <p:nvPr/>
        </p:nvPicPr>
        <p:blipFill rotWithShape="1">
          <a:blip r:embed="rId3"/>
          <a:srcRect l="16050" r="15701"/>
          <a:stretch/>
        </p:blipFill>
        <p:spPr>
          <a:xfrm>
            <a:off x="703102" y="768626"/>
            <a:ext cx="2981057" cy="5459894"/>
          </a:xfrm>
          <a:prstGeom prst="rect">
            <a:avLst/>
          </a:prstGeom>
        </p:spPr>
      </p:pic>
      <p:cxnSp>
        <p:nvCxnSpPr>
          <p:cNvPr id="22" name="Straight Connector 2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94053"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E79C72D-C4E5-7746-B28E-321773B9FA84}"/>
              </a:ext>
            </a:extLst>
          </p:cNvPr>
          <p:cNvSpPr>
            <a:spLocks noGrp="1"/>
          </p:cNvSpPr>
          <p:nvPr>
            <p:ph idx="1"/>
          </p:nvPr>
        </p:nvSpPr>
        <p:spPr>
          <a:xfrm>
            <a:off x="4316698" y="1844824"/>
            <a:ext cx="4083287" cy="4297559"/>
          </a:xfrm>
        </p:spPr>
        <p:txBody>
          <a:bodyPr>
            <a:noAutofit/>
          </a:bodyPr>
          <a:lstStyle/>
          <a:p>
            <a:pPr>
              <a:defRPr/>
            </a:pPr>
            <a:r>
              <a:rPr lang="es-ES" sz="1800" dirty="0"/>
              <a:t>UE: apoyar, coordinar y complementar a los Estados miembros en el deporte </a:t>
            </a:r>
          </a:p>
          <a:p>
            <a:pPr>
              <a:defRPr/>
            </a:pPr>
            <a:r>
              <a:rPr lang="es-ES" sz="1800" dirty="0"/>
              <a:t>Promover la dimensión europea del deporte </a:t>
            </a:r>
          </a:p>
          <a:p>
            <a:pPr>
              <a:defRPr/>
            </a:pPr>
            <a:r>
              <a:rPr lang="es-ES" sz="1800" dirty="0"/>
              <a:t>Fomentar la cooperación con terceros países. </a:t>
            </a:r>
          </a:p>
          <a:p>
            <a:pPr>
              <a:defRPr/>
            </a:pPr>
            <a:r>
              <a:rPr lang="es-ES" sz="1800" dirty="0"/>
              <a:t>Permitir llevar a cabo una acción y no una política sobre el deporte (párr. 99) </a:t>
            </a:r>
          </a:p>
          <a:p>
            <a:pPr>
              <a:defRPr/>
            </a:pPr>
            <a:r>
              <a:rPr lang="es-ES" sz="1800" dirty="0"/>
              <a:t>No es una disposición transversal de aplicación general (párr. 100). </a:t>
            </a:r>
          </a:p>
          <a:p>
            <a:pPr>
              <a:defRPr/>
            </a:pPr>
            <a:r>
              <a:rPr lang="es-ES" sz="1800" dirty="0"/>
              <a:t>Carácter específico, pero no excepción para el deporte en la aplicación del Tratado (párr. 104) </a:t>
            </a:r>
          </a:p>
          <a:p>
            <a:pPr>
              <a:defRPr/>
            </a:pPr>
            <a:r>
              <a:rPr lang="es-ES" sz="1800" dirty="0"/>
              <a:t>Evaluación específica (los deportes no son todos iguales: diferente nivel de profesionalidad)</a:t>
            </a:r>
            <a:endParaRPr lang="en-US" sz="1800" dirty="0"/>
          </a:p>
        </p:txBody>
      </p:sp>
      <p:sp>
        <p:nvSpPr>
          <p:cNvPr id="4" name="Slide Number Placeholder 3">
            <a:extLst>
              <a:ext uri="{FF2B5EF4-FFF2-40B4-BE49-F238E27FC236}">
                <a16:creationId xmlns:a16="http://schemas.microsoft.com/office/drawing/2014/main" id="{73B88C64-743A-C74F-9D0F-94816DDE16D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C9BB1047-4A4A-524A-82AB-4C2FBE0E3696}" type="slidenum">
              <a:rPr lang="en-GB" altLang="en-US">
                <a:solidFill>
                  <a:schemeClr val="tx1">
                    <a:lumMod val="50000"/>
                    <a:lumOff val="50000"/>
                  </a:schemeClr>
                </a:solidFill>
              </a:rPr>
              <a:pPr>
                <a:spcAft>
                  <a:spcPts val="600"/>
                </a:spcAft>
              </a:pPr>
              <a:t>6</a:t>
            </a:fld>
            <a:endParaRPr lang="en-GB" altLang="en-US">
              <a:solidFill>
                <a:schemeClr val="tx1">
                  <a:lumMod val="50000"/>
                  <a:lumOff val="5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51520" y="723898"/>
            <a:ext cx="6768752" cy="1495425"/>
          </a:xfrm>
        </p:spPr>
        <p:txBody>
          <a:bodyPr>
            <a:normAutofit/>
          </a:bodyPr>
          <a:lstStyle/>
          <a:p>
            <a:pPr>
              <a:defRPr/>
            </a:pPr>
            <a:r>
              <a:rPr lang="es-ES" sz="3200" b="1" dirty="0"/>
              <a:t>¿Se ajusta la aprobación previa al art. 102 TFUE?</a:t>
            </a:r>
            <a:endParaRPr lang="en-US" sz="5400" b="1" dirty="0"/>
          </a:p>
        </p:txBody>
      </p:sp>
      <p:pic>
        <p:nvPicPr>
          <p:cNvPr id="7" name="Picture 6">
            <a:extLst>
              <a:ext uri="{FF2B5EF4-FFF2-40B4-BE49-F238E27FC236}">
                <a16:creationId xmlns:a16="http://schemas.microsoft.com/office/drawing/2014/main" id="{ADD0B225-06A8-BA05-2A98-E01FC04B59F1}"/>
              </a:ext>
            </a:extLst>
          </p:cNvPr>
          <p:cNvPicPr>
            <a:picLocks noChangeAspect="1"/>
          </p:cNvPicPr>
          <p:nvPr/>
        </p:nvPicPr>
        <p:blipFill rotWithShape="1">
          <a:blip r:embed="rId2"/>
          <a:srcRect l="35612" r="26578"/>
          <a:stretch/>
        </p:blipFill>
        <p:spPr>
          <a:xfrm>
            <a:off x="7647780" y="10"/>
            <a:ext cx="1496220" cy="6857990"/>
          </a:xfrm>
          <a:prstGeom prst="rect">
            <a:avLst/>
          </a:prstGeom>
          <a:effectLst/>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DBF0DDD-D7D5-C04A-9048-7DB503E83B04}" type="slidenum">
              <a:rPr lang="en-GB" altLang="en-US">
                <a:solidFill>
                  <a:srgbClr val="FFFFFF"/>
                </a:solidFill>
              </a:rPr>
              <a:pPr>
                <a:spcAft>
                  <a:spcPts val="600"/>
                </a:spcAft>
              </a:pPr>
              <a:t>7</a:t>
            </a:fld>
            <a:endParaRPr lang="en-GB" altLang="en-US">
              <a:solidFill>
                <a:srgbClr val="FFFFFF"/>
              </a:solidFill>
            </a:endParaRPr>
          </a:p>
        </p:txBody>
      </p:sp>
      <p:graphicFrame>
        <p:nvGraphicFramePr>
          <p:cNvPr id="6" name="Content Placeholder 2">
            <a:extLst>
              <a:ext uri="{FF2B5EF4-FFF2-40B4-BE49-F238E27FC236}">
                <a16:creationId xmlns:a16="http://schemas.microsoft.com/office/drawing/2014/main" id="{9F3FF9A2-184E-6C28-0A06-B94AEB176CCB}"/>
              </a:ext>
            </a:extLst>
          </p:cNvPr>
          <p:cNvGraphicFramePr>
            <a:graphicFrameLocks noGrp="1"/>
          </p:cNvGraphicFramePr>
          <p:nvPr>
            <p:ph idx="1"/>
            <p:extLst>
              <p:ext uri="{D42A27DB-BD31-4B8C-83A1-F6EECF244321}">
                <p14:modId xmlns:p14="http://schemas.microsoft.com/office/powerpoint/2010/main" val="2669494231"/>
              </p:ext>
            </p:extLst>
          </p:nvPr>
        </p:nvGraphicFramePr>
        <p:xfrm>
          <a:off x="627508" y="1916832"/>
          <a:ext cx="6824811"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6723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530289" cy="6858000"/>
            <a:chOff x="651279" y="598259"/>
            <a:chExt cx="10889442" cy="5680742"/>
          </a:xfrm>
        </p:grpSpPr>
        <p:sp>
          <p:nvSpPr>
            <p:cNvPr id="15"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C616CB85-5FC4-8E32-13BC-0C8979F72491}"/>
              </a:ext>
            </a:extLst>
          </p:cNvPr>
          <p:cNvSpPr>
            <a:spLocks noGrp="1"/>
          </p:cNvSpPr>
          <p:nvPr>
            <p:ph type="title"/>
          </p:nvPr>
        </p:nvSpPr>
        <p:spPr>
          <a:xfrm>
            <a:off x="589788" y="841248"/>
            <a:ext cx="2636433" cy="5340097"/>
          </a:xfrm>
        </p:spPr>
        <p:txBody>
          <a:bodyPr anchor="ctr">
            <a:normAutofit/>
          </a:bodyPr>
          <a:lstStyle/>
          <a:p>
            <a:br>
              <a:rPr lang="en-GB" sz="2400" dirty="0"/>
            </a:br>
            <a:r>
              <a:rPr lang="en-GB" sz="2400" b="0" i="0" u="none" strike="noStrike" dirty="0">
                <a:solidFill>
                  <a:srgbClr val="1F1F1F"/>
                </a:solidFill>
                <a:effectLst/>
                <a:latin typeface="Arial" panose="020B0604020202020204" pitchFamily="34" charset="0"/>
              </a:rPr>
              <a:t>LA UEFA Y SU DOBLE PAPEL</a:t>
            </a:r>
            <a:endParaRPr lang="en-BE" sz="4200" dirty="0">
              <a:solidFill>
                <a:schemeClr val="bg1"/>
              </a:solidFill>
            </a:endParaRPr>
          </a:p>
        </p:txBody>
      </p:sp>
      <p:sp>
        <p:nvSpPr>
          <p:cNvPr id="4" name="Slide Number Placeholder 3">
            <a:extLst>
              <a:ext uri="{FF2B5EF4-FFF2-40B4-BE49-F238E27FC236}">
                <a16:creationId xmlns:a16="http://schemas.microsoft.com/office/drawing/2014/main" id="{D13D4B9E-0584-1145-CF86-7584981B5D07}"/>
              </a:ext>
            </a:extLst>
          </p:cNvPr>
          <p:cNvSpPr>
            <a:spLocks noGrp="1"/>
          </p:cNvSpPr>
          <p:nvPr>
            <p:ph type="sldNum" sz="quarter" idx="12"/>
          </p:nvPr>
        </p:nvSpPr>
        <p:spPr>
          <a:xfrm>
            <a:off x="8661654" y="6217920"/>
            <a:ext cx="480060" cy="640080"/>
          </a:xfrm>
        </p:spPr>
        <p:txBody>
          <a:bodyPr>
            <a:normAutofit/>
          </a:bodyPr>
          <a:lstStyle/>
          <a:p>
            <a:pPr algn="ctr">
              <a:spcAft>
                <a:spcPts val="600"/>
              </a:spcAft>
            </a:pPr>
            <a:fld id="{8E6776C0-889C-324D-9AB3-AC41C33F1163}" type="slidenum">
              <a:rPr lang="en-GB" altLang="en-US" sz="1400">
                <a:solidFill>
                  <a:schemeClr val="tx2"/>
                </a:solidFill>
              </a:rPr>
              <a:pPr algn="ctr">
                <a:spcAft>
                  <a:spcPts val="600"/>
                </a:spcAft>
              </a:pPr>
              <a:t>8</a:t>
            </a:fld>
            <a:endParaRPr lang="en-GB" altLang="en-US" sz="1400">
              <a:solidFill>
                <a:schemeClr val="tx2"/>
              </a:solidFill>
            </a:endParaRPr>
          </a:p>
        </p:txBody>
      </p:sp>
      <p:graphicFrame>
        <p:nvGraphicFramePr>
          <p:cNvPr id="6" name="Content Placeholder 2">
            <a:extLst>
              <a:ext uri="{FF2B5EF4-FFF2-40B4-BE49-F238E27FC236}">
                <a16:creationId xmlns:a16="http://schemas.microsoft.com/office/drawing/2014/main" id="{D9A03F91-B2C1-CE19-6773-0EC668F1C882}"/>
              </a:ext>
            </a:extLst>
          </p:cNvPr>
          <p:cNvGraphicFramePr>
            <a:graphicFrameLocks noGrp="1"/>
          </p:cNvGraphicFramePr>
          <p:nvPr>
            <p:ph idx="1"/>
            <p:extLst>
              <p:ext uri="{D42A27DB-BD31-4B8C-83A1-F6EECF244321}">
                <p14:modId xmlns:p14="http://schemas.microsoft.com/office/powerpoint/2010/main" val="3790858638"/>
              </p:ext>
            </p:extLst>
          </p:nvPr>
        </p:nvGraphicFramePr>
        <p:xfrm>
          <a:off x="3739414" y="231006"/>
          <a:ext cx="4775935"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7614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5" descr="Checkmate in a chess game">
            <a:extLst>
              <a:ext uri="{FF2B5EF4-FFF2-40B4-BE49-F238E27FC236}">
                <a16:creationId xmlns:a16="http://schemas.microsoft.com/office/drawing/2014/main" id="{30D37F4C-C465-6CBE-0B5F-51E441CC06B6}"/>
              </a:ext>
            </a:extLst>
          </p:cNvPr>
          <p:cNvPicPr>
            <a:picLocks noChangeAspect="1"/>
          </p:cNvPicPr>
          <p:nvPr/>
        </p:nvPicPr>
        <p:blipFill rotWithShape="1">
          <a:blip r:embed="rId2"/>
          <a:srcRect l="8692" r="11205" b="2"/>
          <a:stretch/>
        </p:blipFill>
        <p:spPr>
          <a:xfrm>
            <a:off x="1891767" y="10"/>
            <a:ext cx="7252231" cy="6857990"/>
          </a:xfrm>
          <a:prstGeom prst="rect">
            <a:avLst/>
          </a:prstGeom>
        </p:spPr>
      </p:pic>
      <p:sp>
        <p:nvSpPr>
          <p:cNvPr id="16"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51043B-0414-1F31-74C5-812205BB600F}"/>
              </a:ext>
            </a:extLst>
          </p:cNvPr>
          <p:cNvSpPr>
            <a:spLocks noGrp="1"/>
          </p:cNvSpPr>
          <p:nvPr>
            <p:ph type="title"/>
          </p:nvPr>
        </p:nvSpPr>
        <p:spPr>
          <a:xfrm>
            <a:off x="628650" y="260648"/>
            <a:ext cx="2866641" cy="2004389"/>
          </a:xfrm>
        </p:spPr>
        <p:txBody>
          <a:bodyPr>
            <a:normAutofit/>
          </a:bodyPr>
          <a:lstStyle/>
          <a:p>
            <a:r>
              <a:rPr lang="en-BE" sz="4000" b="1" dirty="0"/>
              <a:t>Poder de:</a:t>
            </a:r>
          </a:p>
        </p:txBody>
      </p:sp>
      <p:sp>
        <p:nvSpPr>
          <p:cNvPr id="17" name="Content Placeholder 2">
            <a:extLst>
              <a:ext uri="{FF2B5EF4-FFF2-40B4-BE49-F238E27FC236}">
                <a16:creationId xmlns:a16="http://schemas.microsoft.com/office/drawing/2014/main" id="{C658003B-F090-2C4A-D101-06C0FB8A1FA2}"/>
              </a:ext>
            </a:extLst>
          </p:cNvPr>
          <p:cNvSpPr>
            <a:spLocks noGrp="1"/>
          </p:cNvSpPr>
          <p:nvPr>
            <p:ph idx="1"/>
          </p:nvPr>
        </p:nvSpPr>
        <p:spPr>
          <a:xfrm>
            <a:off x="628649" y="1556792"/>
            <a:ext cx="5020061" cy="4620171"/>
          </a:xfrm>
        </p:spPr>
        <p:txBody>
          <a:bodyPr>
            <a:noAutofit/>
          </a:bodyPr>
          <a:lstStyle/>
          <a:p>
            <a:r>
              <a:rPr lang="es-ES" sz="3200" dirty="0"/>
              <a:t>AUTORIZAR Y CONSTITUIR UNA NUEVA COMPETICIÓN</a:t>
            </a:r>
          </a:p>
          <a:p>
            <a:r>
              <a:rPr lang="es-ES" sz="3200" dirty="0"/>
              <a:t> CONTROLAR LA PARTICIPACIÓN DE CLUBES Y JUGADORES DE FÚTBOL</a:t>
            </a:r>
          </a:p>
          <a:p>
            <a:r>
              <a:rPr lang="es-ES" sz="3200" dirty="0"/>
              <a:t> SANCIONES</a:t>
            </a:r>
            <a:endParaRPr lang="en-BE" sz="4000" dirty="0"/>
          </a:p>
        </p:txBody>
      </p:sp>
      <p:sp>
        <p:nvSpPr>
          <p:cNvPr id="4" name="Slide Number Placeholder 3">
            <a:extLst>
              <a:ext uri="{FF2B5EF4-FFF2-40B4-BE49-F238E27FC236}">
                <a16:creationId xmlns:a16="http://schemas.microsoft.com/office/drawing/2014/main" id="{1EF0650E-353F-5667-2652-C4D55714355F}"/>
              </a:ext>
            </a:extLst>
          </p:cNvPr>
          <p:cNvSpPr>
            <a:spLocks noGrp="1"/>
          </p:cNvSpPr>
          <p:nvPr>
            <p:ph type="sldNum" sz="quarter" idx="12"/>
          </p:nvPr>
        </p:nvSpPr>
        <p:spPr>
          <a:xfrm>
            <a:off x="6457950" y="6356350"/>
            <a:ext cx="2057400"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9</a:t>
            </a:fld>
            <a:endParaRPr lang="en-GB" altLang="en-US">
              <a:solidFill>
                <a:srgbClr val="FFFFFF"/>
              </a:solidFill>
            </a:endParaRPr>
          </a:p>
        </p:txBody>
      </p:sp>
    </p:spTree>
    <p:extLst>
      <p:ext uri="{BB962C8B-B14F-4D97-AF65-F5344CB8AC3E}">
        <p14:creationId xmlns:p14="http://schemas.microsoft.com/office/powerpoint/2010/main" val="3776319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1377</Words>
  <Application>Microsoft Office PowerPoint</Application>
  <PresentationFormat>On-screen Show (4:3)</PresentationFormat>
  <Paragraphs>179</Paragraphs>
  <Slides>32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Open Sans</vt:lpstr>
      <vt:lpstr>Times New Roman</vt:lpstr>
      <vt:lpstr>Wingdings</vt:lpstr>
      <vt:lpstr>Office Theme</vt:lpstr>
      <vt:lpstr>Sentencia - 21/12/2023 –  European Superleague Company Asunto C-333/21  Michele Colucci</vt:lpstr>
      <vt:lpstr>21 de enero de 2021</vt:lpstr>
      <vt:lpstr>Proyecto de la Superliga</vt:lpstr>
      <vt:lpstr>TRES REGLAS EN JUEGO</vt:lpstr>
      <vt:lpstr>Seis cuestiones prejudiciales sobre las reglas de la FIFA y de la UEFA</vt:lpstr>
      <vt:lpstr>Art. 165 TFUE </vt:lpstr>
      <vt:lpstr>¿Se ajusta la aprobación previa al art. 102 TFUE?</vt:lpstr>
      <vt:lpstr> LA UEFA Y SU DOBLE PAPEL</vt:lpstr>
      <vt:lpstr>Poder de:</vt:lpstr>
      <vt:lpstr>CONFLICTO DE INTERÉS  PERO ES LEGÍTIMO TENER:</vt:lpstr>
      <vt:lpstr>Cumplimiento del art. 102  LAS FEDERACIONES DEL TFUE DEBEN TENER  (apartados 147-148):</vt:lpstr>
      <vt:lpstr>Conformidad con el Art. 102 TFEU </vt:lpstr>
      <vt:lpstr>Conformidad con el Art. 102 TFEU  CONCLUSIONES</vt:lpstr>
      <vt:lpstr>Art. 101 TFEU</vt:lpstr>
      <vt:lpstr>Art. 101 TFEU</vt:lpstr>
      <vt:lpstr>UEFA Y FIFA: “Doble Papel”</vt:lpstr>
      <vt:lpstr>Consecuencias (párr. 173):</vt:lpstr>
      <vt:lpstr>Consecuencias (párr. 173):</vt:lpstr>
      <vt:lpstr>OBJETIVOS LEGÍTIMOS</vt:lpstr>
      <vt:lpstr>SIN EMBARGO…:</vt:lpstr>
      <vt:lpstr>Consecuencias</vt:lpstr>
      <vt:lpstr>CONCLUSIONES: </vt:lpstr>
      <vt:lpstr>¿Son las sanciones contrarias a los  art. 101 y 102 TFUE? </vt:lpstr>
      <vt:lpstr>¿Exenciones? Artículos 101 (3) y 102 TFUE </vt:lpstr>
      <vt:lpstr>Exenciones  </vt:lpstr>
      <vt:lpstr>pista (párr. 99): </vt:lpstr>
      <vt:lpstr>Explotación de todos los derechos relativos a las competiciones deportivas Art. 101 y 102 TFUE</vt:lpstr>
      <vt:lpstr>CONSECUENCIAS</vt:lpstr>
      <vt:lpstr>DE ESTE MODO:</vt:lpstr>
      <vt:lpstr>Explotación de derechos relativos a competiciones deportivas Artículos 101 y 102 TFUE: JUSTIFICACIONES</vt:lpstr>
      <vt:lpstr>Compatibilidad con la libertad de prestación de servicios de la UE:  </vt:lpstr>
      <vt:lpstr>¿Qué sigue?</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DISCIPLINA DEL PART-TIME NELLE FONTI INTERNAZIONALI</dc:title>
  <dc:creator>colucmi</dc:creator>
  <cp:lastModifiedBy>Maria Elena Fernandez Garcia</cp:lastModifiedBy>
  <cp:revision>131</cp:revision>
  <dcterms:created xsi:type="dcterms:W3CDTF">2005-11-07T09:08:33Z</dcterms:created>
  <dcterms:modified xsi:type="dcterms:W3CDTF">2024-11-11T09:20:22Z</dcterms:modified>
</cp:coreProperties>
</file>