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271" r:id="rId3"/>
    <p:sldId id="264" r:id="rId4"/>
    <p:sldId id="269" r:id="rId5"/>
    <p:sldId id="270" r:id="rId6"/>
    <p:sldId id="258" r:id="rId7"/>
    <p:sldId id="265" r:id="rId8"/>
    <p:sldId id="266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8"/>
    <p:restoredTop sz="86448"/>
  </p:normalViewPr>
  <p:slideViewPr>
    <p:cSldViewPr snapToGrid="0" snapToObjects="1">
      <p:cViewPr varScale="1">
        <p:scale>
          <a:sx n="182" d="100"/>
          <a:sy n="182" d="100"/>
        </p:scale>
        <p:origin x="1880" y="176"/>
      </p:cViewPr>
      <p:guideLst/>
    </p:cSldViewPr>
  </p:slideViewPr>
  <p:outlineViewPr>
    <p:cViewPr>
      <p:scale>
        <a:sx n="33" d="100"/>
        <a:sy n="33" d="100"/>
      </p:scale>
      <p:origin x="-1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D47D8-4017-49C0-BF3E-9E78A6EEA69B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8D93BE3-C458-4FB5-91A6-10327B41A62E}">
      <dgm:prSet phldrT="[Text]"/>
      <dgm:spPr/>
      <dgm:t>
        <a:bodyPr/>
        <a:lstStyle/>
        <a:p>
          <a:r>
            <a:rPr lang="en-IN" dirty="0"/>
            <a:t>Central Themes </a:t>
          </a:r>
          <a:endParaRPr lang="en-GB" dirty="0"/>
        </a:p>
      </dgm:t>
    </dgm:pt>
    <dgm:pt modelId="{F40DA63E-E0B5-424F-B186-96CBFBA97AB3}" type="parTrans" cxnId="{833F0531-CEBE-48D9-9F8C-8000E7C4CFBF}">
      <dgm:prSet/>
      <dgm:spPr/>
      <dgm:t>
        <a:bodyPr/>
        <a:lstStyle/>
        <a:p>
          <a:endParaRPr lang="en-GB"/>
        </a:p>
      </dgm:t>
    </dgm:pt>
    <dgm:pt modelId="{37065D43-45A1-422B-85E3-C3F14140DC2E}" type="sibTrans" cxnId="{833F0531-CEBE-48D9-9F8C-8000E7C4CFBF}">
      <dgm:prSet/>
      <dgm:spPr/>
      <dgm:t>
        <a:bodyPr/>
        <a:lstStyle/>
        <a:p>
          <a:endParaRPr lang="en-GB"/>
        </a:p>
      </dgm:t>
    </dgm:pt>
    <dgm:pt modelId="{FE5EB23E-0D27-4D01-A8EA-338452F4735D}">
      <dgm:prSet phldrT="[Text]"/>
      <dgm:spPr/>
      <dgm:t>
        <a:bodyPr/>
        <a:lstStyle/>
        <a:p>
          <a:r>
            <a:rPr lang="en-IN" dirty="0"/>
            <a:t>Status of Leagues</a:t>
          </a:r>
          <a:endParaRPr lang="en-GB" dirty="0"/>
        </a:p>
      </dgm:t>
    </dgm:pt>
    <dgm:pt modelId="{4B65810B-3347-4F47-B9B7-DF6BC1385E8B}" type="parTrans" cxnId="{37400129-5C01-40EC-9425-2F17A9105117}">
      <dgm:prSet/>
      <dgm:spPr/>
      <dgm:t>
        <a:bodyPr/>
        <a:lstStyle/>
        <a:p>
          <a:endParaRPr lang="en-GB"/>
        </a:p>
      </dgm:t>
    </dgm:pt>
    <dgm:pt modelId="{492362C2-3FEC-431C-8567-66873F25C2B1}" type="sibTrans" cxnId="{37400129-5C01-40EC-9425-2F17A9105117}">
      <dgm:prSet/>
      <dgm:spPr/>
      <dgm:t>
        <a:bodyPr/>
        <a:lstStyle/>
        <a:p>
          <a:endParaRPr lang="en-GB"/>
        </a:p>
      </dgm:t>
    </dgm:pt>
    <dgm:pt modelId="{61ED9F6C-B225-4C92-BA0A-CB9913C97AE1}">
      <dgm:prSet phldrT="[Text]"/>
      <dgm:spPr/>
      <dgm:t>
        <a:bodyPr/>
        <a:lstStyle/>
        <a:p>
          <a:r>
            <a:rPr lang="en-IN" dirty="0"/>
            <a:t>Government Measures</a:t>
          </a:r>
          <a:endParaRPr lang="en-GB" dirty="0"/>
        </a:p>
      </dgm:t>
    </dgm:pt>
    <dgm:pt modelId="{804A7B6F-D17D-4E36-AB6B-980C840BA2C6}" type="parTrans" cxnId="{48AE364B-2B74-4E6B-933D-FB66C151637B}">
      <dgm:prSet/>
      <dgm:spPr/>
      <dgm:t>
        <a:bodyPr/>
        <a:lstStyle/>
        <a:p>
          <a:endParaRPr lang="en-GB"/>
        </a:p>
      </dgm:t>
    </dgm:pt>
    <dgm:pt modelId="{6CA2F08D-CA17-44DB-9CB9-D45CB854EB80}" type="sibTrans" cxnId="{48AE364B-2B74-4E6B-933D-FB66C151637B}">
      <dgm:prSet/>
      <dgm:spPr/>
      <dgm:t>
        <a:bodyPr/>
        <a:lstStyle/>
        <a:p>
          <a:endParaRPr lang="en-GB"/>
        </a:p>
      </dgm:t>
    </dgm:pt>
    <dgm:pt modelId="{5A6BA8C9-75BC-46BF-8F77-00C0943BD016}">
      <dgm:prSet phldrT="[Text]"/>
      <dgm:spPr/>
      <dgm:t>
        <a:bodyPr/>
        <a:lstStyle/>
        <a:p>
          <a:r>
            <a:rPr lang="en-IN" dirty="0"/>
            <a:t>Employment Status of Players</a:t>
          </a:r>
          <a:endParaRPr lang="en-GB" dirty="0"/>
        </a:p>
      </dgm:t>
    </dgm:pt>
    <dgm:pt modelId="{A3A5005E-960D-4A1C-972A-12341015BC82}" type="parTrans" cxnId="{CBDDA1D6-E684-434D-95CC-61659C2A56AD}">
      <dgm:prSet/>
      <dgm:spPr/>
      <dgm:t>
        <a:bodyPr/>
        <a:lstStyle/>
        <a:p>
          <a:endParaRPr lang="en-GB"/>
        </a:p>
      </dgm:t>
    </dgm:pt>
    <dgm:pt modelId="{19E00AA7-065E-4F67-9B30-DC54617035BB}" type="sibTrans" cxnId="{CBDDA1D6-E684-434D-95CC-61659C2A56AD}">
      <dgm:prSet/>
      <dgm:spPr/>
      <dgm:t>
        <a:bodyPr/>
        <a:lstStyle/>
        <a:p>
          <a:endParaRPr lang="en-GB"/>
        </a:p>
      </dgm:t>
    </dgm:pt>
    <dgm:pt modelId="{0AD1952D-2437-4B8B-BCF0-F7860B6D8AAA}">
      <dgm:prSet phldrT="[Text]"/>
      <dgm:spPr/>
      <dgm:t>
        <a:bodyPr/>
        <a:lstStyle/>
        <a:p>
          <a:r>
            <a:rPr lang="en-IN" dirty="0"/>
            <a:t>Federation Measures</a:t>
          </a:r>
          <a:endParaRPr lang="en-GB" dirty="0"/>
        </a:p>
      </dgm:t>
    </dgm:pt>
    <dgm:pt modelId="{9D0DF857-BCC6-4BAC-B29D-17F6B59E3FE0}" type="parTrans" cxnId="{DF7A0319-A74B-4DA2-ACF3-DE3A8037918F}">
      <dgm:prSet/>
      <dgm:spPr/>
      <dgm:t>
        <a:bodyPr/>
        <a:lstStyle/>
        <a:p>
          <a:endParaRPr lang="en-GB"/>
        </a:p>
      </dgm:t>
    </dgm:pt>
    <dgm:pt modelId="{F549C555-BD0F-4B90-96F4-629CC24028B5}" type="sibTrans" cxnId="{DF7A0319-A74B-4DA2-ACF3-DE3A8037918F}">
      <dgm:prSet/>
      <dgm:spPr/>
      <dgm:t>
        <a:bodyPr/>
        <a:lstStyle/>
        <a:p>
          <a:endParaRPr lang="en-GB"/>
        </a:p>
      </dgm:t>
    </dgm:pt>
    <dgm:pt modelId="{C2DE94EA-09AA-498E-9AE3-D3DE89303DDE}">
      <dgm:prSet phldrT="[Text]"/>
      <dgm:spPr/>
      <dgm:t>
        <a:bodyPr/>
        <a:lstStyle/>
        <a:p>
          <a:r>
            <a:rPr lang="en-IN" dirty="0"/>
            <a:t>League Measures</a:t>
          </a:r>
          <a:endParaRPr lang="en-GB" dirty="0"/>
        </a:p>
      </dgm:t>
    </dgm:pt>
    <dgm:pt modelId="{882578EE-4F3D-40DE-874B-AA009E206EEB}" type="parTrans" cxnId="{BA4C964A-FB9F-4E2A-A54E-89E0794AE046}">
      <dgm:prSet/>
      <dgm:spPr/>
      <dgm:t>
        <a:bodyPr/>
        <a:lstStyle/>
        <a:p>
          <a:endParaRPr lang="en-GB"/>
        </a:p>
      </dgm:t>
    </dgm:pt>
    <dgm:pt modelId="{0273769C-D4B8-4A63-8A46-8C83CE221E33}" type="sibTrans" cxnId="{BA4C964A-FB9F-4E2A-A54E-89E0794AE046}">
      <dgm:prSet/>
      <dgm:spPr/>
      <dgm:t>
        <a:bodyPr/>
        <a:lstStyle/>
        <a:p>
          <a:endParaRPr lang="en-GB"/>
        </a:p>
      </dgm:t>
    </dgm:pt>
    <dgm:pt modelId="{E1094116-3743-484F-A687-E83C85D61D60}">
      <dgm:prSet phldrT="[Text]"/>
      <dgm:spPr/>
      <dgm:t>
        <a:bodyPr/>
        <a:lstStyle/>
        <a:p>
          <a:r>
            <a:rPr lang="en-IN" dirty="0"/>
            <a:t>Broadcasting &amp; Sponsorship</a:t>
          </a:r>
          <a:endParaRPr lang="en-GB" dirty="0"/>
        </a:p>
      </dgm:t>
    </dgm:pt>
    <dgm:pt modelId="{0862DF05-436E-4AAA-B827-644AB32BFBD5}" type="parTrans" cxnId="{BAD8512E-EE3C-47D9-A0C2-AB246D1CE706}">
      <dgm:prSet/>
      <dgm:spPr/>
      <dgm:t>
        <a:bodyPr/>
        <a:lstStyle/>
        <a:p>
          <a:endParaRPr lang="en-GB"/>
        </a:p>
      </dgm:t>
    </dgm:pt>
    <dgm:pt modelId="{940B6472-1EDA-40DD-8B00-3A6DDD3CD96C}" type="sibTrans" cxnId="{BAD8512E-EE3C-47D9-A0C2-AB246D1CE706}">
      <dgm:prSet/>
      <dgm:spPr/>
      <dgm:t>
        <a:bodyPr/>
        <a:lstStyle/>
        <a:p>
          <a:endParaRPr lang="en-GB"/>
        </a:p>
      </dgm:t>
    </dgm:pt>
    <dgm:pt modelId="{A425E890-31DF-431B-B822-C2BB8CFDFE9F}">
      <dgm:prSet phldrT="[Text]"/>
      <dgm:spPr/>
      <dgm:t>
        <a:bodyPr/>
        <a:lstStyle/>
        <a:p>
          <a:r>
            <a:rPr lang="en-IN" dirty="0"/>
            <a:t>Player Associations/CBAs</a:t>
          </a:r>
          <a:endParaRPr lang="en-GB" dirty="0"/>
        </a:p>
      </dgm:t>
    </dgm:pt>
    <dgm:pt modelId="{2128CCB5-9FB5-4A23-951F-90525F975E99}" type="parTrans" cxnId="{B860F88C-CE49-4C3E-AC3C-2A5C64280F31}">
      <dgm:prSet/>
      <dgm:spPr/>
      <dgm:t>
        <a:bodyPr/>
        <a:lstStyle/>
        <a:p>
          <a:endParaRPr lang="en-GB"/>
        </a:p>
      </dgm:t>
    </dgm:pt>
    <dgm:pt modelId="{A7078CA8-3714-4E27-A46F-B05CC7B6E3EB}" type="sibTrans" cxnId="{B860F88C-CE49-4C3E-AC3C-2A5C64280F31}">
      <dgm:prSet/>
      <dgm:spPr/>
      <dgm:t>
        <a:bodyPr/>
        <a:lstStyle/>
        <a:p>
          <a:endParaRPr lang="en-GB"/>
        </a:p>
      </dgm:t>
    </dgm:pt>
    <dgm:pt modelId="{DC92C177-9455-453B-BF7A-DF3382D2E370}">
      <dgm:prSet phldrT="[Text]"/>
      <dgm:spPr/>
      <dgm:t>
        <a:bodyPr/>
        <a:lstStyle/>
        <a:p>
          <a:r>
            <a:rPr lang="en-IN" dirty="0"/>
            <a:t>Insolvency</a:t>
          </a:r>
          <a:endParaRPr lang="en-GB" dirty="0"/>
        </a:p>
      </dgm:t>
    </dgm:pt>
    <dgm:pt modelId="{6C1FF949-D7B6-4B2F-B07C-055F77C9665F}" type="parTrans" cxnId="{8A363C0C-F0C3-4316-8BB1-05E322ECE24C}">
      <dgm:prSet/>
      <dgm:spPr/>
      <dgm:t>
        <a:bodyPr/>
        <a:lstStyle/>
        <a:p>
          <a:endParaRPr lang="en-GB"/>
        </a:p>
      </dgm:t>
    </dgm:pt>
    <dgm:pt modelId="{62E1B446-B3EC-4288-93A7-BAE4D730EAD7}" type="sibTrans" cxnId="{8A363C0C-F0C3-4316-8BB1-05E322ECE24C}">
      <dgm:prSet/>
      <dgm:spPr/>
      <dgm:t>
        <a:bodyPr/>
        <a:lstStyle/>
        <a:p>
          <a:endParaRPr lang="en-GB"/>
        </a:p>
      </dgm:t>
    </dgm:pt>
    <dgm:pt modelId="{1C9AA508-2CAD-4C84-B148-E121E0A343A1}">
      <dgm:prSet phldrT="[Text]"/>
      <dgm:spPr/>
      <dgm:t>
        <a:bodyPr/>
        <a:lstStyle/>
        <a:p>
          <a:r>
            <a:rPr lang="en-IN" dirty="0"/>
            <a:t>Dispute Resolution</a:t>
          </a:r>
          <a:endParaRPr lang="en-GB" dirty="0"/>
        </a:p>
      </dgm:t>
    </dgm:pt>
    <dgm:pt modelId="{B78F10EE-711A-41FC-AB9E-197C72A248EC}" type="parTrans" cxnId="{CDDEE41C-CE98-4513-AECB-F68604440088}">
      <dgm:prSet/>
      <dgm:spPr/>
      <dgm:t>
        <a:bodyPr/>
        <a:lstStyle/>
        <a:p>
          <a:endParaRPr lang="en-GB"/>
        </a:p>
      </dgm:t>
    </dgm:pt>
    <dgm:pt modelId="{EEBF69F4-EF6D-46CB-8503-B7CE0BB25D0F}" type="sibTrans" cxnId="{CDDEE41C-CE98-4513-AECB-F68604440088}">
      <dgm:prSet/>
      <dgm:spPr/>
      <dgm:t>
        <a:bodyPr/>
        <a:lstStyle/>
        <a:p>
          <a:endParaRPr lang="en-GB"/>
        </a:p>
      </dgm:t>
    </dgm:pt>
    <dgm:pt modelId="{C5052E52-F101-4A3E-81BB-F2D3B5CA8F3F}">
      <dgm:prSet phldrT="[Text]"/>
      <dgm:spPr/>
      <dgm:t>
        <a:bodyPr/>
        <a:lstStyle/>
        <a:p>
          <a:r>
            <a:rPr lang="en-IN" dirty="0"/>
            <a:t>Return to Play </a:t>
          </a:r>
          <a:endParaRPr lang="en-GB" dirty="0"/>
        </a:p>
      </dgm:t>
    </dgm:pt>
    <dgm:pt modelId="{6CA279FD-1C49-477F-8258-A3C961CECE93}" type="parTrans" cxnId="{5C2A34BB-06E5-4789-8767-C0D00F3F2E24}">
      <dgm:prSet/>
      <dgm:spPr/>
      <dgm:t>
        <a:bodyPr/>
        <a:lstStyle/>
        <a:p>
          <a:endParaRPr lang="en-GB"/>
        </a:p>
      </dgm:t>
    </dgm:pt>
    <dgm:pt modelId="{5D78C928-1FAE-4A9B-915C-2B5711618A8A}" type="sibTrans" cxnId="{5C2A34BB-06E5-4789-8767-C0D00F3F2E24}">
      <dgm:prSet/>
      <dgm:spPr/>
      <dgm:t>
        <a:bodyPr/>
        <a:lstStyle/>
        <a:p>
          <a:endParaRPr lang="en-GB"/>
        </a:p>
      </dgm:t>
    </dgm:pt>
    <dgm:pt modelId="{558940CA-6AE6-406F-B1F6-41590D0D10EF}" type="pres">
      <dgm:prSet presAssocID="{34DD47D8-4017-49C0-BF3E-9E78A6EEA69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06B877-7372-488A-9B44-90BAA85B1013}" type="pres">
      <dgm:prSet presAssocID="{48D93BE3-C458-4FB5-91A6-10327B41A62E}" presName="centerShape" presStyleLbl="node0" presStyleIdx="0" presStyleCnt="1"/>
      <dgm:spPr/>
    </dgm:pt>
    <dgm:pt modelId="{D5EDC809-2DBA-449A-82FF-D48B38FC597F}" type="pres">
      <dgm:prSet presAssocID="{FE5EB23E-0D27-4D01-A8EA-338452F4735D}" presName="node" presStyleLbl="node1" presStyleIdx="0" presStyleCnt="10" custScaleX="235795" custRadScaleRad="100021" custRadScaleInc="3042">
        <dgm:presLayoutVars>
          <dgm:bulletEnabled val="1"/>
        </dgm:presLayoutVars>
      </dgm:prSet>
      <dgm:spPr/>
    </dgm:pt>
    <dgm:pt modelId="{68E243D9-845A-4A8D-A44E-05A93314D04F}" type="pres">
      <dgm:prSet presAssocID="{FE5EB23E-0D27-4D01-A8EA-338452F4735D}" presName="dummy" presStyleCnt="0"/>
      <dgm:spPr/>
    </dgm:pt>
    <dgm:pt modelId="{6E1CC083-1805-4D46-BA4A-817D02D627F8}" type="pres">
      <dgm:prSet presAssocID="{492362C2-3FEC-431C-8567-66873F25C2B1}" presName="sibTrans" presStyleLbl="sibTrans2D1" presStyleIdx="0" presStyleCnt="10"/>
      <dgm:spPr/>
    </dgm:pt>
    <dgm:pt modelId="{4AABE49B-58A7-4078-9CCA-7CC50005B3AA}" type="pres">
      <dgm:prSet presAssocID="{61ED9F6C-B225-4C92-BA0A-CB9913C97AE1}" presName="node" presStyleLbl="node1" presStyleIdx="1" presStyleCnt="10" custScaleX="235795" custRadScaleRad="108247" custRadScaleInc="79477">
        <dgm:presLayoutVars>
          <dgm:bulletEnabled val="1"/>
        </dgm:presLayoutVars>
      </dgm:prSet>
      <dgm:spPr/>
    </dgm:pt>
    <dgm:pt modelId="{7489333C-DAA1-427E-AE71-172C44E1ED4D}" type="pres">
      <dgm:prSet presAssocID="{61ED9F6C-B225-4C92-BA0A-CB9913C97AE1}" presName="dummy" presStyleCnt="0"/>
      <dgm:spPr/>
    </dgm:pt>
    <dgm:pt modelId="{F4C18DCB-95CB-4AB0-AE2C-35D58AD58865}" type="pres">
      <dgm:prSet presAssocID="{6CA2F08D-CA17-44DB-9CB9-D45CB854EB80}" presName="sibTrans" presStyleLbl="sibTrans2D1" presStyleIdx="1" presStyleCnt="10"/>
      <dgm:spPr/>
    </dgm:pt>
    <dgm:pt modelId="{D50ED772-4A64-40D0-BC43-5AB78B4866C2}" type="pres">
      <dgm:prSet presAssocID="{0AD1952D-2437-4B8B-BCF0-F7860B6D8AAA}" presName="node" presStyleLbl="node1" presStyleIdx="2" presStyleCnt="10" custScaleX="235795" custRadScaleRad="100612" custRadScaleInc="850">
        <dgm:presLayoutVars>
          <dgm:bulletEnabled val="1"/>
        </dgm:presLayoutVars>
      </dgm:prSet>
      <dgm:spPr/>
    </dgm:pt>
    <dgm:pt modelId="{B94F7A15-A180-46F3-BFEB-32A42FDD4F0D}" type="pres">
      <dgm:prSet presAssocID="{0AD1952D-2437-4B8B-BCF0-F7860B6D8AAA}" presName="dummy" presStyleCnt="0"/>
      <dgm:spPr/>
    </dgm:pt>
    <dgm:pt modelId="{2C745E11-E24D-4228-94F8-305858417B06}" type="pres">
      <dgm:prSet presAssocID="{F549C555-BD0F-4B90-96F4-629CC24028B5}" presName="sibTrans" presStyleLbl="sibTrans2D1" presStyleIdx="2" presStyleCnt="10"/>
      <dgm:spPr/>
    </dgm:pt>
    <dgm:pt modelId="{68C04A06-AD6E-45F3-837C-9623B64C4524}" type="pres">
      <dgm:prSet presAssocID="{C2DE94EA-09AA-498E-9AE3-D3DE89303DDE}" presName="node" presStyleLbl="node1" presStyleIdx="3" presStyleCnt="10" custScaleX="235795" custRadScaleRad="97330" custRadScaleInc="-63671">
        <dgm:presLayoutVars>
          <dgm:bulletEnabled val="1"/>
        </dgm:presLayoutVars>
      </dgm:prSet>
      <dgm:spPr/>
    </dgm:pt>
    <dgm:pt modelId="{DA2BC8B5-216C-442E-92B2-9D86EA643D94}" type="pres">
      <dgm:prSet presAssocID="{C2DE94EA-09AA-498E-9AE3-D3DE89303DDE}" presName="dummy" presStyleCnt="0"/>
      <dgm:spPr/>
    </dgm:pt>
    <dgm:pt modelId="{AA4D6A95-BB85-4943-AB75-EDF4F9E032B3}" type="pres">
      <dgm:prSet presAssocID="{0273769C-D4B8-4A63-8A46-8C83CE221E33}" presName="sibTrans" presStyleLbl="sibTrans2D1" presStyleIdx="3" presStyleCnt="10"/>
      <dgm:spPr/>
    </dgm:pt>
    <dgm:pt modelId="{5D146CA6-CC36-46F0-A6AF-1561B4A1F821}" type="pres">
      <dgm:prSet presAssocID="{5A6BA8C9-75BC-46BF-8F77-00C0943BD016}" presName="node" presStyleLbl="node1" presStyleIdx="4" presStyleCnt="10" custScaleX="235795" custRadScaleRad="85704" custRadScaleInc="-65741">
        <dgm:presLayoutVars>
          <dgm:bulletEnabled val="1"/>
        </dgm:presLayoutVars>
      </dgm:prSet>
      <dgm:spPr/>
    </dgm:pt>
    <dgm:pt modelId="{7340C245-676D-499C-9F10-66201D8638AD}" type="pres">
      <dgm:prSet presAssocID="{5A6BA8C9-75BC-46BF-8F77-00C0943BD016}" presName="dummy" presStyleCnt="0"/>
      <dgm:spPr/>
    </dgm:pt>
    <dgm:pt modelId="{D002F56E-BFF4-4572-A378-7DADEA441852}" type="pres">
      <dgm:prSet presAssocID="{19E00AA7-065E-4F67-9B30-DC54617035BB}" presName="sibTrans" presStyleLbl="sibTrans2D1" presStyleIdx="4" presStyleCnt="10"/>
      <dgm:spPr/>
    </dgm:pt>
    <dgm:pt modelId="{249FF64F-F25F-4224-8380-20283E967B9E}" type="pres">
      <dgm:prSet presAssocID="{E1094116-3743-484F-A687-E83C85D61D60}" presName="node" presStyleLbl="node1" presStyleIdx="5" presStyleCnt="10" custScaleX="235795">
        <dgm:presLayoutVars>
          <dgm:bulletEnabled val="1"/>
        </dgm:presLayoutVars>
      </dgm:prSet>
      <dgm:spPr/>
    </dgm:pt>
    <dgm:pt modelId="{CDE32E7F-CAB7-43BC-A8E3-04290A2E3BA5}" type="pres">
      <dgm:prSet presAssocID="{E1094116-3743-484F-A687-E83C85D61D60}" presName="dummy" presStyleCnt="0"/>
      <dgm:spPr/>
    </dgm:pt>
    <dgm:pt modelId="{FC0F7751-8495-490D-B744-EC70026D888A}" type="pres">
      <dgm:prSet presAssocID="{940B6472-1EDA-40DD-8B00-3A6DDD3CD96C}" presName="sibTrans" presStyleLbl="sibTrans2D1" presStyleIdx="5" presStyleCnt="10"/>
      <dgm:spPr/>
    </dgm:pt>
    <dgm:pt modelId="{97C650EB-CD4C-4DB0-9CDE-97E97E589713}" type="pres">
      <dgm:prSet presAssocID="{A425E890-31DF-431B-B822-C2BB8CFDFE9F}" presName="node" presStyleLbl="node1" presStyleIdx="6" presStyleCnt="10" custScaleX="235795" custRadScaleRad="86672" custRadScaleInc="55836">
        <dgm:presLayoutVars>
          <dgm:bulletEnabled val="1"/>
        </dgm:presLayoutVars>
      </dgm:prSet>
      <dgm:spPr/>
    </dgm:pt>
    <dgm:pt modelId="{8A2AEC63-A0B3-4F99-909B-CB5B36859C88}" type="pres">
      <dgm:prSet presAssocID="{A425E890-31DF-431B-B822-C2BB8CFDFE9F}" presName="dummy" presStyleCnt="0"/>
      <dgm:spPr/>
    </dgm:pt>
    <dgm:pt modelId="{1D78C5C9-8CAF-443D-9693-F7E2A328FAA9}" type="pres">
      <dgm:prSet presAssocID="{A7078CA8-3714-4E27-A46F-B05CC7B6E3EB}" presName="sibTrans" presStyleLbl="sibTrans2D1" presStyleIdx="6" presStyleCnt="10"/>
      <dgm:spPr/>
    </dgm:pt>
    <dgm:pt modelId="{614D8B75-324D-412B-99FC-03CF8C45DD94}" type="pres">
      <dgm:prSet presAssocID="{DC92C177-9455-453B-BF7A-DF3382D2E370}" presName="node" presStyleLbl="node1" presStyleIdx="7" presStyleCnt="10" custScaleX="235795" custRadScaleRad="97333" custRadScaleInc="47643">
        <dgm:presLayoutVars>
          <dgm:bulletEnabled val="1"/>
        </dgm:presLayoutVars>
      </dgm:prSet>
      <dgm:spPr/>
    </dgm:pt>
    <dgm:pt modelId="{8B6576CB-1BC2-43DA-B1BE-EF5DB7E99AEE}" type="pres">
      <dgm:prSet presAssocID="{DC92C177-9455-453B-BF7A-DF3382D2E370}" presName="dummy" presStyleCnt="0"/>
      <dgm:spPr/>
    </dgm:pt>
    <dgm:pt modelId="{52069098-D27F-40FC-A83C-8FC74D8C4CFA}" type="pres">
      <dgm:prSet presAssocID="{62E1B446-B3EC-4288-93A7-BAE4D730EAD7}" presName="sibTrans" presStyleLbl="sibTrans2D1" presStyleIdx="7" presStyleCnt="10"/>
      <dgm:spPr/>
    </dgm:pt>
    <dgm:pt modelId="{5C00B6BD-D8A8-430B-A3C1-DB65A3DF4139}" type="pres">
      <dgm:prSet presAssocID="{1C9AA508-2CAD-4C84-B148-E121E0A343A1}" presName="node" presStyleLbl="node1" presStyleIdx="8" presStyleCnt="10" custScaleX="235795" custRadScaleRad="99400" custRadScaleInc="1032">
        <dgm:presLayoutVars>
          <dgm:bulletEnabled val="1"/>
        </dgm:presLayoutVars>
      </dgm:prSet>
      <dgm:spPr/>
    </dgm:pt>
    <dgm:pt modelId="{8F4920F5-81AF-4FCE-926F-09F6E969ACF3}" type="pres">
      <dgm:prSet presAssocID="{1C9AA508-2CAD-4C84-B148-E121E0A343A1}" presName="dummy" presStyleCnt="0"/>
      <dgm:spPr/>
    </dgm:pt>
    <dgm:pt modelId="{2BB59C1B-F28B-4924-8268-30F73777C95E}" type="pres">
      <dgm:prSet presAssocID="{EEBF69F4-EF6D-46CB-8503-B7CE0BB25D0F}" presName="sibTrans" presStyleLbl="sibTrans2D1" presStyleIdx="8" presStyleCnt="10"/>
      <dgm:spPr/>
    </dgm:pt>
    <dgm:pt modelId="{7BAC304D-2428-4772-92C7-A4FDE7E1C8C4}" type="pres">
      <dgm:prSet presAssocID="{C5052E52-F101-4A3E-81BB-F2D3B5CA8F3F}" presName="node" presStyleLbl="node1" presStyleIdx="9" presStyleCnt="10" custScaleX="235795" custRadScaleRad="109147" custRadScaleInc="-75501">
        <dgm:presLayoutVars>
          <dgm:bulletEnabled val="1"/>
        </dgm:presLayoutVars>
      </dgm:prSet>
      <dgm:spPr/>
    </dgm:pt>
    <dgm:pt modelId="{C32E5D81-D1DF-4BD4-829E-F82C16DD9BAD}" type="pres">
      <dgm:prSet presAssocID="{C5052E52-F101-4A3E-81BB-F2D3B5CA8F3F}" presName="dummy" presStyleCnt="0"/>
      <dgm:spPr/>
    </dgm:pt>
    <dgm:pt modelId="{D8A64AB5-0458-4294-B366-8C502B76C83A}" type="pres">
      <dgm:prSet presAssocID="{5D78C928-1FAE-4A9B-915C-2B5711618A8A}" presName="sibTrans" presStyleLbl="sibTrans2D1" presStyleIdx="9" presStyleCnt="10"/>
      <dgm:spPr/>
    </dgm:pt>
  </dgm:ptLst>
  <dgm:cxnLst>
    <dgm:cxn modelId="{A3038301-EEC8-41C4-85EB-71929A849120}" type="presOf" srcId="{A7078CA8-3714-4E27-A46F-B05CC7B6E3EB}" destId="{1D78C5C9-8CAF-443D-9693-F7E2A328FAA9}" srcOrd="0" destOrd="0" presId="urn:microsoft.com/office/officeart/2005/8/layout/radial6"/>
    <dgm:cxn modelId="{8A363C0C-F0C3-4316-8BB1-05E322ECE24C}" srcId="{48D93BE3-C458-4FB5-91A6-10327B41A62E}" destId="{DC92C177-9455-453B-BF7A-DF3382D2E370}" srcOrd="7" destOrd="0" parTransId="{6C1FF949-D7B6-4B2F-B07C-055F77C9665F}" sibTransId="{62E1B446-B3EC-4288-93A7-BAE4D730EAD7}"/>
    <dgm:cxn modelId="{3400370D-3595-4158-994D-EDF2C603EC1F}" type="presOf" srcId="{0AD1952D-2437-4B8B-BCF0-F7860B6D8AAA}" destId="{D50ED772-4A64-40D0-BC43-5AB78B4866C2}" srcOrd="0" destOrd="0" presId="urn:microsoft.com/office/officeart/2005/8/layout/radial6"/>
    <dgm:cxn modelId="{A4FF8B0E-4E72-463B-A9C1-AA10633F0AAB}" type="presOf" srcId="{C2DE94EA-09AA-498E-9AE3-D3DE89303DDE}" destId="{68C04A06-AD6E-45F3-837C-9623B64C4524}" srcOrd="0" destOrd="0" presId="urn:microsoft.com/office/officeart/2005/8/layout/radial6"/>
    <dgm:cxn modelId="{1B4DB314-3B1D-4758-A39C-D11EDFFCDFBB}" type="presOf" srcId="{F549C555-BD0F-4B90-96F4-629CC24028B5}" destId="{2C745E11-E24D-4228-94F8-305858417B06}" srcOrd="0" destOrd="0" presId="urn:microsoft.com/office/officeart/2005/8/layout/radial6"/>
    <dgm:cxn modelId="{DF7A0319-A74B-4DA2-ACF3-DE3A8037918F}" srcId="{48D93BE3-C458-4FB5-91A6-10327B41A62E}" destId="{0AD1952D-2437-4B8B-BCF0-F7860B6D8AAA}" srcOrd="2" destOrd="0" parTransId="{9D0DF857-BCC6-4BAC-B29D-17F6B59E3FE0}" sibTransId="{F549C555-BD0F-4B90-96F4-629CC24028B5}"/>
    <dgm:cxn modelId="{CDDEE41C-CE98-4513-AECB-F68604440088}" srcId="{48D93BE3-C458-4FB5-91A6-10327B41A62E}" destId="{1C9AA508-2CAD-4C84-B148-E121E0A343A1}" srcOrd="8" destOrd="0" parTransId="{B78F10EE-711A-41FC-AB9E-197C72A248EC}" sibTransId="{EEBF69F4-EF6D-46CB-8503-B7CE0BB25D0F}"/>
    <dgm:cxn modelId="{838CB21D-841B-4C81-BAFE-B8A63809EC6A}" type="presOf" srcId="{E1094116-3743-484F-A687-E83C85D61D60}" destId="{249FF64F-F25F-4224-8380-20283E967B9E}" srcOrd="0" destOrd="0" presId="urn:microsoft.com/office/officeart/2005/8/layout/radial6"/>
    <dgm:cxn modelId="{37400129-5C01-40EC-9425-2F17A9105117}" srcId="{48D93BE3-C458-4FB5-91A6-10327B41A62E}" destId="{FE5EB23E-0D27-4D01-A8EA-338452F4735D}" srcOrd="0" destOrd="0" parTransId="{4B65810B-3347-4F47-B9B7-DF6BC1385E8B}" sibTransId="{492362C2-3FEC-431C-8567-66873F25C2B1}"/>
    <dgm:cxn modelId="{BAD8512E-EE3C-47D9-A0C2-AB246D1CE706}" srcId="{48D93BE3-C458-4FB5-91A6-10327B41A62E}" destId="{E1094116-3743-484F-A687-E83C85D61D60}" srcOrd="5" destOrd="0" parTransId="{0862DF05-436E-4AAA-B827-644AB32BFBD5}" sibTransId="{940B6472-1EDA-40DD-8B00-3A6DDD3CD96C}"/>
    <dgm:cxn modelId="{2DA62D2F-CC52-41D5-8BD8-50C95FC3A519}" type="presOf" srcId="{6CA2F08D-CA17-44DB-9CB9-D45CB854EB80}" destId="{F4C18DCB-95CB-4AB0-AE2C-35D58AD58865}" srcOrd="0" destOrd="0" presId="urn:microsoft.com/office/officeart/2005/8/layout/radial6"/>
    <dgm:cxn modelId="{833F0531-CEBE-48D9-9F8C-8000E7C4CFBF}" srcId="{34DD47D8-4017-49C0-BF3E-9E78A6EEA69B}" destId="{48D93BE3-C458-4FB5-91A6-10327B41A62E}" srcOrd="0" destOrd="0" parTransId="{F40DA63E-E0B5-424F-B186-96CBFBA97AB3}" sibTransId="{37065D43-45A1-422B-85E3-C3F14140DC2E}"/>
    <dgm:cxn modelId="{764A4D3E-D1DA-48E7-8E64-E885000D7091}" type="presOf" srcId="{1C9AA508-2CAD-4C84-B148-E121E0A343A1}" destId="{5C00B6BD-D8A8-430B-A3C1-DB65A3DF4139}" srcOrd="0" destOrd="0" presId="urn:microsoft.com/office/officeart/2005/8/layout/radial6"/>
    <dgm:cxn modelId="{4FB93743-574D-46F7-B615-784F173E341D}" type="presOf" srcId="{C5052E52-F101-4A3E-81BB-F2D3B5CA8F3F}" destId="{7BAC304D-2428-4772-92C7-A4FDE7E1C8C4}" srcOrd="0" destOrd="0" presId="urn:microsoft.com/office/officeart/2005/8/layout/radial6"/>
    <dgm:cxn modelId="{BA4C964A-FB9F-4E2A-A54E-89E0794AE046}" srcId="{48D93BE3-C458-4FB5-91A6-10327B41A62E}" destId="{C2DE94EA-09AA-498E-9AE3-D3DE89303DDE}" srcOrd="3" destOrd="0" parTransId="{882578EE-4F3D-40DE-874B-AA009E206EEB}" sibTransId="{0273769C-D4B8-4A63-8A46-8C83CE221E33}"/>
    <dgm:cxn modelId="{48AE364B-2B74-4E6B-933D-FB66C151637B}" srcId="{48D93BE3-C458-4FB5-91A6-10327B41A62E}" destId="{61ED9F6C-B225-4C92-BA0A-CB9913C97AE1}" srcOrd="1" destOrd="0" parTransId="{804A7B6F-D17D-4E36-AB6B-980C840BA2C6}" sibTransId="{6CA2F08D-CA17-44DB-9CB9-D45CB854EB80}"/>
    <dgm:cxn modelId="{A7091C4E-5B9D-491E-9DAE-BD5FE461E2B6}" type="presOf" srcId="{492362C2-3FEC-431C-8567-66873F25C2B1}" destId="{6E1CC083-1805-4D46-BA4A-817D02D627F8}" srcOrd="0" destOrd="0" presId="urn:microsoft.com/office/officeart/2005/8/layout/radial6"/>
    <dgm:cxn modelId="{57D50E56-637F-4F04-8755-31F8572B966A}" type="presOf" srcId="{DC92C177-9455-453B-BF7A-DF3382D2E370}" destId="{614D8B75-324D-412B-99FC-03CF8C45DD94}" srcOrd="0" destOrd="0" presId="urn:microsoft.com/office/officeart/2005/8/layout/radial6"/>
    <dgm:cxn modelId="{B199F057-876F-405C-95FB-B17722B42018}" type="presOf" srcId="{A425E890-31DF-431B-B822-C2BB8CFDFE9F}" destId="{97C650EB-CD4C-4DB0-9CDE-97E97E589713}" srcOrd="0" destOrd="0" presId="urn:microsoft.com/office/officeart/2005/8/layout/radial6"/>
    <dgm:cxn modelId="{5A43155E-1721-4D17-9364-E313E95FDE7C}" type="presOf" srcId="{940B6472-1EDA-40DD-8B00-3A6DDD3CD96C}" destId="{FC0F7751-8495-490D-B744-EC70026D888A}" srcOrd="0" destOrd="0" presId="urn:microsoft.com/office/officeart/2005/8/layout/radial6"/>
    <dgm:cxn modelId="{BC2E426A-EE03-4EEA-AEEC-FC2146DC758B}" type="presOf" srcId="{EEBF69F4-EF6D-46CB-8503-B7CE0BB25D0F}" destId="{2BB59C1B-F28B-4924-8268-30F73777C95E}" srcOrd="0" destOrd="0" presId="urn:microsoft.com/office/officeart/2005/8/layout/radial6"/>
    <dgm:cxn modelId="{CC17457D-3F48-4215-A166-CA0D2D47CBF3}" type="presOf" srcId="{0273769C-D4B8-4A63-8A46-8C83CE221E33}" destId="{AA4D6A95-BB85-4943-AB75-EDF4F9E032B3}" srcOrd="0" destOrd="0" presId="urn:microsoft.com/office/officeart/2005/8/layout/radial6"/>
    <dgm:cxn modelId="{A1991084-574F-4410-82AB-BD698CED6043}" type="presOf" srcId="{34DD47D8-4017-49C0-BF3E-9E78A6EEA69B}" destId="{558940CA-6AE6-406F-B1F6-41590D0D10EF}" srcOrd="0" destOrd="0" presId="urn:microsoft.com/office/officeart/2005/8/layout/radial6"/>
    <dgm:cxn modelId="{CFA4B084-4553-40E8-B5C3-C94E8BD47144}" type="presOf" srcId="{62E1B446-B3EC-4288-93A7-BAE4D730EAD7}" destId="{52069098-D27F-40FC-A83C-8FC74D8C4CFA}" srcOrd="0" destOrd="0" presId="urn:microsoft.com/office/officeart/2005/8/layout/radial6"/>
    <dgm:cxn modelId="{B63F1F87-6694-42CD-830B-86960FE89377}" type="presOf" srcId="{5A6BA8C9-75BC-46BF-8F77-00C0943BD016}" destId="{5D146CA6-CC36-46F0-A6AF-1561B4A1F821}" srcOrd="0" destOrd="0" presId="urn:microsoft.com/office/officeart/2005/8/layout/radial6"/>
    <dgm:cxn modelId="{B860F88C-CE49-4C3E-AC3C-2A5C64280F31}" srcId="{48D93BE3-C458-4FB5-91A6-10327B41A62E}" destId="{A425E890-31DF-431B-B822-C2BB8CFDFE9F}" srcOrd="6" destOrd="0" parTransId="{2128CCB5-9FB5-4A23-951F-90525F975E99}" sibTransId="{A7078CA8-3714-4E27-A46F-B05CC7B6E3EB}"/>
    <dgm:cxn modelId="{8D74E69B-E344-4F89-B937-C6C2D4076AA9}" type="presOf" srcId="{48D93BE3-C458-4FB5-91A6-10327B41A62E}" destId="{ED06B877-7372-488A-9B44-90BAA85B1013}" srcOrd="0" destOrd="0" presId="urn:microsoft.com/office/officeart/2005/8/layout/radial6"/>
    <dgm:cxn modelId="{B87D06A3-CCD3-45E6-AF19-10D0AFEC152E}" type="presOf" srcId="{FE5EB23E-0D27-4D01-A8EA-338452F4735D}" destId="{D5EDC809-2DBA-449A-82FF-D48B38FC597F}" srcOrd="0" destOrd="0" presId="urn:microsoft.com/office/officeart/2005/8/layout/radial6"/>
    <dgm:cxn modelId="{842D34A5-51B8-4006-96C6-D20F01A46F51}" type="presOf" srcId="{19E00AA7-065E-4F67-9B30-DC54617035BB}" destId="{D002F56E-BFF4-4572-A378-7DADEA441852}" srcOrd="0" destOrd="0" presId="urn:microsoft.com/office/officeart/2005/8/layout/radial6"/>
    <dgm:cxn modelId="{95407CB4-138D-4ED4-8066-3DC037F06201}" type="presOf" srcId="{61ED9F6C-B225-4C92-BA0A-CB9913C97AE1}" destId="{4AABE49B-58A7-4078-9CCA-7CC50005B3AA}" srcOrd="0" destOrd="0" presId="urn:microsoft.com/office/officeart/2005/8/layout/radial6"/>
    <dgm:cxn modelId="{5C2A34BB-06E5-4789-8767-C0D00F3F2E24}" srcId="{48D93BE3-C458-4FB5-91A6-10327B41A62E}" destId="{C5052E52-F101-4A3E-81BB-F2D3B5CA8F3F}" srcOrd="9" destOrd="0" parTransId="{6CA279FD-1C49-477F-8258-A3C961CECE93}" sibTransId="{5D78C928-1FAE-4A9B-915C-2B5711618A8A}"/>
    <dgm:cxn modelId="{CBDDA1D6-E684-434D-95CC-61659C2A56AD}" srcId="{48D93BE3-C458-4FB5-91A6-10327B41A62E}" destId="{5A6BA8C9-75BC-46BF-8F77-00C0943BD016}" srcOrd="4" destOrd="0" parTransId="{A3A5005E-960D-4A1C-972A-12341015BC82}" sibTransId="{19E00AA7-065E-4F67-9B30-DC54617035BB}"/>
    <dgm:cxn modelId="{30D31AFD-00F9-4C6F-A333-68BB61B27A2C}" type="presOf" srcId="{5D78C928-1FAE-4A9B-915C-2B5711618A8A}" destId="{D8A64AB5-0458-4294-B366-8C502B76C83A}" srcOrd="0" destOrd="0" presId="urn:microsoft.com/office/officeart/2005/8/layout/radial6"/>
    <dgm:cxn modelId="{AE8BF7D2-4991-458B-A968-20DEE3FEC82C}" type="presParOf" srcId="{558940CA-6AE6-406F-B1F6-41590D0D10EF}" destId="{ED06B877-7372-488A-9B44-90BAA85B1013}" srcOrd="0" destOrd="0" presId="urn:microsoft.com/office/officeart/2005/8/layout/radial6"/>
    <dgm:cxn modelId="{B7FAF103-8F5F-49BD-AD5E-E1E8B577815E}" type="presParOf" srcId="{558940CA-6AE6-406F-B1F6-41590D0D10EF}" destId="{D5EDC809-2DBA-449A-82FF-D48B38FC597F}" srcOrd="1" destOrd="0" presId="urn:microsoft.com/office/officeart/2005/8/layout/radial6"/>
    <dgm:cxn modelId="{8D230B18-AD55-4E20-9583-5AC5484DA921}" type="presParOf" srcId="{558940CA-6AE6-406F-B1F6-41590D0D10EF}" destId="{68E243D9-845A-4A8D-A44E-05A93314D04F}" srcOrd="2" destOrd="0" presId="urn:microsoft.com/office/officeart/2005/8/layout/radial6"/>
    <dgm:cxn modelId="{097887AE-69FA-4FF0-B2C7-9A0DDAEE6415}" type="presParOf" srcId="{558940CA-6AE6-406F-B1F6-41590D0D10EF}" destId="{6E1CC083-1805-4D46-BA4A-817D02D627F8}" srcOrd="3" destOrd="0" presId="urn:microsoft.com/office/officeart/2005/8/layout/radial6"/>
    <dgm:cxn modelId="{C9A3E5EC-7194-4644-95D8-A9BE61CAA5C5}" type="presParOf" srcId="{558940CA-6AE6-406F-B1F6-41590D0D10EF}" destId="{4AABE49B-58A7-4078-9CCA-7CC50005B3AA}" srcOrd="4" destOrd="0" presId="urn:microsoft.com/office/officeart/2005/8/layout/radial6"/>
    <dgm:cxn modelId="{D6FB02F7-DF3E-4000-A864-317D84310C30}" type="presParOf" srcId="{558940CA-6AE6-406F-B1F6-41590D0D10EF}" destId="{7489333C-DAA1-427E-AE71-172C44E1ED4D}" srcOrd="5" destOrd="0" presId="urn:microsoft.com/office/officeart/2005/8/layout/radial6"/>
    <dgm:cxn modelId="{725F2DEF-3107-480D-A0E5-888B5E60E873}" type="presParOf" srcId="{558940CA-6AE6-406F-B1F6-41590D0D10EF}" destId="{F4C18DCB-95CB-4AB0-AE2C-35D58AD58865}" srcOrd="6" destOrd="0" presId="urn:microsoft.com/office/officeart/2005/8/layout/radial6"/>
    <dgm:cxn modelId="{313A15BA-42DD-483E-B3F0-64071334D11A}" type="presParOf" srcId="{558940CA-6AE6-406F-B1F6-41590D0D10EF}" destId="{D50ED772-4A64-40D0-BC43-5AB78B4866C2}" srcOrd="7" destOrd="0" presId="urn:microsoft.com/office/officeart/2005/8/layout/radial6"/>
    <dgm:cxn modelId="{83335C88-722D-47BA-8827-B4BE313F09BF}" type="presParOf" srcId="{558940CA-6AE6-406F-B1F6-41590D0D10EF}" destId="{B94F7A15-A180-46F3-BFEB-32A42FDD4F0D}" srcOrd="8" destOrd="0" presId="urn:microsoft.com/office/officeart/2005/8/layout/radial6"/>
    <dgm:cxn modelId="{64667777-1293-440C-BDB8-C03D7881E81E}" type="presParOf" srcId="{558940CA-6AE6-406F-B1F6-41590D0D10EF}" destId="{2C745E11-E24D-4228-94F8-305858417B06}" srcOrd="9" destOrd="0" presId="urn:microsoft.com/office/officeart/2005/8/layout/radial6"/>
    <dgm:cxn modelId="{5966872F-E3E8-4DAF-BC94-17B7AED27A95}" type="presParOf" srcId="{558940CA-6AE6-406F-B1F6-41590D0D10EF}" destId="{68C04A06-AD6E-45F3-837C-9623B64C4524}" srcOrd="10" destOrd="0" presId="urn:microsoft.com/office/officeart/2005/8/layout/radial6"/>
    <dgm:cxn modelId="{D6DA8E56-CA18-4C2D-80CC-C36EE3DB4CB6}" type="presParOf" srcId="{558940CA-6AE6-406F-B1F6-41590D0D10EF}" destId="{DA2BC8B5-216C-442E-92B2-9D86EA643D94}" srcOrd="11" destOrd="0" presId="urn:microsoft.com/office/officeart/2005/8/layout/radial6"/>
    <dgm:cxn modelId="{B4976BC8-7810-4A4A-BE87-046561C1C5F7}" type="presParOf" srcId="{558940CA-6AE6-406F-B1F6-41590D0D10EF}" destId="{AA4D6A95-BB85-4943-AB75-EDF4F9E032B3}" srcOrd="12" destOrd="0" presId="urn:microsoft.com/office/officeart/2005/8/layout/radial6"/>
    <dgm:cxn modelId="{9D187EEA-0F3E-4B44-9069-60C058F24E26}" type="presParOf" srcId="{558940CA-6AE6-406F-B1F6-41590D0D10EF}" destId="{5D146CA6-CC36-46F0-A6AF-1561B4A1F821}" srcOrd="13" destOrd="0" presId="urn:microsoft.com/office/officeart/2005/8/layout/radial6"/>
    <dgm:cxn modelId="{966795D5-0443-4F6C-94DE-926B82DE3A0C}" type="presParOf" srcId="{558940CA-6AE6-406F-B1F6-41590D0D10EF}" destId="{7340C245-676D-499C-9F10-66201D8638AD}" srcOrd="14" destOrd="0" presId="urn:microsoft.com/office/officeart/2005/8/layout/radial6"/>
    <dgm:cxn modelId="{93A42799-219F-458A-899E-B0E5764DFA02}" type="presParOf" srcId="{558940CA-6AE6-406F-B1F6-41590D0D10EF}" destId="{D002F56E-BFF4-4572-A378-7DADEA441852}" srcOrd="15" destOrd="0" presId="urn:microsoft.com/office/officeart/2005/8/layout/radial6"/>
    <dgm:cxn modelId="{0102BCE6-89E6-464C-9812-C3D6F3BFD27C}" type="presParOf" srcId="{558940CA-6AE6-406F-B1F6-41590D0D10EF}" destId="{249FF64F-F25F-4224-8380-20283E967B9E}" srcOrd="16" destOrd="0" presId="urn:microsoft.com/office/officeart/2005/8/layout/radial6"/>
    <dgm:cxn modelId="{B6648E06-031E-438E-9D36-AFD0B7AD9809}" type="presParOf" srcId="{558940CA-6AE6-406F-B1F6-41590D0D10EF}" destId="{CDE32E7F-CAB7-43BC-A8E3-04290A2E3BA5}" srcOrd="17" destOrd="0" presId="urn:microsoft.com/office/officeart/2005/8/layout/radial6"/>
    <dgm:cxn modelId="{9697D4B3-C6C8-46C6-9CFA-53CD08C8239E}" type="presParOf" srcId="{558940CA-6AE6-406F-B1F6-41590D0D10EF}" destId="{FC0F7751-8495-490D-B744-EC70026D888A}" srcOrd="18" destOrd="0" presId="urn:microsoft.com/office/officeart/2005/8/layout/radial6"/>
    <dgm:cxn modelId="{7B85B9A6-423E-4B79-A717-14F41F4D69F5}" type="presParOf" srcId="{558940CA-6AE6-406F-B1F6-41590D0D10EF}" destId="{97C650EB-CD4C-4DB0-9CDE-97E97E589713}" srcOrd="19" destOrd="0" presId="urn:microsoft.com/office/officeart/2005/8/layout/radial6"/>
    <dgm:cxn modelId="{D4B0CE6C-6517-4E41-A62F-FC41DF444BD4}" type="presParOf" srcId="{558940CA-6AE6-406F-B1F6-41590D0D10EF}" destId="{8A2AEC63-A0B3-4F99-909B-CB5B36859C88}" srcOrd="20" destOrd="0" presId="urn:microsoft.com/office/officeart/2005/8/layout/radial6"/>
    <dgm:cxn modelId="{C386856A-E2E3-4434-B2AA-CD2EC503B2BC}" type="presParOf" srcId="{558940CA-6AE6-406F-B1F6-41590D0D10EF}" destId="{1D78C5C9-8CAF-443D-9693-F7E2A328FAA9}" srcOrd="21" destOrd="0" presId="urn:microsoft.com/office/officeart/2005/8/layout/radial6"/>
    <dgm:cxn modelId="{A285B3CE-D572-407C-B712-D7209DA0E236}" type="presParOf" srcId="{558940CA-6AE6-406F-B1F6-41590D0D10EF}" destId="{614D8B75-324D-412B-99FC-03CF8C45DD94}" srcOrd="22" destOrd="0" presId="urn:microsoft.com/office/officeart/2005/8/layout/radial6"/>
    <dgm:cxn modelId="{FF064481-99C2-4FF6-B103-9979E4BEF614}" type="presParOf" srcId="{558940CA-6AE6-406F-B1F6-41590D0D10EF}" destId="{8B6576CB-1BC2-43DA-B1BE-EF5DB7E99AEE}" srcOrd="23" destOrd="0" presId="urn:microsoft.com/office/officeart/2005/8/layout/radial6"/>
    <dgm:cxn modelId="{D1021F55-0289-4AA6-8577-B795D928A59E}" type="presParOf" srcId="{558940CA-6AE6-406F-B1F6-41590D0D10EF}" destId="{52069098-D27F-40FC-A83C-8FC74D8C4CFA}" srcOrd="24" destOrd="0" presId="urn:microsoft.com/office/officeart/2005/8/layout/radial6"/>
    <dgm:cxn modelId="{3A5ED4DD-4775-4B82-8A85-2FC7284780CF}" type="presParOf" srcId="{558940CA-6AE6-406F-B1F6-41590D0D10EF}" destId="{5C00B6BD-D8A8-430B-A3C1-DB65A3DF4139}" srcOrd="25" destOrd="0" presId="urn:microsoft.com/office/officeart/2005/8/layout/radial6"/>
    <dgm:cxn modelId="{6176D8D8-2E59-476E-8F63-02716AA9344C}" type="presParOf" srcId="{558940CA-6AE6-406F-B1F6-41590D0D10EF}" destId="{8F4920F5-81AF-4FCE-926F-09F6E969ACF3}" srcOrd="26" destOrd="0" presId="urn:microsoft.com/office/officeart/2005/8/layout/radial6"/>
    <dgm:cxn modelId="{E147EBA4-3B87-4C98-A70A-194CB6A7A5E2}" type="presParOf" srcId="{558940CA-6AE6-406F-B1F6-41590D0D10EF}" destId="{2BB59C1B-F28B-4924-8268-30F73777C95E}" srcOrd="27" destOrd="0" presId="urn:microsoft.com/office/officeart/2005/8/layout/radial6"/>
    <dgm:cxn modelId="{F4E718AB-DE14-40F6-A500-FBA8BB917DAA}" type="presParOf" srcId="{558940CA-6AE6-406F-B1F6-41590D0D10EF}" destId="{7BAC304D-2428-4772-92C7-A4FDE7E1C8C4}" srcOrd="28" destOrd="0" presId="urn:microsoft.com/office/officeart/2005/8/layout/radial6"/>
    <dgm:cxn modelId="{2E64E3FC-4A28-4564-9B4A-5DEE9EF07EBB}" type="presParOf" srcId="{558940CA-6AE6-406F-B1F6-41590D0D10EF}" destId="{C32E5D81-D1DF-4BD4-829E-F82C16DD9BAD}" srcOrd="29" destOrd="0" presId="urn:microsoft.com/office/officeart/2005/8/layout/radial6"/>
    <dgm:cxn modelId="{77B5B00D-94BF-41D6-87FA-AE9CA44F66FE}" type="presParOf" srcId="{558940CA-6AE6-406F-B1F6-41590D0D10EF}" destId="{D8A64AB5-0458-4294-B366-8C502B76C83A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23273-9253-49AA-BE80-292272CD976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0E966C-D5DD-475F-BD51-CEFA12C6F51B}">
      <dgm:prSet/>
      <dgm:spPr/>
      <dgm:t>
        <a:bodyPr/>
        <a:lstStyle/>
        <a:p>
          <a:r>
            <a:rPr lang="en-US" b="1" dirty="0"/>
            <a:t>All championships suspended except </a:t>
          </a:r>
        </a:p>
        <a:p>
          <a:r>
            <a:rPr lang="en-US" b="1" dirty="0"/>
            <a:t>ARG – BE- CAM- CYP- KEN- MEX- NL- SCO (</a:t>
          </a:r>
          <a:r>
            <a:rPr lang="en-US" b="1" dirty="0">
              <a:solidFill>
                <a:srgbClr val="FF0000"/>
              </a:solidFill>
            </a:rPr>
            <a:t>CANCELLED</a:t>
          </a:r>
          <a:r>
            <a:rPr lang="en-US" b="1" dirty="0"/>
            <a:t>)</a:t>
          </a:r>
          <a:endParaRPr lang="en-US" dirty="0"/>
        </a:p>
      </dgm:t>
    </dgm:pt>
    <dgm:pt modelId="{083CDC42-15BC-43C2-915A-069BADDDD2FE}" type="parTrans" cxnId="{2192D020-6A08-451E-BD71-3A285C4446DF}">
      <dgm:prSet/>
      <dgm:spPr/>
      <dgm:t>
        <a:bodyPr/>
        <a:lstStyle/>
        <a:p>
          <a:endParaRPr lang="en-US"/>
        </a:p>
      </dgm:t>
    </dgm:pt>
    <dgm:pt modelId="{8D84031F-7162-4C67-B3B1-BF0563BB3D00}" type="sibTrans" cxnId="{2192D020-6A08-451E-BD71-3A285C4446DF}">
      <dgm:prSet/>
      <dgm:spPr/>
      <dgm:t>
        <a:bodyPr/>
        <a:lstStyle/>
        <a:p>
          <a:endParaRPr lang="en-US"/>
        </a:p>
      </dgm:t>
    </dgm:pt>
    <dgm:pt modelId="{6E4254FE-82DC-473D-8141-40EA18D06071}">
      <dgm:prSet/>
      <dgm:spPr/>
      <dgm:t>
        <a:bodyPr/>
        <a:lstStyle/>
        <a:p>
          <a:r>
            <a:rPr lang="en-US" b="1" dirty="0"/>
            <a:t>Governments</a:t>
          </a:r>
          <a:r>
            <a:rPr lang="en-US" dirty="0"/>
            <a:t> : AUS, BEL, BRA, DK, MAL, NL, PAR, PT, RO,SA, URU</a:t>
          </a:r>
        </a:p>
        <a:p>
          <a:r>
            <a:rPr lang="en-US" dirty="0">
              <a:solidFill>
                <a:srgbClr val="FF0000"/>
              </a:solidFill>
            </a:rPr>
            <a:t>General </a:t>
          </a:r>
          <a:r>
            <a:rPr lang="en-US" b="1" dirty="0">
              <a:solidFill>
                <a:srgbClr val="FF0000"/>
              </a:solidFill>
            </a:rPr>
            <a:t>unemployment benefits</a:t>
          </a:r>
          <a:endParaRPr lang="en-US" dirty="0">
            <a:solidFill>
              <a:srgbClr val="FF0000"/>
            </a:solidFill>
          </a:endParaRPr>
        </a:p>
      </dgm:t>
    </dgm:pt>
    <dgm:pt modelId="{42E1C74B-EBEF-4182-A09D-482CA0ADE9B6}" type="parTrans" cxnId="{D6062F96-CADD-4595-97AA-6BC5BC72D8C8}">
      <dgm:prSet/>
      <dgm:spPr/>
      <dgm:t>
        <a:bodyPr/>
        <a:lstStyle/>
        <a:p>
          <a:endParaRPr lang="en-US"/>
        </a:p>
      </dgm:t>
    </dgm:pt>
    <dgm:pt modelId="{FCDE79C5-4F03-4856-A838-2E45117995EE}" type="sibTrans" cxnId="{D6062F96-CADD-4595-97AA-6BC5BC72D8C8}">
      <dgm:prSet/>
      <dgm:spPr/>
      <dgm:t>
        <a:bodyPr/>
        <a:lstStyle/>
        <a:p>
          <a:endParaRPr lang="en-US"/>
        </a:p>
      </dgm:t>
    </dgm:pt>
    <dgm:pt modelId="{51DE30E2-71EC-4836-A23C-FD8DFFB658EC}">
      <dgm:prSet/>
      <dgm:spPr/>
      <dgm:t>
        <a:bodyPr/>
        <a:lstStyle/>
        <a:p>
          <a:r>
            <a:rPr lang="en-US" b="1" dirty="0"/>
            <a:t>Federations</a:t>
          </a:r>
          <a:r>
            <a:rPr lang="en-US" dirty="0"/>
            <a:t>:  JAP, NL, PT: </a:t>
          </a:r>
          <a:r>
            <a:rPr lang="en-US" b="1" dirty="0">
              <a:solidFill>
                <a:srgbClr val="FF0000"/>
              </a:solidFill>
            </a:rPr>
            <a:t>emergency funds</a:t>
          </a:r>
          <a:endParaRPr lang="en-US" dirty="0">
            <a:solidFill>
              <a:srgbClr val="FF0000"/>
            </a:solidFill>
          </a:endParaRPr>
        </a:p>
      </dgm:t>
    </dgm:pt>
    <dgm:pt modelId="{FD9EBEDD-F533-41D1-A36C-0076EFBDB5A3}" type="parTrans" cxnId="{A4385A00-F789-46C4-95AE-903F15316283}">
      <dgm:prSet/>
      <dgm:spPr/>
      <dgm:t>
        <a:bodyPr/>
        <a:lstStyle/>
        <a:p>
          <a:endParaRPr lang="en-US"/>
        </a:p>
      </dgm:t>
    </dgm:pt>
    <dgm:pt modelId="{FE79C05B-E7F3-4755-BA6D-9C485D1AC03F}" type="sibTrans" cxnId="{A4385A00-F789-46C4-95AE-903F15316283}">
      <dgm:prSet/>
      <dgm:spPr/>
      <dgm:t>
        <a:bodyPr/>
        <a:lstStyle/>
        <a:p>
          <a:endParaRPr lang="en-US"/>
        </a:p>
      </dgm:t>
    </dgm:pt>
    <dgm:pt modelId="{22881669-7400-4473-87AD-5E9BBA0BB4C5}">
      <dgm:prSet/>
      <dgm:spPr/>
      <dgm:t>
        <a:bodyPr/>
        <a:lstStyle/>
        <a:p>
          <a:r>
            <a:rPr lang="en-US"/>
            <a:t>Player-club negotiations:reduction from 10%to 50 % or deferred payment</a:t>
          </a:r>
        </a:p>
      </dgm:t>
    </dgm:pt>
    <dgm:pt modelId="{4A00BC67-A32D-4F87-8955-7BF813138809}" type="parTrans" cxnId="{CB48391A-F635-49B1-9335-EC3CE4B7C7E6}">
      <dgm:prSet/>
      <dgm:spPr/>
      <dgm:t>
        <a:bodyPr/>
        <a:lstStyle/>
        <a:p>
          <a:endParaRPr lang="en-US"/>
        </a:p>
      </dgm:t>
    </dgm:pt>
    <dgm:pt modelId="{96C0CF0F-3734-4A4E-A67A-9205641B8480}" type="sibTrans" cxnId="{CB48391A-F635-49B1-9335-EC3CE4B7C7E6}">
      <dgm:prSet/>
      <dgm:spPr/>
      <dgm:t>
        <a:bodyPr/>
        <a:lstStyle/>
        <a:p>
          <a:endParaRPr lang="en-US"/>
        </a:p>
      </dgm:t>
    </dgm:pt>
    <dgm:pt modelId="{F0F6DF91-BC69-4CDD-9D79-29584C55F615}">
      <dgm:prSet/>
      <dgm:spPr/>
      <dgm:t>
        <a:bodyPr/>
        <a:lstStyle/>
        <a:p>
          <a:r>
            <a:rPr lang="en-US" dirty="0"/>
            <a:t>N.B. Sapporo players (Japan): </a:t>
          </a:r>
        </a:p>
        <a:p>
          <a:r>
            <a:rPr lang="en-US" dirty="0">
              <a:solidFill>
                <a:srgbClr val="FF0000"/>
              </a:solidFill>
            </a:rPr>
            <a:t>voluntary restitution to their club</a:t>
          </a:r>
        </a:p>
      </dgm:t>
    </dgm:pt>
    <dgm:pt modelId="{FE4FBAEE-180C-4D37-8585-67E60DDE57DF}" type="parTrans" cxnId="{0A2389BA-3ECD-4DE3-9EDB-B61E7E3FFE01}">
      <dgm:prSet/>
      <dgm:spPr/>
      <dgm:t>
        <a:bodyPr/>
        <a:lstStyle/>
        <a:p>
          <a:endParaRPr lang="en-US"/>
        </a:p>
      </dgm:t>
    </dgm:pt>
    <dgm:pt modelId="{3663A81E-DD82-4666-BE12-B021A2E62412}" type="sibTrans" cxnId="{0A2389BA-3ECD-4DE3-9EDB-B61E7E3FFE01}">
      <dgm:prSet/>
      <dgm:spPr/>
      <dgm:t>
        <a:bodyPr/>
        <a:lstStyle/>
        <a:p>
          <a:endParaRPr lang="en-US"/>
        </a:p>
      </dgm:t>
    </dgm:pt>
    <dgm:pt modelId="{11ED95FA-3D07-B240-944F-6323BD62914A}" type="pres">
      <dgm:prSet presAssocID="{05423273-9253-49AA-BE80-292272CD9764}" presName="diagram" presStyleCnt="0">
        <dgm:presLayoutVars>
          <dgm:dir/>
          <dgm:resizeHandles val="exact"/>
        </dgm:presLayoutVars>
      </dgm:prSet>
      <dgm:spPr/>
    </dgm:pt>
    <dgm:pt modelId="{446F6273-4A63-2841-BCC7-7B08FCC70338}" type="pres">
      <dgm:prSet presAssocID="{120E966C-D5DD-475F-BD51-CEFA12C6F51B}" presName="node" presStyleLbl="node1" presStyleIdx="0" presStyleCnt="5">
        <dgm:presLayoutVars>
          <dgm:bulletEnabled val="1"/>
        </dgm:presLayoutVars>
      </dgm:prSet>
      <dgm:spPr/>
    </dgm:pt>
    <dgm:pt modelId="{41D4033A-6F65-FC4A-A1CD-12B6E2AE5D0F}" type="pres">
      <dgm:prSet presAssocID="{8D84031F-7162-4C67-B3B1-BF0563BB3D00}" presName="sibTrans" presStyleCnt="0"/>
      <dgm:spPr/>
    </dgm:pt>
    <dgm:pt modelId="{DB237667-02DE-EE48-9AC9-61B03F55E6A3}" type="pres">
      <dgm:prSet presAssocID="{6E4254FE-82DC-473D-8141-40EA18D06071}" presName="node" presStyleLbl="node1" presStyleIdx="1" presStyleCnt="5">
        <dgm:presLayoutVars>
          <dgm:bulletEnabled val="1"/>
        </dgm:presLayoutVars>
      </dgm:prSet>
      <dgm:spPr/>
    </dgm:pt>
    <dgm:pt modelId="{D2F0AA60-F596-4147-9E97-D88AD7B3BE66}" type="pres">
      <dgm:prSet presAssocID="{FCDE79C5-4F03-4856-A838-2E45117995EE}" presName="sibTrans" presStyleCnt="0"/>
      <dgm:spPr/>
    </dgm:pt>
    <dgm:pt modelId="{10ECC835-640D-3E47-B2BF-7E6C8F99AEF3}" type="pres">
      <dgm:prSet presAssocID="{51DE30E2-71EC-4836-A23C-FD8DFFB658EC}" presName="node" presStyleLbl="node1" presStyleIdx="2" presStyleCnt="5">
        <dgm:presLayoutVars>
          <dgm:bulletEnabled val="1"/>
        </dgm:presLayoutVars>
      </dgm:prSet>
      <dgm:spPr/>
    </dgm:pt>
    <dgm:pt modelId="{311BAC4F-5C78-E343-9B73-5A21AD3258C9}" type="pres">
      <dgm:prSet presAssocID="{FE79C05B-E7F3-4755-BA6D-9C485D1AC03F}" presName="sibTrans" presStyleCnt="0"/>
      <dgm:spPr/>
    </dgm:pt>
    <dgm:pt modelId="{93C3E8D5-F2B2-2346-AE35-C9329DA3D0D1}" type="pres">
      <dgm:prSet presAssocID="{22881669-7400-4473-87AD-5E9BBA0BB4C5}" presName="node" presStyleLbl="node1" presStyleIdx="3" presStyleCnt="5">
        <dgm:presLayoutVars>
          <dgm:bulletEnabled val="1"/>
        </dgm:presLayoutVars>
      </dgm:prSet>
      <dgm:spPr/>
    </dgm:pt>
    <dgm:pt modelId="{0EC91DA3-CAD7-FC4C-B8A0-D1008EC6846D}" type="pres">
      <dgm:prSet presAssocID="{96C0CF0F-3734-4A4E-A67A-9205641B8480}" presName="sibTrans" presStyleCnt="0"/>
      <dgm:spPr/>
    </dgm:pt>
    <dgm:pt modelId="{710873CF-300E-D94D-B529-7A90A79F962C}" type="pres">
      <dgm:prSet presAssocID="{F0F6DF91-BC69-4CDD-9D79-29584C55F615}" presName="node" presStyleLbl="node1" presStyleIdx="4" presStyleCnt="5">
        <dgm:presLayoutVars>
          <dgm:bulletEnabled val="1"/>
        </dgm:presLayoutVars>
      </dgm:prSet>
      <dgm:spPr/>
    </dgm:pt>
  </dgm:ptLst>
  <dgm:cxnLst>
    <dgm:cxn modelId="{A4385A00-F789-46C4-95AE-903F15316283}" srcId="{05423273-9253-49AA-BE80-292272CD9764}" destId="{51DE30E2-71EC-4836-A23C-FD8DFFB658EC}" srcOrd="2" destOrd="0" parTransId="{FD9EBEDD-F533-41D1-A36C-0076EFBDB5A3}" sibTransId="{FE79C05B-E7F3-4755-BA6D-9C485D1AC03F}"/>
    <dgm:cxn modelId="{CB48391A-F635-49B1-9335-EC3CE4B7C7E6}" srcId="{05423273-9253-49AA-BE80-292272CD9764}" destId="{22881669-7400-4473-87AD-5E9BBA0BB4C5}" srcOrd="3" destOrd="0" parTransId="{4A00BC67-A32D-4F87-8955-7BF813138809}" sibTransId="{96C0CF0F-3734-4A4E-A67A-9205641B8480}"/>
    <dgm:cxn modelId="{2192D020-6A08-451E-BD71-3A285C4446DF}" srcId="{05423273-9253-49AA-BE80-292272CD9764}" destId="{120E966C-D5DD-475F-BD51-CEFA12C6F51B}" srcOrd="0" destOrd="0" parTransId="{083CDC42-15BC-43C2-915A-069BADDDD2FE}" sibTransId="{8D84031F-7162-4C67-B3B1-BF0563BB3D00}"/>
    <dgm:cxn modelId="{5F292928-0AB5-304B-AC96-247F2576453A}" type="presOf" srcId="{05423273-9253-49AA-BE80-292272CD9764}" destId="{11ED95FA-3D07-B240-944F-6323BD62914A}" srcOrd="0" destOrd="0" presId="urn:microsoft.com/office/officeart/2005/8/layout/default"/>
    <dgm:cxn modelId="{B917A14A-283F-5440-B2A7-DA595D4F1A9A}" type="presOf" srcId="{22881669-7400-4473-87AD-5E9BBA0BB4C5}" destId="{93C3E8D5-F2B2-2346-AE35-C9329DA3D0D1}" srcOrd="0" destOrd="0" presId="urn:microsoft.com/office/officeart/2005/8/layout/default"/>
    <dgm:cxn modelId="{D1AC076E-E0E3-2E4C-AC2F-E0DD938F3274}" type="presOf" srcId="{F0F6DF91-BC69-4CDD-9D79-29584C55F615}" destId="{710873CF-300E-D94D-B529-7A90A79F962C}" srcOrd="0" destOrd="0" presId="urn:microsoft.com/office/officeart/2005/8/layout/default"/>
    <dgm:cxn modelId="{7ED7BF8A-1711-E84D-A4C4-E1C00C13BB29}" type="presOf" srcId="{120E966C-D5DD-475F-BD51-CEFA12C6F51B}" destId="{446F6273-4A63-2841-BCC7-7B08FCC70338}" srcOrd="0" destOrd="0" presId="urn:microsoft.com/office/officeart/2005/8/layout/default"/>
    <dgm:cxn modelId="{D6062F96-CADD-4595-97AA-6BC5BC72D8C8}" srcId="{05423273-9253-49AA-BE80-292272CD9764}" destId="{6E4254FE-82DC-473D-8141-40EA18D06071}" srcOrd="1" destOrd="0" parTransId="{42E1C74B-EBEF-4182-A09D-482CA0ADE9B6}" sibTransId="{FCDE79C5-4F03-4856-A838-2E45117995EE}"/>
    <dgm:cxn modelId="{24B300B2-C2BF-E345-BC4B-FE28F1F4ADC2}" type="presOf" srcId="{6E4254FE-82DC-473D-8141-40EA18D06071}" destId="{DB237667-02DE-EE48-9AC9-61B03F55E6A3}" srcOrd="0" destOrd="0" presId="urn:microsoft.com/office/officeart/2005/8/layout/default"/>
    <dgm:cxn modelId="{0A2389BA-3ECD-4DE3-9EDB-B61E7E3FFE01}" srcId="{05423273-9253-49AA-BE80-292272CD9764}" destId="{F0F6DF91-BC69-4CDD-9D79-29584C55F615}" srcOrd="4" destOrd="0" parTransId="{FE4FBAEE-180C-4D37-8585-67E60DDE57DF}" sibTransId="{3663A81E-DD82-4666-BE12-B021A2E62412}"/>
    <dgm:cxn modelId="{EE3D5FFA-1AF4-EB4A-BF5F-71736EE8EB69}" type="presOf" srcId="{51DE30E2-71EC-4836-A23C-FD8DFFB658EC}" destId="{10ECC835-640D-3E47-B2BF-7E6C8F99AEF3}" srcOrd="0" destOrd="0" presId="urn:microsoft.com/office/officeart/2005/8/layout/default"/>
    <dgm:cxn modelId="{FA952E2D-9D90-884A-8D8D-B122CD2E0338}" type="presParOf" srcId="{11ED95FA-3D07-B240-944F-6323BD62914A}" destId="{446F6273-4A63-2841-BCC7-7B08FCC70338}" srcOrd="0" destOrd="0" presId="urn:microsoft.com/office/officeart/2005/8/layout/default"/>
    <dgm:cxn modelId="{8C6EB5BB-0A60-5041-9E7F-3EDE4D7AB3F5}" type="presParOf" srcId="{11ED95FA-3D07-B240-944F-6323BD62914A}" destId="{41D4033A-6F65-FC4A-A1CD-12B6E2AE5D0F}" srcOrd="1" destOrd="0" presId="urn:microsoft.com/office/officeart/2005/8/layout/default"/>
    <dgm:cxn modelId="{CCF4D505-CF4F-914A-A581-A7654C5B57B5}" type="presParOf" srcId="{11ED95FA-3D07-B240-944F-6323BD62914A}" destId="{DB237667-02DE-EE48-9AC9-61B03F55E6A3}" srcOrd="2" destOrd="0" presId="urn:microsoft.com/office/officeart/2005/8/layout/default"/>
    <dgm:cxn modelId="{CF066CE6-9CD4-3546-B74D-2427547C8D06}" type="presParOf" srcId="{11ED95FA-3D07-B240-944F-6323BD62914A}" destId="{D2F0AA60-F596-4147-9E97-D88AD7B3BE66}" srcOrd="3" destOrd="0" presId="urn:microsoft.com/office/officeart/2005/8/layout/default"/>
    <dgm:cxn modelId="{141A7BB3-F1B0-8E42-BEA7-65A252C232AE}" type="presParOf" srcId="{11ED95FA-3D07-B240-944F-6323BD62914A}" destId="{10ECC835-640D-3E47-B2BF-7E6C8F99AEF3}" srcOrd="4" destOrd="0" presId="urn:microsoft.com/office/officeart/2005/8/layout/default"/>
    <dgm:cxn modelId="{A6A98A71-1FE7-9F4A-96F0-255363505B74}" type="presParOf" srcId="{11ED95FA-3D07-B240-944F-6323BD62914A}" destId="{311BAC4F-5C78-E343-9B73-5A21AD3258C9}" srcOrd="5" destOrd="0" presId="urn:microsoft.com/office/officeart/2005/8/layout/default"/>
    <dgm:cxn modelId="{52DA4AFC-BD17-354F-B889-42DC19681330}" type="presParOf" srcId="{11ED95FA-3D07-B240-944F-6323BD62914A}" destId="{93C3E8D5-F2B2-2346-AE35-C9329DA3D0D1}" srcOrd="6" destOrd="0" presId="urn:microsoft.com/office/officeart/2005/8/layout/default"/>
    <dgm:cxn modelId="{2332FA6F-3B66-DC47-AB50-AE55D262FE4B}" type="presParOf" srcId="{11ED95FA-3D07-B240-944F-6323BD62914A}" destId="{0EC91DA3-CAD7-FC4C-B8A0-D1008EC6846D}" srcOrd="7" destOrd="0" presId="urn:microsoft.com/office/officeart/2005/8/layout/default"/>
    <dgm:cxn modelId="{FBA092CA-DA02-D946-89B4-6BA4193157FF}" type="presParOf" srcId="{11ED95FA-3D07-B240-944F-6323BD62914A}" destId="{710873CF-300E-D94D-B529-7A90A79F962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275EC-10BD-4042-A88F-F8DD63F311D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2BF1803-CB72-4F9F-9CB3-3829A0F777D7}">
      <dgm:prSet/>
      <dgm:spPr/>
      <dgm:t>
        <a:bodyPr/>
        <a:lstStyle/>
        <a:p>
          <a:r>
            <a:rPr lang="en-US" dirty="0"/>
            <a:t>DIFFERENT APPROACH TO COMMERCIAL AND EMPLOYMENT </a:t>
          </a:r>
          <a:r>
            <a:rPr lang="en-US"/>
            <a:t>CONTRACTS </a:t>
          </a:r>
          <a:endParaRPr lang="en-US" dirty="0"/>
        </a:p>
      </dgm:t>
    </dgm:pt>
    <dgm:pt modelId="{2A46CBAE-7DB4-46FF-AE4A-6748F381B1E2}" type="parTrans" cxnId="{93B14959-4CCA-4999-9765-8C3D5CFB9C02}">
      <dgm:prSet/>
      <dgm:spPr/>
      <dgm:t>
        <a:bodyPr/>
        <a:lstStyle/>
        <a:p>
          <a:endParaRPr lang="en-US"/>
        </a:p>
      </dgm:t>
    </dgm:pt>
    <dgm:pt modelId="{13CABC11-F9BA-4F38-A23D-4440D628673E}" type="sibTrans" cxnId="{93B14959-4CCA-4999-9765-8C3D5CFB9C02}">
      <dgm:prSet/>
      <dgm:spPr/>
      <dgm:t>
        <a:bodyPr/>
        <a:lstStyle/>
        <a:p>
          <a:endParaRPr lang="en-US"/>
        </a:p>
      </dgm:t>
    </dgm:pt>
    <dgm:pt modelId="{0200E982-618D-44D1-BA1B-F28122BF4A94}">
      <dgm:prSet/>
      <dgm:spPr/>
      <dgm:t>
        <a:bodyPr/>
        <a:lstStyle/>
        <a:p>
          <a:r>
            <a:rPr lang="en-US"/>
            <a:t>SETTING UP SPECIFIC RESERVE FUNDS</a:t>
          </a:r>
        </a:p>
      </dgm:t>
    </dgm:pt>
    <dgm:pt modelId="{ABBFD4B8-8FA0-49D6-94FE-DE4DAFEECBD4}" type="parTrans" cxnId="{69C071A5-4A56-4146-AD5A-1D7193B286B0}">
      <dgm:prSet/>
      <dgm:spPr/>
      <dgm:t>
        <a:bodyPr/>
        <a:lstStyle/>
        <a:p>
          <a:endParaRPr lang="en-US"/>
        </a:p>
      </dgm:t>
    </dgm:pt>
    <dgm:pt modelId="{364BA8AD-746E-4B1C-8290-BED7E81C7BB4}" type="sibTrans" cxnId="{69C071A5-4A56-4146-AD5A-1D7193B286B0}">
      <dgm:prSet/>
      <dgm:spPr/>
      <dgm:t>
        <a:bodyPr/>
        <a:lstStyle/>
        <a:p>
          <a:endParaRPr lang="en-US"/>
        </a:p>
      </dgm:t>
    </dgm:pt>
    <dgm:pt modelId="{BC2E7098-40D5-42DE-92C9-306543332431}">
      <dgm:prSet/>
      <dgm:spPr/>
      <dgm:t>
        <a:bodyPr/>
        <a:lstStyle/>
        <a:p>
          <a:r>
            <a:rPr lang="en-US" dirty="0"/>
            <a:t>REVISING THE FUNDING </a:t>
          </a:r>
          <a:r>
            <a:rPr lang="en-US"/>
            <a:t>OF GRASS- ROOTS AND LOWER LEVEL FOOTBALL</a:t>
          </a:r>
          <a:endParaRPr lang="en-US" dirty="0"/>
        </a:p>
      </dgm:t>
    </dgm:pt>
    <dgm:pt modelId="{B6FB5C5D-37C8-4EC5-B7A6-445AD1090487}" type="parTrans" cxnId="{949C6EC9-0FC6-4808-A277-18FCEAD2A408}">
      <dgm:prSet/>
      <dgm:spPr/>
      <dgm:t>
        <a:bodyPr/>
        <a:lstStyle/>
        <a:p>
          <a:endParaRPr lang="en-US"/>
        </a:p>
      </dgm:t>
    </dgm:pt>
    <dgm:pt modelId="{0F4D86CF-EC4B-4383-A09E-55A6319BE8AA}" type="sibTrans" cxnId="{949C6EC9-0FC6-4808-A277-18FCEAD2A408}">
      <dgm:prSet/>
      <dgm:spPr/>
      <dgm:t>
        <a:bodyPr/>
        <a:lstStyle/>
        <a:p>
          <a:endParaRPr lang="en-US"/>
        </a:p>
      </dgm:t>
    </dgm:pt>
    <dgm:pt modelId="{FD643462-7738-4CAB-94C5-A01127004B33}">
      <dgm:prSet/>
      <dgm:spPr/>
      <dgm:t>
        <a:bodyPr/>
        <a:lstStyle/>
        <a:p>
          <a:r>
            <a:rPr lang="en-US"/>
            <a:t>REFORMING THE ACCOUNTING RULES AND PROCEDURES OF ALL CLUBS</a:t>
          </a:r>
        </a:p>
      </dgm:t>
    </dgm:pt>
    <dgm:pt modelId="{7D69DF46-059A-4A1A-92CF-761D82742D1B}" type="parTrans" cxnId="{B03CEFCE-7451-429B-8C9A-49D3561FF44F}">
      <dgm:prSet/>
      <dgm:spPr/>
      <dgm:t>
        <a:bodyPr/>
        <a:lstStyle/>
        <a:p>
          <a:endParaRPr lang="en-US"/>
        </a:p>
      </dgm:t>
    </dgm:pt>
    <dgm:pt modelId="{A9E12F5B-8985-4555-B0D2-F2BF591465CF}" type="sibTrans" cxnId="{B03CEFCE-7451-429B-8C9A-49D3561FF44F}">
      <dgm:prSet/>
      <dgm:spPr/>
      <dgm:t>
        <a:bodyPr/>
        <a:lstStyle/>
        <a:p>
          <a:endParaRPr lang="en-US"/>
        </a:p>
      </dgm:t>
    </dgm:pt>
    <dgm:pt modelId="{2EEE274B-9C4D-4184-861B-ED8FA4FF1C0A}">
      <dgm:prSet/>
      <dgm:spPr/>
      <dgm:t>
        <a:bodyPr/>
        <a:lstStyle/>
        <a:p>
          <a:endParaRPr lang="en-US" dirty="0"/>
        </a:p>
        <a:p>
          <a:r>
            <a:rPr lang="en-US" dirty="0"/>
            <a:t>Rethinking Football</a:t>
          </a:r>
        </a:p>
      </dgm:t>
    </dgm:pt>
    <dgm:pt modelId="{D24524A4-F522-4289-ABD1-CCBAAA18E204}" type="parTrans" cxnId="{9C0E66EF-0156-408A-BB2E-5890BD3B4BF1}">
      <dgm:prSet/>
      <dgm:spPr/>
      <dgm:t>
        <a:bodyPr/>
        <a:lstStyle/>
        <a:p>
          <a:endParaRPr lang="en-US"/>
        </a:p>
      </dgm:t>
    </dgm:pt>
    <dgm:pt modelId="{2ECA7CCE-17BE-4677-9562-3510B63187E2}" type="sibTrans" cxnId="{9C0E66EF-0156-408A-BB2E-5890BD3B4BF1}">
      <dgm:prSet/>
      <dgm:spPr/>
      <dgm:t>
        <a:bodyPr/>
        <a:lstStyle/>
        <a:p>
          <a:endParaRPr lang="en-US"/>
        </a:p>
      </dgm:t>
    </dgm:pt>
    <dgm:pt modelId="{BF4FA68D-3CF0-4188-A45A-9B2326A24AA2}" type="pres">
      <dgm:prSet presAssocID="{2E6275EC-10BD-4042-A88F-F8DD63F311D0}" presName="root" presStyleCnt="0">
        <dgm:presLayoutVars>
          <dgm:dir/>
          <dgm:resizeHandles val="exact"/>
        </dgm:presLayoutVars>
      </dgm:prSet>
      <dgm:spPr/>
    </dgm:pt>
    <dgm:pt modelId="{56714E22-FE79-4DB1-AF69-2533E7032AB1}" type="pres">
      <dgm:prSet presAssocID="{E2BF1803-CB72-4F9F-9CB3-3829A0F777D7}" presName="compNode" presStyleCnt="0"/>
      <dgm:spPr/>
    </dgm:pt>
    <dgm:pt modelId="{93E87EA8-A33B-4C32-B437-FC246519B058}" type="pres">
      <dgm:prSet presAssocID="{E2BF1803-CB72-4F9F-9CB3-3829A0F777D7}" presName="iconRect" presStyleLbl="node1" presStyleIdx="0" presStyleCnt="5" custLinFactX="500000" custLinFactNeighborX="547885" custLinFactNeighborY="-44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8AA765BD-98F2-4392-9CD0-D209F1A32577}" type="pres">
      <dgm:prSet presAssocID="{E2BF1803-CB72-4F9F-9CB3-3829A0F777D7}" presName="spaceRect" presStyleCnt="0"/>
      <dgm:spPr/>
    </dgm:pt>
    <dgm:pt modelId="{67D78DF7-D542-4B59-8F69-FD7DBCBEE524}" type="pres">
      <dgm:prSet presAssocID="{E2BF1803-CB72-4F9F-9CB3-3829A0F777D7}" presName="textRect" presStyleLbl="revTx" presStyleIdx="0" presStyleCnt="5">
        <dgm:presLayoutVars>
          <dgm:chMax val="1"/>
          <dgm:chPref val="1"/>
        </dgm:presLayoutVars>
      </dgm:prSet>
      <dgm:spPr/>
    </dgm:pt>
    <dgm:pt modelId="{4EF06379-81BC-4542-831B-41F447975B76}" type="pres">
      <dgm:prSet presAssocID="{13CABC11-F9BA-4F38-A23D-4440D628673E}" presName="sibTrans" presStyleCnt="0"/>
      <dgm:spPr/>
    </dgm:pt>
    <dgm:pt modelId="{BD5BEBE6-3B03-4E1B-8220-B2D254CC3B57}" type="pres">
      <dgm:prSet presAssocID="{0200E982-618D-44D1-BA1B-F28122BF4A94}" presName="compNode" presStyleCnt="0"/>
      <dgm:spPr/>
    </dgm:pt>
    <dgm:pt modelId="{C189A761-8FD1-4721-83D2-84EA0F9713F7}" type="pres">
      <dgm:prSet presAssocID="{0200E982-618D-44D1-BA1B-F28122BF4A9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ACE24FA-B7DD-41AA-B76B-EB5198B73A44}" type="pres">
      <dgm:prSet presAssocID="{0200E982-618D-44D1-BA1B-F28122BF4A94}" presName="spaceRect" presStyleCnt="0"/>
      <dgm:spPr/>
    </dgm:pt>
    <dgm:pt modelId="{FDFEE76B-422F-408E-A4D1-F2D533F8599E}" type="pres">
      <dgm:prSet presAssocID="{0200E982-618D-44D1-BA1B-F28122BF4A94}" presName="textRect" presStyleLbl="revTx" presStyleIdx="1" presStyleCnt="5">
        <dgm:presLayoutVars>
          <dgm:chMax val="1"/>
          <dgm:chPref val="1"/>
        </dgm:presLayoutVars>
      </dgm:prSet>
      <dgm:spPr/>
    </dgm:pt>
    <dgm:pt modelId="{6113BF8B-5AFE-45F7-A9EE-319C4B1FA37F}" type="pres">
      <dgm:prSet presAssocID="{364BA8AD-746E-4B1C-8290-BED7E81C7BB4}" presName="sibTrans" presStyleCnt="0"/>
      <dgm:spPr/>
    </dgm:pt>
    <dgm:pt modelId="{F23BD366-B679-4F5F-B5CC-F3922565090F}" type="pres">
      <dgm:prSet presAssocID="{BC2E7098-40D5-42DE-92C9-306543332431}" presName="compNode" presStyleCnt="0"/>
      <dgm:spPr/>
    </dgm:pt>
    <dgm:pt modelId="{2F434A02-A463-4FFC-83B6-494B53A0FB80}" type="pres">
      <dgm:prSet presAssocID="{BC2E7098-40D5-42DE-92C9-30654333243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2CDAF81-C85E-419F-A767-554E32447FC6}" type="pres">
      <dgm:prSet presAssocID="{BC2E7098-40D5-42DE-92C9-306543332431}" presName="spaceRect" presStyleCnt="0"/>
      <dgm:spPr/>
    </dgm:pt>
    <dgm:pt modelId="{C7490E33-53F0-43A8-8F43-925B3C1A3CEF}" type="pres">
      <dgm:prSet presAssocID="{BC2E7098-40D5-42DE-92C9-306543332431}" presName="textRect" presStyleLbl="revTx" presStyleIdx="2" presStyleCnt="5">
        <dgm:presLayoutVars>
          <dgm:chMax val="1"/>
          <dgm:chPref val="1"/>
        </dgm:presLayoutVars>
      </dgm:prSet>
      <dgm:spPr/>
    </dgm:pt>
    <dgm:pt modelId="{7F2BC304-B48A-4D41-9244-25341DB291EB}" type="pres">
      <dgm:prSet presAssocID="{0F4D86CF-EC4B-4383-A09E-55A6319BE8AA}" presName="sibTrans" presStyleCnt="0"/>
      <dgm:spPr/>
    </dgm:pt>
    <dgm:pt modelId="{4010803D-7B58-47DF-A944-C6966E49EA2D}" type="pres">
      <dgm:prSet presAssocID="{FD643462-7738-4CAB-94C5-A01127004B33}" presName="compNode" presStyleCnt="0"/>
      <dgm:spPr/>
    </dgm:pt>
    <dgm:pt modelId="{ED71E9AA-73CF-4173-A43C-1D436F0A17F2}" type="pres">
      <dgm:prSet presAssocID="{FD643462-7738-4CAB-94C5-A01127004B3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18F72F79-CBC9-4E9F-A11D-6AE52FD5E077}" type="pres">
      <dgm:prSet presAssocID="{FD643462-7738-4CAB-94C5-A01127004B33}" presName="spaceRect" presStyleCnt="0"/>
      <dgm:spPr/>
    </dgm:pt>
    <dgm:pt modelId="{29EE1784-5A92-4FC3-A03B-4258A2298C79}" type="pres">
      <dgm:prSet presAssocID="{FD643462-7738-4CAB-94C5-A01127004B33}" presName="textRect" presStyleLbl="revTx" presStyleIdx="3" presStyleCnt="5">
        <dgm:presLayoutVars>
          <dgm:chMax val="1"/>
          <dgm:chPref val="1"/>
        </dgm:presLayoutVars>
      </dgm:prSet>
      <dgm:spPr/>
    </dgm:pt>
    <dgm:pt modelId="{03DF4317-ECA0-44F5-ABB4-105E29F57E5A}" type="pres">
      <dgm:prSet presAssocID="{A9E12F5B-8985-4555-B0D2-F2BF591465CF}" presName="sibTrans" presStyleCnt="0"/>
      <dgm:spPr/>
    </dgm:pt>
    <dgm:pt modelId="{359D8057-B334-4FE4-92DB-B0B81C10D1BC}" type="pres">
      <dgm:prSet presAssocID="{2EEE274B-9C4D-4184-861B-ED8FA4FF1C0A}" presName="compNode" presStyleCnt="0"/>
      <dgm:spPr/>
    </dgm:pt>
    <dgm:pt modelId="{D3367E9F-0723-42BD-83FB-D225E58E9346}" type="pres">
      <dgm:prSet presAssocID="{2EEE274B-9C4D-4184-861B-ED8FA4FF1C0A}" presName="iconRect" presStyleLbl="node1" presStyleIdx="4" presStyleCnt="5" custLinFactX="-500000" custLinFactNeighborX="-531511" custLinFactNeighborY="1206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08F9089-7242-4740-92C2-60B08AE62084}" type="pres">
      <dgm:prSet presAssocID="{2EEE274B-9C4D-4184-861B-ED8FA4FF1C0A}" presName="spaceRect" presStyleCnt="0"/>
      <dgm:spPr/>
    </dgm:pt>
    <dgm:pt modelId="{C0998068-E4E3-4B3F-BF0E-2B1F9E15259D}" type="pres">
      <dgm:prSet presAssocID="{2EEE274B-9C4D-4184-861B-ED8FA4FF1C0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73B7701-9240-470A-B8E5-E4A343AD91D8}" type="presOf" srcId="{2E6275EC-10BD-4042-A88F-F8DD63F311D0}" destId="{BF4FA68D-3CF0-4188-A45A-9B2326A24AA2}" srcOrd="0" destOrd="0" presId="urn:microsoft.com/office/officeart/2018/2/layout/IconLabelList"/>
    <dgm:cxn modelId="{93B14959-4CCA-4999-9765-8C3D5CFB9C02}" srcId="{2E6275EC-10BD-4042-A88F-F8DD63F311D0}" destId="{E2BF1803-CB72-4F9F-9CB3-3829A0F777D7}" srcOrd="0" destOrd="0" parTransId="{2A46CBAE-7DB4-46FF-AE4A-6748F381B1E2}" sibTransId="{13CABC11-F9BA-4F38-A23D-4440D628673E}"/>
    <dgm:cxn modelId="{E8F88069-9F82-489D-8B74-723A2CFE3128}" type="presOf" srcId="{2EEE274B-9C4D-4184-861B-ED8FA4FF1C0A}" destId="{C0998068-E4E3-4B3F-BF0E-2B1F9E15259D}" srcOrd="0" destOrd="0" presId="urn:microsoft.com/office/officeart/2018/2/layout/IconLabelList"/>
    <dgm:cxn modelId="{3042CE75-F71E-4A34-AE02-7C50564C1BA2}" type="presOf" srcId="{E2BF1803-CB72-4F9F-9CB3-3829A0F777D7}" destId="{67D78DF7-D542-4B59-8F69-FD7DBCBEE524}" srcOrd="0" destOrd="0" presId="urn:microsoft.com/office/officeart/2018/2/layout/IconLabelList"/>
    <dgm:cxn modelId="{6DE14D98-729E-4C5B-963B-14533965CE46}" type="presOf" srcId="{FD643462-7738-4CAB-94C5-A01127004B33}" destId="{29EE1784-5A92-4FC3-A03B-4258A2298C79}" srcOrd="0" destOrd="0" presId="urn:microsoft.com/office/officeart/2018/2/layout/IconLabelList"/>
    <dgm:cxn modelId="{69C071A5-4A56-4146-AD5A-1D7193B286B0}" srcId="{2E6275EC-10BD-4042-A88F-F8DD63F311D0}" destId="{0200E982-618D-44D1-BA1B-F28122BF4A94}" srcOrd="1" destOrd="0" parTransId="{ABBFD4B8-8FA0-49D6-94FE-DE4DAFEECBD4}" sibTransId="{364BA8AD-746E-4B1C-8290-BED7E81C7BB4}"/>
    <dgm:cxn modelId="{949C6EC9-0FC6-4808-A277-18FCEAD2A408}" srcId="{2E6275EC-10BD-4042-A88F-F8DD63F311D0}" destId="{BC2E7098-40D5-42DE-92C9-306543332431}" srcOrd="2" destOrd="0" parTransId="{B6FB5C5D-37C8-4EC5-B7A6-445AD1090487}" sibTransId="{0F4D86CF-EC4B-4383-A09E-55A6319BE8AA}"/>
    <dgm:cxn modelId="{B03CEFCE-7451-429B-8C9A-49D3561FF44F}" srcId="{2E6275EC-10BD-4042-A88F-F8DD63F311D0}" destId="{FD643462-7738-4CAB-94C5-A01127004B33}" srcOrd="3" destOrd="0" parTransId="{7D69DF46-059A-4A1A-92CF-761D82742D1B}" sibTransId="{A9E12F5B-8985-4555-B0D2-F2BF591465CF}"/>
    <dgm:cxn modelId="{538C96EC-0A1A-4C64-A7E9-AC4192CF298A}" type="presOf" srcId="{0200E982-618D-44D1-BA1B-F28122BF4A94}" destId="{FDFEE76B-422F-408E-A4D1-F2D533F8599E}" srcOrd="0" destOrd="0" presId="urn:microsoft.com/office/officeart/2018/2/layout/IconLabelList"/>
    <dgm:cxn modelId="{9C0E66EF-0156-408A-BB2E-5890BD3B4BF1}" srcId="{2E6275EC-10BD-4042-A88F-F8DD63F311D0}" destId="{2EEE274B-9C4D-4184-861B-ED8FA4FF1C0A}" srcOrd="4" destOrd="0" parTransId="{D24524A4-F522-4289-ABD1-CCBAAA18E204}" sibTransId="{2ECA7CCE-17BE-4677-9562-3510B63187E2}"/>
    <dgm:cxn modelId="{BB2E9FF7-CEB5-481E-9279-D98A95AC0632}" type="presOf" srcId="{BC2E7098-40D5-42DE-92C9-306543332431}" destId="{C7490E33-53F0-43A8-8F43-925B3C1A3CEF}" srcOrd="0" destOrd="0" presId="urn:microsoft.com/office/officeart/2018/2/layout/IconLabelList"/>
    <dgm:cxn modelId="{5AD1AA4E-91C7-4511-A537-7D032DE19484}" type="presParOf" srcId="{BF4FA68D-3CF0-4188-A45A-9B2326A24AA2}" destId="{56714E22-FE79-4DB1-AF69-2533E7032AB1}" srcOrd="0" destOrd="0" presId="urn:microsoft.com/office/officeart/2018/2/layout/IconLabelList"/>
    <dgm:cxn modelId="{E71C11B4-DCFE-4A96-A3E8-90CC5F640921}" type="presParOf" srcId="{56714E22-FE79-4DB1-AF69-2533E7032AB1}" destId="{93E87EA8-A33B-4C32-B437-FC246519B058}" srcOrd="0" destOrd="0" presId="urn:microsoft.com/office/officeart/2018/2/layout/IconLabelList"/>
    <dgm:cxn modelId="{93FD3975-88B9-4E7B-80CB-C02CAE47F516}" type="presParOf" srcId="{56714E22-FE79-4DB1-AF69-2533E7032AB1}" destId="{8AA765BD-98F2-4392-9CD0-D209F1A32577}" srcOrd="1" destOrd="0" presId="urn:microsoft.com/office/officeart/2018/2/layout/IconLabelList"/>
    <dgm:cxn modelId="{4BB51687-643B-4327-9EB1-A54CCDF1FACD}" type="presParOf" srcId="{56714E22-FE79-4DB1-AF69-2533E7032AB1}" destId="{67D78DF7-D542-4B59-8F69-FD7DBCBEE524}" srcOrd="2" destOrd="0" presId="urn:microsoft.com/office/officeart/2018/2/layout/IconLabelList"/>
    <dgm:cxn modelId="{F532736B-27A7-4310-BAEC-2BDE56BBFE97}" type="presParOf" srcId="{BF4FA68D-3CF0-4188-A45A-9B2326A24AA2}" destId="{4EF06379-81BC-4542-831B-41F447975B76}" srcOrd="1" destOrd="0" presId="urn:microsoft.com/office/officeart/2018/2/layout/IconLabelList"/>
    <dgm:cxn modelId="{37AAD6E9-1A44-4106-AE9F-1DF7E0F4F80A}" type="presParOf" srcId="{BF4FA68D-3CF0-4188-A45A-9B2326A24AA2}" destId="{BD5BEBE6-3B03-4E1B-8220-B2D254CC3B57}" srcOrd="2" destOrd="0" presId="urn:microsoft.com/office/officeart/2018/2/layout/IconLabelList"/>
    <dgm:cxn modelId="{D640A4F2-0381-4D4E-8F20-42DF9A786737}" type="presParOf" srcId="{BD5BEBE6-3B03-4E1B-8220-B2D254CC3B57}" destId="{C189A761-8FD1-4721-83D2-84EA0F9713F7}" srcOrd="0" destOrd="0" presId="urn:microsoft.com/office/officeart/2018/2/layout/IconLabelList"/>
    <dgm:cxn modelId="{195D0093-D337-4BE1-A781-5BF491934325}" type="presParOf" srcId="{BD5BEBE6-3B03-4E1B-8220-B2D254CC3B57}" destId="{CACE24FA-B7DD-41AA-B76B-EB5198B73A44}" srcOrd="1" destOrd="0" presId="urn:microsoft.com/office/officeart/2018/2/layout/IconLabelList"/>
    <dgm:cxn modelId="{98935623-46CA-4E19-B569-400846417AE9}" type="presParOf" srcId="{BD5BEBE6-3B03-4E1B-8220-B2D254CC3B57}" destId="{FDFEE76B-422F-408E-A4D1-F2D533F8599E}" srcOrd="2" destOrd="0" presId="urn:microsoft.com/office/officeart/2018/2/layout/IconLabelList"/>
    <dgm:cxn modelId="{6F3FF7FD-7619-43BF-B540-6F5538E72C26}" type="presParOf" srcId="{BF4FA68D-3CF0-4188-A45A-9B2326A24AA2}" destId="{6113BF8B-5AFE-45F7-A9EE-319C4B1FA37F}" srcOrd="3" destOrd="0" presId="urn:microsoft.com/office/officeart/2018/2/layout/IconLabelList"/>
    <dgm:cxn modelId="{44F0A050-95B2-4628-9AC8-C56BED31C9BC}" type="presParOf" srcId="{BF4FA68D-3CF0-4188-A45A-9B2326A24AA2}" destId="{F23BD366-B679-4F5F-B5CC-F3922565090F}" srcOrd="4" destOrd="0" presId="urn:microsoft.com/office/officeart/2018/2/layout/IconLabelList"/>
    <dgm:cxn modelId="{26C7EF81-1E6E-4E97-8EE2-D0CE224CA5D2}" type="presParOf" srcId="{F23BD366-B679-4F5F-B5CC-F3922565090F}" destId="{2F434A02-A463-4FFC-83B6-494B53A0FB80}" srcOrd="0" destOrd="0" presId="urn:microsoft.com/office/officeart/2018/2/layout/IconLabelList"/>
    <dgm:cxn modelId="{2E2B4E0A-8714-40B9-8698-5F2D9563EF01}" type="presParOf" srcId="{F23BD366-B679-4F5F-B5CC-F3922565090F}" destId="{D2CDAF81-C85E-419F-A767-554E32447FC6}" srcOrd="1" destOrd="0" presId="urn:microsoft.com/office/officeart/2018/2/layout/IconLabelList"/>
    <dgm:cxn modelId="{846D8176-2AAE-4F88-99EC-42930F644EC0}" type="presParOf" srcId="{F23BD366-B679-4F5F-B5CC-F3922565090F}" destId="{C7490E33-53F0-43A8-8F43-925B3C1A3CEF}" srcOrd="2" destOrd="0" presId="urn:microsoft.com/office/officeart/2018/2/layout/IconLabelList"/>
    <dgm:cxn modelId="{27F12F18-5B3D-4342-819A-8660F0312ED6}" type="presParOf" srcId="{BF4FA68D-3CF0-4188-A45A-9B2326A24AA2}" destId="{7F2BC304-B48A-4D41-9244-25341DB291EB}" srcOrd="5" destOrd="0" presId="urn:microsoft.com/office/officeart/2018/2/layout/IconLabelList"/>
    <dgm:cxn modelId="{A717417C-7A76-4822-B05A-91DF0B3C912E}" type="presParOf" srcId="{BF4FA68D-3CF0-4188-A45A-9B2326A24AA2}" destId="{4010803D-7B58-47DF-A944-C6966E49EA2D}" srcOrd="6" destOrd="0" presId="urn:microsoft.com/office/officeart/2018/2/layout/IconLabelList"/>
    <dgm:cxn modelId="{992F7D18-DA31-4B39-8000-319A645D856F}" type="presParOf" srcId="{4010803D-7B58-47DF-A944-C6966E49EA2D}" destId="{ED71E9AA-73CF-4173-A43C-1D436F0A17F2}" srcOrd="0" destOrd="0" presId="urn:microsoft.com/office/officeart/2018/2/layout/IconLabelList"/>
    <dgm:cxn modelId="{20359614-3708-4FBF-8F1C-45BBC0EAA473}" type="presParOf" srcId="{4010803D-7B58-47DF-A944-C6966E49EA2D}" destId="{18F72F79-CBC9-4E9F-A11D-6AE52FD5E077}" srcOrd="1" destOrd="0" presId="urn:microsoft.com/office/officeart/2018/2/layout/IconLabelList"/>
    <dgm:cxn modelId="{4E212B37-39AA-4E5B-9C80-A41D33C982C8}" type="presParOf" srcId="{4010803D-7B58-47DF-A944-C6966E49EA2D}" destId="{29EE1784-5A92-4FC3-A03B-4258A2298C79}" srcOrd="2" destOrd="0" presId="urn:microsoft.com/office/officeart/2018/2/layout/IconLabelList"/>
    <dgm:cxn modelId="{4226CAEC-E116-4BAB-A5A9-7B7FE553A05B}" type="presParOf" srcId="{BF4FA68D-3CF0-4188-A45A-9B2326A24AA2}" destId="{03DF4317-ECA0-44F5-ABB4-105E29F57E5A}" srcOrd="7" destOrd="0" presId="urn:microsoft.com/office/officeart/2018/2/layout/IconLabelList"/>
    <dgm:cxn modelId="{0465B660-083B-499A-98EA-1A0C7798EE2E}" type="presParOf" srcId="{BF4FA68D-3CF0-4188-A45A-9B2326A24AA2}" destId="{359D8057-B334-4FE4-92DB-B0B81C10D1BC}" srcOrd="8" destOrd="0" presId="urn:microsoft.com/office/officeart/2018/2/layout/IconLabelList"/>
    <dgm:cxn modelId="{B629CF3E-4931-4A2A-8E24-75269098AE67}" type="presParOf" srcId="{359D8057-B334-4FE4-92DB-B0B81C10D1BC}" destId="{D3367E9F-0723-42BD-83FB-D225E58E9346}" srcOrd="0" destOrd="0" presId="urn:microsoft.com/office/officeart/2018/2/layout/IconLabelList"/>
    <dgm:cxn modelId="{D43B9994-630F-4E40-BABA-82D3143B7EEE}" type="presParOf" srcId="{359D8057-B334-4FE4-92DB-B0B81C10D1BC}" destId="{208F9089-7242-4740-92C2-60B08AE62084}" srcOrd="1" destOrd="0" presId="urn:microsoft.com/office/officeart/2018/2/layout/IconLabelList"/>
    <dgm:cxn modelId="{2A205F32-25A5-491D-B45B-B0890603C9AC}" type="presParOf" srcId="{359D8057-B334-4FE4-92DB-B0B81C10D1BC}" destId="{C0998068-E4E3-4B3F-BF0E-2B1F9E15259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64AB5-0458-4294-B366-8C502B76C83A}">
      <dsp:nvSpPr>
        <dsp:cNvPr id="0" name=""/>
        <dsp:cNvSpPr/>
      </dsp:nvSpPr>
      <dsp:spPr>
        <a:xfrm>
          <a:off x="2146677" y="440497"/>
          <a:ext cx="5196743" cy="5196743"/>
        </a:xfrm>
        <a:prstGeom prst="blockArc">
          <a:avLst>
            <a:gd name="adj1" fmla="val 13778992"/>
            <a:gd name="adj2" fmla="val 16653414"/>
            <a:gd name="adj3" fmla="val 276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59C1B-F28B-4924-8268-30F73777C95E}">
      <dsp:nvSpPr>
        <dsp:cNvPr id="0" name=""/>
        <dsp:cNvSpPr/>
      </dsp:nvSpPr>
      <dsp:spPr>
        <a:xfrm>
          <a:off x="2594220" y="-53478"/>
          <a:ext cx="5196743" cy="5196743"/>
        </a:xfrm>
        <a:prstGeom prst="blockArc">
          <a:avLst>
            <a:gd name="adj1" fmla="val 11170476"/>
            <a:gd name="adj2" fmla="val 12882206"/>
            <a:gd name="adj3" fmla="val 276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69098-D27F-40FC-A83C-8FC74D8C4CFA}">
      <dsp:nvSpPr>
        <dsp:cNvPr id="0" name=""/>
        <dsp:cNvSpPr/>
      </dsp:nvSpPr>
      <dsp:spPr>
        <a:xfrm>
          <a:off x="2513883" y="362891"/>
          <a:ext cx="5196743" cy="5196743"/>
        </a:xfrm>
        <a:prstGeom prst="blockArc">
          <a:avLst>
            <a:gd name="adj1" fmla="val 9944752"/>
            <a:gd name="adj2" fmla="val 11740021"/>
            <a:gd name="adj3" fmla="val 276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8C5C9-8CAF-443D-9693-F7E2A328FAA9}">
      <dsp:nvSpPr>
        <dsp:cNvPr id="0" name=""/>
        <dsp:cNvSpPr/>
      </dsp:nvSpPr>
      <dsp:spPr>
        <a:xfrm>
          <a:off x="2373890" y="-42440"/>
          <a:ext cx="5196743" cy="5196743"/>
        </a:xfrm>
        <a:prstGeom prst="blockArc">
          <a:avLst>
            <a:gd name="adj1" fmla="val 7407412"/>
            <a:gd name="adj2" fmla="val 9368776"/>
            <a:gd name="adj3" fmla="val 276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F7751-8495-490D-B744-EC70026D888A}">
      <dsp:nvSpPr>
        <dsp:cNvPr id="0" name=""/>
        <dsp:cNvSpPr/>
      </dsp:nvSpPr>
      <dsp:spPr>
        <a:xfrm>
          <a:off x="2977928" y="514619"/>
          <a:ext cx="5196743" cy="5196743"/>
        </a:xfrm>
        <a:prstGeom prst="blockArc">
          <a:avLst>
            <a:gd name="adj1" fmla="val 6089608"/>
            <a:gd name="adj2" fmla="val 8514553"/>
            <a:gd name="adj3" fmla="val 276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2F56E-BFF4-4572-A378-7DADEA441852}">
      <dsp:nvSpPr>
        <dsp:cNvPr id="0" name=""/>
        <dsp:cNvSpPr/>
      </dsp:nvSpPr>
      <dsp:spPr>
        <a:xfrm>
          <a:off x="1931332" y="519922"/>
          <a:ext cx="5196743" cy="5196743"/>
        </a:xfrm>
        <a:prstGeom prst="blockArc">
          <a:avLst>
            <a:gd name="adj1" fmla="val 2193042"/>
            <a:gd name="adj2" fmla="val 4675554"/>
            <a:gd name="adj3" fmla="val 276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D6A95-BB85-4943-AB75-EDF4F9E032B3}">
      <dsp:nvSpPr>
        <dsp:cNvPr id="0" name=""/>
        <dsp:cNvSpPr/>
      </dsp:nvSpPr>
      <dsp:spPr>
        <a:xfrm>
          <a:off x="2557439" y="-78769"/>
          <a:ext cx="5196743" cy="5196743"/>
        </a:xfrm>
        <a:prstGeom prst="blockArc">
          <a:avLst>
            <a:gd name="adj1" fmla="val 1364358"/>
            <a:gd name="adj2" fmla="val 3360830"/>
            <a:gd name="adj3" fmla="val 276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45E11-E24D-4228-94F8-305858417B06}">
      <dsp:nvSpPr>
        <dsp:cNvPr id="0" name=""/>
        <dsp:cNvSpPr/>
      </dsp:nvSpPr>
      <dsp:spPr>
        <a:xfrm>
          <a:off x="2434499" y="291343"/>
          <a:ext cx="5196743" cy="5196743"/>
        </a:xfrm>
        <a:prstGeom prst="blockArc">
          <a:avLst>
            <a:gd name="adj1" fmla="val 20759285"/>
            <a:gd name="adj2" fmla="val 840641"/>
            <a:gd name="adj3" fmla="val 276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18DCB-95CB-4AB0-AE2C-35D58AD58865}">
      <dsp:nvSpPr>
        <dsp:cNvPr id="0" name=""/>
        <dsp:cNvSpPr/>
      </dsp:nvSpPr>
      <dsp:spPr>
        <a:xfrm>
          <a:off x="2385266" y="41999"/>
          <a:ext cx="5196743" cy="5196743"/>
        </a:xfrm>
        <a:prstGeom prst="blockArc">
          <a:avLst>
            <a:gd name="adj1" fmla="val 19414267"/>
            <a:gd name="adj2" fmla="val 21100398"/>
            <a:gd name="adj3" fmla="val 276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CC083-1805-4D46-BA4A-817D02D627F8}">
      <dsp:nvSpPr>
        <dsp:cNvPr id="0" name=""/>
        <dsp:cNvSpPr/>
      </dsp:nvSpPr>
      <dsp:spPr>
        <a:xfrm>
          <a:off x="2758656" y="447955"/>
          <a:ext cx="5196743" cy="5196743"/>
        </a:xfrm>
        <a:prstGeom prst="blockArc">
          <a:avLst>
            <a:gd name="adj1" fmla="val 15830373"/>
            <a:gd name="adj2" fmla="val 18672870"/>
            <a:gd name="adj3" fmla="val 276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6B877-7372-488A-9B44-90BAA85B1013}">
      <dsp:nvSpPr>
        <dsp:cNvPr id="0" name=""/>
        <dsp:cNvSpPr/>
      </dsp:nvSpPr>
      <dsp:spPr>
        <a:xfrm>
          <a:off x="4353346" y="2349241"/>
          <a:ext cx="1424731" cy="142473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Central Themes </a:t>
          </a:r>
          <a:endParaRPr lang="en-GB" sz="2300" kern="1200" dirty="0"/>
        </a:p>
      </dsp:txBody>
      <dsp:txXfrm>
        <a:off x="4561993" y="2557888"/>
        <a:ext cx="1007437" cy="1007437"/>
      </dsp:txXfrm>
    </dsp:sp>
    <dsp:sp modelId="{D5EDC809-2DBA-449A-82FF-D48B38FC597F}">
      <dsp:nvSpPr>
        <dsp:cNvPr id="0" name=""/>
        <dsp:cNvSpPr/>
      </dsp:nvSpPr>
      <dsp:spPr>
        <a:xfrm>
          <a:off x="3906235" y="0"/>
          <a:ext cx="2351612" cy="9973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Status of Leagues</a:t>
          </a:r>
          <a:endParaRPr lang="en-GB" sz="1700" kern="1200" dirty="0"/>
        </a:p>
      </dsp:txBody>
      <dsp:txXfrm>
        <a:off x="4250621" y="146053"/>
        <a:ext cx="1662840" cy="705206"/>
      </dsp:txXfrm>
    </dsp:sp>
    <dsp:sp modelId="{4AABE49B-58A7-4078-9CCA-7CC50005B3AA}">
      <dsp:nvSpPr>
        <dsp:cNvPr id="0" name=""/>
        <dsp:cNvSpPr/>
      </dsp:nvSpPr>
      <dsp:spPr>
        <a:xfrm>
          <a:off x="5869580" y="620058"/>
          <a:ext cx="2351612" cy="9973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Government Measures</a:t>
          </a:r>
          <a:endParaRPr lang="en-GB" sz="1700" kern="1200" dirty="0"/>
        </a:p>
      </dsp:txBody>
      <dsp:txXfrm>
        <a:off x="6213966" y="766111"/>
        <a:ext cx="1662840" cy="705206"/>
      </dsp:txXfrm>
    </dsp:sp>
    <dsp:sp modelId="{D50ED772-4A64-40D0-BC43-5AB78B4866C2}">
      <dsp:nvSpPr>
        <dsp:cNvPr id="0" name=""/>
        <dsp:cNvSpPr/>
      </dsp:nvSpPr>
      <dsp:spPr>
        <a:xfrm>
          <a:off x="6343287" y="1770624"/>
          <a:ext cx="2351612" cy="9973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Federation Measures</a:t>
          </a:r>
          <a:endParaRPr lang="en-GB" sz="1700" kern="1200" dirty="0"/>
        </a:p>
      </dsp:txBody>
      <dsp:txXfrm>
        <a:off x="6687673" y="1916677"/>
        <a:ext cx="1662840" cy="705206"/>
      </dsp:txXfrm>
    </dsp:sp>
    <dsp:sp modelId="{68C04A06-AD6E-45F3-837C-9623B64C4524}">
      <dsp:nvSpPr>
        <dsp:cNvPr id="0" name=""/>
        <dsp:cNvSpPr/>
      </dsp:nvSpPr>
      <dsp:spPr>
        <a:xfrm>
          <a:off x="6343301" y="3011439"/>
          <a:ext cx="2351612" cy="9973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League Measures</a:t>
          </a:r>
          <a:endParaRPr lang="en-GB" sz="1700" kern="1200" dirty="0"/>
        </a:p>
      </dsp:txBody>
      <dsp:txXfrm>
        <a:off x="6687687" y="3157492"/>
        <a:ext cx="1662840" cy="705206"/>
      </dsp:txXfrm>
    </dsp:sp>
    <dsp:sp modelId="{5D146CA6-CC36-46F0-A6AF-1561B4A1F821}">
      <dsp:nvSpPr>
        <dsp:cNvPr id="0" name=""/>
        <dsp:cNvSpPr/>
      </dsp:nvSpPr>
      <dsp:spPr>
        <a:xfrm>
          <a:off x="5412406" y="4145674"/>
          <a:ext cx="2351612" cy="9973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Employment Status of Players</a:t>
          </a:r>
          <a:endParaRPr lang="en-GB" sz="1700" kern="1200" dirty="0"/>
        </a:p>
      </dsp:txBody>
      <dsp:txXfrm>
        <a:off x="5756792" y="4291727"/>
        <a:ext cx="1662840" cy="705206"/>
      </dsp:txXfrm>
    </dsp:sp>
    <dsp:sp modelId="{249FF64F-F25F-4224-8380-20283E967B9E}">
      <dsp:nvSpPr>
        <dsp:cNvPr id="0" name=""/>
        <dsp:cNvSpPr/>
      </dsp:nvSpPr>
      <dsp:spPr>
        <a:xfrm>
          <a:off x="3889906" y="5125419"/>
          <a:ext cx="2351612" cy="9973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Broadcasting &amp; Sponsorship</a:t>
          </a:r>
          <a:endParaRPr lang="en-GB" sz="1700" kern="1200" dirty="0"/>
        </a:p>
      </dsp:txBody>
      <dsp:txXfrm>
        <a:off x="4234292" y="5271472"/>
        <a:ext cx="1662840" cy="705206"/>
      </dsp:txXfrm>
    </dsp:sp>
    <dsp:sp modelId="{97C650EB-CD4C-4DB0-9CDE-97E97E589713}">
      <dsp:nvSpPr>
        <dsp:cNvPr id="0" name=""/>
        <dsp:cNvSpPr/>
      </dsp:nvSpPr>
      <dsp:spPr>
        <a:xfrm>
          <a:off x="2383743" y="4195145"/>
          <a:ext cx="2351612" cy="9973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Player Associations/CBAs</a:t>
          </a:r>
          <a:endParaRPr lang="en-GB" sz="1700" kern="1200" dirty="0"/>
        </a:p>
      </dsp:txBody>
      <dsp:txXfrm>
        <a:off x="2728129" y="4341198"/>
        <a:ext cx="1662840" cy="705206"/>
      </dsp:txXfrm>
    </dsp:sp>
    <dsp:sp modelId="{614D8B75-324D-412B-99FC-03CF8C45DD94}">
      <dsp:nvSpPr>
        <dsp:cNvPr id="0" name=""/>
        <dsp:cNvSpPr/>
      </dsp:nvSpPr>
      <dsp:spPr>
        <a:xfrm>
          <a:off x="1452871" y="3093545"/>
          <a:ext cx="2351612" cy="9973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Insolvency</a:t>
          </a:r>
          <a:endParaRPr lang="en-GB" sz="1700" kern="1200" dirty="0"/>
        </a:p>
      </dsp:txBody>
      <dsp:txXfrm>
        <a:off x="1797257" y="3239598"/>
        <a:ext cx="1662840" cy="705206"/>
      </dsp:txXfrm>
    </dsp:sp>
    <dsp:sp modelId="{5C00B6BD-D8A8-430B-A3C1-DB65A3DF4139}">
      <dsp:nvSpPr>
        <dsp:cNvPr id="0" name=""/>
        <dsp:cNvSpPr/>
      </dsp:nvSpPr>
      <dsp:spPr>
        <a:xfrm>
          <a:off x="1469183" y="1770621"/>
          <a:ext cx="2351612" cy="9973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Dispute Resolution</a:t>
          </a:r>
          <a:endParaRPr lang="en-GB" sz="1700" kern="1200" dirty="0"/>
        </a:p>
      </dsp:txBody>
      <dsp:txXfrm>
        <a:off x="1813569" y="1916674"/>
        <a:ext cx="1662840" cy="705206"/>
      </dsp:txXfrm>
    </dsp:sp>
    <dsp:sp modelId="{7BAC304D-2428-4772-92C7-A4FDE7E1C8C4}">
      <dsp:nvSpPr>
        <dsp:cNvPr id="0" name=""/>
        <dsp:cNvSpPr/>
      </dsp:nvSpPr>
      <dsp:spPr>
        <a:xfrm>
          <a:off x="1910155" y="587350"/>
          <a:ext cx="2351612" cy="9973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Return to Play </a:t>
          </a:r>
          <a:endParaRPr lang="en-GB" sz="1700" kern="1200" dirty="0"/>
        </a:p>
      </dsp:txBody>
      <dsp:txXfrm>
        <a:off x="2254541" y="733403"/>
        <a:ext cx="1662840" cy="705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F6273-4A63-2841-BCC7-7B08FCC70338}">
      <dsp:nvSpPr>
        <dsp:cNvPr id="0" name=""/>
        <dsp:cNvSpPr/>
      </dsp:nvSpPr>
      <dsp:spPr>
        <a:xfrm>
          <a:off x="902330" y="1025"/>
          <a:ext cx="2602114" cy="1561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All championships suspended except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ARG – BE- CAM- CYP- KEN- MEX- NL- SCO (</a:t>
          </a:r>
          <a:r>
            <a:rPr lang="en-US" sz="1800" b="1" kern="1200" dirty="0">
              <a:solidFill>
                <a:srgbClr val="FF0000"/>
              </a:solidFill>
            </a:rPr>
            <a:t>CANCELLED</a:t>
          </a:r>
          <a:r>
            <a:rPr lang="en-US" sz="1800" b="1" kern="1200" dirty="0"/>
            <a:t>)</a:t>
          </a:r>
          <a:endParaRPr lang="en-US" sz="1800" kern="1200" dirty="0"/>
        </a:p>
      </dsp:txBody>
      <dsp:txXfrm>
        <a:off x="902330" y="1025"/>
        <a:ext cx="2602114" cy="1561268"/>
      </dsp:txXfrm>
    </dsp:sp>
    <dsp:sp modelId="{DB237667-02DE-EE48-9AC9-61B03F55E6A3}">
      <dsp:nvSpPr>
        <dsp:cNvPr id="0" name=""/>
        <dsp:cNvSpPr/>
      </dsp:nvSpPr>
      <dsp:spPr>
        <a:xfrm>
          <a:off x="3764655" y="1025"/>
          <a:ext cx="2602114" cy="15612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Governments</a:t>
          </a:r>
          <a:r>
            <a:rPr lang="en-US" sz="1800" kern="1200" dirty="0"/>
            <a:t> : AUS, BEL, BRA, DK, MAL, NL, PAR, PT, RO,SA, URU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General </a:t>
          </a:r>
          <a:r>
            <a:rPr lang="en-US" sz="1800" b="1" kern="1200" dirty="0">
              <a:solidFill>
                <a:srgbClr val="FF0000"/>
              </a:solidFill>
            </a:rPr>
            <a:t>unemployment benefits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3764655" y="1025"/>
        <a:ext cx="2602114" cy="1561268"/>
      </dsp:txXfrm>
    </dsp:sp>
    <dsp:sp modelId="{10ECC835-640D-3E47-B2BF-7E6C8F99AEF3}">
      <dsp:nvSpPr>
        <dsp:cNvPr id="0" name=""/>
        <dsp:cNvSpPr/>
      </dsp:nvSpPr>
      <dsp:spPr>
        <a:xfrm>
          <a:off x="6626980" y="1025"/>
          <a:ext cx="2602114" cy="15612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Federations</a:t>
          </a:r>
          <a:r>
            <a:rPr lang="en-US" sz="1800" kern="1200" dirty="0"/>
            <a:t>:  JAP, NL, PT: </a:t>
          </a:r>
          <a:r>
            <a:rPr lang="en-US" sz="1800" b="1" kern="1200" dirty="0">
              <a:solidFill>
                <a:srgbClr val="FF0000"/>
              </a:solidFill>
            </a:rPr>
            <a:t>emergency funds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6626980" y="1025"/>
        <a:ext cx="2602114" cy="1561268"/>
      </dsp:txXfrm>
    </dsp:sp>
    <dsp:sp modelId="{93C3E8D5-F2B2-2346-AE35-C9329DA3D0D1}">
      <dsp:nvSpPr>
        <dsp:cNvPr id="0" name=""/>
        <dsp:cNvSpPr/>
      </dsp:nvSpPr>
      <dsp:spPr>
        <a:xfrm>
          <a:off x="2333492" y="1822505"/>
          <a:ext cx="2602114" cy="15612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Player-club negotiations:reduction from 10%to 50 % or deferred payment</a:t>
          </a:r>
        </a:p>
      </dsp:txBody>
      <dsp:txXfrm>
        <a:off x="2333492" y="1822505"/>
        <a:ext cx="2602114" cy="1561268"/>
      </dsp:txXfrm>
    </dsp:sp>
    <dsp:sp modelId="{710873CF-300E-D94D-B529-7A90A79F962C}">
      <dsp:nvSpPr>
        <dsp:cNvPr id="0" name=""/>
        <dsp:cNvSpPr/>
      </dsp:nvSpPr>
      <dsp:spPr>
        <a:xfrm>
          <a:off x="5195818" y="1822505"/>
          <a:ext cx="2602114" cy="1561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N.B. Sapporo players (Japan):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voluntary restitution to their club</a:t>
          </a:r>
        </a:p>
      </dsp:txBody>
      <dsp:txXfrm>
        <a:off x="5195818" y="1822505"/>
        <a:ext cx="2602114" cy="1561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87EA8-A33B-4C32-B437-FC246519B058}">
      <dsp:nvSpPr>
        <dsp:cNvPr id="0" name=""/>
        <dsp:cNvSpPr/>
      </dsp:nvSpPr>
      <dsp:spPr>
        <a:xfrm>
          <a:off x="9875389" y="136717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78DF7-D542-4B59-8F69-FD7DBCBEE524}">
      <dsp:nvSpPr>
        <dsp:cNvPr id="0" name=""/>
        <dsp:cNvSpPr/>
      </dsp:nvSpPr>
      <dsp:spPr>
        <a:xfrm>
          <a:off x="892521" y="24902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DIFFERENT APPROACH TO COMMERCIAL AND EMPLOYMENT </a:t>
          </a:r>
          <a:r>
            <a:rPr lang="en-US" sz="1200" kern="1200"/>
            <a:t>CONTRACTS </a:t>
          </a:r>
          <a:endParaRPr lang="en-US" sz="1200" kern="1200" dirty="0"/>
        </a:p>
      </dsp:txBody>
      <dsp:txXfrm>
        <a:off x="892521" y="2490210"/>
        <a:ext cx="1800000" cy="720000"/>
      </dsp:txXfrm>
    </dsp:sp>
    <dsp:sp modelId="{C189A761-8FD1-4721-83D2-84EA0F9713F7}">
      <dsp:nvSpPr>
        <dsp:cNvPr id="0" name=""/>
        <dsp:cNvSpPr/>
      </dsp:nvSpPr>
      <dsp:spPr>
        <a:xfrm>
          <a:off x="3502521" y="140339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EE76B-422F-408E-A4D1-F2D533F8599E}">
      <dsp:nvSpPr>
        <dsp:cNvPr id="0" name=""/>
        <dsp:cNvSpPr/>
      </dsp:nvSpPr>
      <dsp:spPr>
        <a:xfrm>
          <a:off x="3007521" y="24902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SETTING UP SPECIFIC RESERVE FUNDS</a:t>
          </a:r>
        </a:p>
      </dsp:txBody>
      <dsp:txXfrm>
        <a:off x="3007521" y="2490210"/>
        <a:ext cx="1800000" cy="720000"/>
      </dsp:txXfrm>
    </dsp:sp>
    <dsp:sp modelId="{2F434A02-A463-4FFC-83B6-494B53A0FB80}">
      <dsp:nvSpPr>
        <dsp:cNvPr id="0" name=""/>
        <dsp:cNvSpPr/>
      </dsp:nvSpPr>
      <dsp:spPr>
        <a:xfrm>
          <a:off x="5617521" y="140339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90E33-53F0-43A8-8F43-925B3C1A3CEF}">
      <dsp:nvSpPr>
        <dsp:cNvPr id="0" name=""/>
        <dsp:cNvSpPr/>
      </dsp:nvSpPr>
      <dsp:spPr>
        <a:xfrm>
          <a:off x="5122521" y="24902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REVISING THE FUNDING </a:t>
          </a:r>
          <a:r>
            <a:rPr lang="en-US" sz="1200" kern="1200"/>
            <a:t>OF GRASS- ROOTS AND LOWER LEVEL FOOTBALL</a:t>
          </a:r>
          <a:endParaRPr lang="en-US" sz="1200" kern="1200" dirty="0"/>
        </a:p>
      </dsp:txBody>
      <dsp:txXfrm>
        <a:off x="5122521" y="2490210"/>
        <a:ext cx="1800000" cy="720000"/>
      </dsp:txXfrm>
    </dsp:sp>
    <dsp:sp modelId="{ED71E9AA-73CF-4173-A43C-1D436F0A17F2}">
      <dsp:nvSpPr>
        <dsp:cNvPr id="0" name=""/>
        <dsp:cNvSpPr/>
      </dsp:nvSpPr>
      <dsp:spPr>
        <a:xfrm>
          <a:off x="7732521" y="140339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E1784-5A92-4FC3-A03B-4258A2298C79}">
      <dsp:nvSpPr>
        <dsp:cNvPr id="0" name=""/>
        <dsp:cNvSpPr/>
      </dsp:nvSpPr>
      <dsp:spPr>
        <a:xfrm>
          <a:off x="7237521" y="24902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REFORMING THE ACCOUNTING RULES AND PROCEDURES OF ALL CLUBS</a:t>
          </a:r>
        </a:p>
      </dsp:txBody>
      <dsp:txXfrm>
        <a:off x="7237521" y="2490210"/>
        <a:ext cx="1800000" cy="720000"/>
      </dsp:txXfrm>
    </dsp:sp>
    <dsp:sp modelId="{D3367E9F-0723-42BD-83FB-D225E58E9346}">
      <dsp:nvSpPr>
        <dsp:cNvPr id="0" name=""/>
        <dsp:cNvSpPr/>
      </dsp:nvSpPr>
      <dsp:spPr>
        <a:xfrm>
          <a:off x="1492282" y="150111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98068-E4E3-4B3F-BF0E-2B1F9E15259D}">
      <dsp:nvSpPr>
        <dsp:cNvPr id="0" name=""/>
        <dsp:cNvSpPr/>
      </dsp:nvSpPr>
      <dsp:spPr>
        <a:xfrm>
          <a:off x="9352521" y="24902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Rethinking Football</a:t>
          </a:r>
        </a:p>
      </dsp:txBody>
      <dsp:txXfrm>
        <a:off x="9352521" y="249021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CF53FC-F8A7-2E4E-888E-2D90F8563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8DD33-600F-FA40-A793-AD65C1F7A8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4AC6C-45C7-644A-951F-8C70962E5AA6}" type="datetimeFigureOut">
              <a:rPr lang="en-US" smtClean="0"/>
              <a:t>10/2/20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E4403-29CE-A448-AADB-7B54DB799F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4249C-8B7B-054A-882F-551402D68A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8C4F1-5EA3-0046-B55D-4CD455A1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15FCD-CAD2-FF4A-8E15-97D53C1DE2E4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C9D53-E56D-9B4C-A85A-4D4D44E02C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17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C9D53-E56D-9B4C-A85A-4D4D44E02C5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59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C9D53-E56D-9B4C-A85A-4D4D44E02C5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47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C9D53-E56D-9B4C-A85A-4D4D44E02C5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13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lucci.eu" TargetMode="External"/><Relationship Id="rId2" Type="http://schemas.openxmlformats.org/officeDocument/2006/relationships/hyperlink" Target="http://www.colucci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C8F3-A7D9-094F-828E-9F620440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23" y="2281712"/>
            <a:ext cx="6143423" cy="14562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HOW Will FOOTBALL SURVIVE THE CORONAVIRUS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By Michele Colucci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2"/>
              </a:rPr>
              <a:t>www.colucci.eu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info@colucci.eu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50B828-69BE-DD4A-B843-42EBA75D9C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8" r="23012" b="2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6B1D6CD-7E82-274E-85F5-0D8E85F29D1C}"/>
              </a:ext>
            </a:extLst>
          </p:cNvPr>
          <p:cNvSpPr/>
          <p:nvPr/>
        </p:nvSpPr>
        <p:spPr>
          <a:xfrm>
            <a:off x="641123" y="4602311"/>
            <a:ext cx="11260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Sports Law and Policy Centre | LawInSport Survey (v3.0, 5 June 2020)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4087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237F-0DAF-9848-A6CF-620BE496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Legal Effects of Coronavirus on FOOTBALL EMPLOYMENT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883FE-71B2-234F-A4BA-6BD2E660A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FIFA </a:t>
            </a:r>
            <a:r>
              <a:rPr lang="en-US" dirty="0">
                <a:solidFill>
                  <a:srgbClr val="FF0000"/>
                </a:solidFill>
              </a:rPr>
              <a:t>GUIDELINES </a:t>
            </a:r>
            <a:r>
              <a:rPr lang="en-US" dirty="0"/>
              <a:t> (APRIL 2020): NO DEFINITION OF A FORCE MAJEURE SITUATION</a:t>
            </a:r>
          </a:p>
          <a:p>
            <a:r>
              <a:rPr lang="en-US" dirty="0"/>
              <a:t>RELEVANT LEGAL SYSTEM ( </a:t>
            </a:r>
            <a:r>
              <a:rPr lang="en-US" dirty="0" err="1"/>
              <a:t>CIVIl</a:t>
            </a:r>
            <a:r>
              <a:rPr lang="en-US" dirty="0"/>
              <a:t> LAW COUNTRIES and COMMON LAW COUNTRIES (Frustration))</a:t>
            </a:r>
          </a:p>
          <a:p>
            <a:r>
              <a:rPr lang="en-US" dirty="0"/>
              <a:t>FIFA IS NOT PART OF THE EMPLOYMENT AGREEMENTS!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1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1558-8DD8-E944-BA58-F2016713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AGREEMENTS AT STAKE and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2476F-AAA0-434C-A87E-F8066AF7C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Expiring agreements  : </a:t>
            </a:r>
            <a:r>
              <a:rPr lang="en-US" dirty="0"/>
              <a:t>extension until the new end</a:t>
            </a:r>
          </a:p>
          <a:p>
            <a:r>
              <a:rPr lang="en-US" dirty="0">
                <a:solidFill>
                  <a:srgbClr val="FF0000"/>
                </a:solidFill>
              </a:rPr>
              <a:t>New agreements already signed : </a:t>
            </a:r>
            <a:r>
              <a:rPr lang="en-US" dirty="0"/>
              <a:t>commencement on the new date</a:t>
            </a:r>
          </a:p>
          <a:p>
            <a:r>
              <a:rPr lang="en-US" dirty="0"/>
              <a:t>N.B. Overlapping seasons and/or registration periods: </a:t>
            </a:r>
            <a:r>
              <a:rPr lang="en-US" u="sng" dirty="0"/>
              <a:t>unless the parties agree otherwise, priority to the former club</a:t>
            </a:r>
          </a:p>
          <a:p>
            <a:r>
              <a:rPr lang="en-US" dirty="0">
                <a:solidFill>
                  <a:srgbClr val="FF0000"/>
                </a:solidFill>
              </a:rPr>
              <a:t>Agreements that cannot be performed as the parties originally wanted: </a:t>
            </a:r>
          </a:p>
        </p:txBody>
      </p:sp>
    </p:spTree>
    <p:extLst>
      <p:ext uri="{BB962C8B-B14F-4D97-AF65-F5344CB8AC3E}">
        <p14:creationId xmlns:p14="http://schemas.microsoft.com/office/powerpoint/2010/main" val="235632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1558-8DD8-E944-BA58-F2016713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AGREEMENTS AT STAKE AND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2476F-AAA0-434C-A87E-F8066AF7C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Agreements that cannot be performed as the parties originally wanted: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/>
              <a:t>National employment and/or insolvency law or CBA</a:t>
            </a:r>
          </a:p>
          <a:p>
            <a:pPr marL="0" indent="0">
              <a:buNone/>
            </a:pPr>
            <a:r>
              <a:rPr lang="en-US" dirty="0"/>
              <a:t>- Principle of Equal </a:t>
            </a:r>
            <a:r>
              <a:rPr lang="en-US" dirty="0" err="1"/>
              <a:t>Treament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Good faith</a:t>
            </a:r>
          </a:p>
          <a:p>
            <a:pPr>
              <a:buFontTx/>
              <a:buChar char="-"/>
            </a:pPr>
            <a:r>
              <a:rPr lang="en-US" dirty="0"/>
              <a:t>Proportionality and reasonability test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Alternatevely</a:t>
            </a:r>
            <a:r>
              <a:rPr lang="en-US" dirty="0">
                <a:solidFill>
                  <a:srgbClr val="FF0000"/>
                </a:solidFill>
              </a:rPr>
              <a:t>, “suspension” of the agreements but: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1.Proper insurance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2.Adequate alternative incomes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1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A23B-6E8B-1B44-A12B-C0464B16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0E02-8466-3943-A1EE-01251C2B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UNILATERAL VARIATIONS Vs. UNILATERAL TERMINATION</a:t>
            </a:r>
          </a:p>
          <a:p>
            <a:r>
              <a:rPr lang="en-US" sz="2800" dirty="0"/>
              <a:t>WHAT IS ALLOWED ? WHAT NOT?</a:t>
            </a:r>
          </a:p>
          <a:p>
            <a:r>
              <a:rPr lang="en-US" sz="2800" dirty="0"/>
              <a:t>FORCE MAJEURE AND CLAUSULA REBUS SIC STANTIBUS</a:t>
            </a:r>
          </a:p>
        </p:txBody>
      </p:sp>
    </p:spTree>
    <p:extLst>
      <p:ext uri="{BB962C8B-B14F-4D97-AF65-F5344CB8AC3E}">
        <p14:creationId xmlns:p14="http://schemas.microsoft.com/office/powerpoint/2010/main" val="428466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A23B-6E8B-1B44-A12B-C0464B16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0E02-8466-3943-A1EE-01251C2B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EXPIRING AGREEMENTS AND NEW AGREEMENTS </a:t>
            </a:r>
          </a:p>
          <a:p>
            <a:r>
              <a:rPr lang="en-US" sz="2400" dirty="0"/>
              <a:t>(so far no disputes concerning refusals to </a:t>
            </a:r>
            <a:r>
              <a:rPr lang="en-US" sz="2400" dirty="0" err="1"/>
              <a:t>exted</a:t>
            </a:r>
            <a:r>
              <a:rPr lang="en-US" sz="2400" dirty="0"/>
              <a:t> or delay and agreement)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1.Assessment of the relevant law or CBA </a:t>
            </a:r>
          </a:p>
          <a:p>
            <a:pPr marL="0" indent="0">
              <a:buNone/>
            </a:pPr>
            <a:r>
              <a:rPr lang="en-US" sz="2400" dirty="0"/>
              <a:t>2. Contractual autonomy of the parties</a:t>
            </a:r>
          </a:p>
        </p:txBody>
      </p:sp>
    </p:spTree>
    <p:extLst>
      <p:ext uri="{BB962C8B-B14F-4D97-AF65-F5344CB8AC3E}">
        <p14:creationId xmlns:p14="http://schemas.microsoft.com/office/powerpoint/2010/main" val="414565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A23B-6E8B-1B44-A12B-C0464B16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0E02-8466-3943-A1EE-01251C2B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AGREEMENTS THAT CANNOT BE PERFORMED AS THE PARTIES ORIGINALLY ANTICIPATED</a:t>
            </a:r>
          </a:p>
          <a:p>
            <a:r>
              <a:rPr lang="en-US" dirty="0">
                <a:solidFill>
                  <a:srgbClr val="FF0000"/>
                </a:solidFill>
              </a:rPr>
              <a:t>UNILATERAL VARIATIONS: Are they valid?</a:t>
            </a:r>
          </a:p>
          <a:p>
            <a:endParaRPr lang="en-US" dirty="0"/>
          </a:p>
          <a:p>
            <a:r>
              <a:rPr lang="en-US" dirty="0"/>
              <a:t>Assessment of the relevant law or CBA </a:t>
            </a:r>
          </a:p>
          <a:p>
            <a:r>
              <a:rPr lang="en-US" dirty="0"/>
              <a:t>Contractual autonomy of the parties</a:t>
            </a:r>
          </a:p>
        </p:txBody>
      </p:sp>
    </p:spTree>
    <p:extLst>
      <p:ext uri="{BB962C8B-B14F-4D97-AF65-F5344CB8AC3E}">
        <p14:creationId xmlns:p14="http://schemas.microsoft.com/office/powerpoint/2010/main" val="292149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8F6A-EAE6-B142-869B-D02BF5F9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50D6-5397-5640-B10A-9E222872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EQUAL TREATMENT: no discriminatory measures against targeted employees (</a:t>
            </a:r>
            <a:r>
              <a:rPr lang="en-US" dirty="0" err="1"/>
              <a:t>eg.</a:t>
            </a:r>
            <a:r>
              <a:rPr lang="en-US" dirty="0"/>
              <a:t> Higher paid employees, foreigners, older employees) : </a:t>
            </a:r>
            <a:r>
              <a:rPr lang="en-US" dirty="0">
                <a:solidFill>
                  <a:srgbClr val="FF0000"/>
                </a:solidFill>
              </a:rPr>
              <a:t>INVALIDITY OF MEASURES</a:t>
            </a:r>
          </a:p>
          <a:p>
            <a:r>
              <a:rPr lang="en-US" dirty="0"/>
              <a:t>CHOICE OF LAW and/or CBA: (</a:t>
            </a:r>
            <a:r>
              <a:rPr lang="en-US" dirty="0">
                <a:solidFill>
                  <a:srgbClr val="FF0000"/>
                </a:solidFill>
              </a:rPr>
              <a:t>BURDEN OF PROOF, how?</a:t>
            </a:r>
            <a:r>
              <a:rPr lang="en-US" dirty="0"/>
              <a:t>)</a:t>
            </a:r>
          </a:p>
          <a:p>
            <a:r>
              <a:rPr lang="en-US" dirty="0"/>
              <a:t>GOOD FAITH: </a:t>
            </a:r>
            <a:r>
              <a:rPr lang="en-US" dirty="0">
                <a:solidFill>
                  <a:srgbClr val="FF0000"/>
                </a:solidFill>
              </a:rPr>
              <a:t>what elements to produce? </a:t>
            </a:r>
            <a:r>
              <a:rPr lang="en-US" dirty="0"/>
              <a:t>Relevant correspondence, minutes of meetings,…</a:t>
            </a:r>
          </a:p>
          <a:p>
            <a:r>
              <a:rPr lang="en-US" dirty="0"/>
              <a:t>REASONABLENESS  AND PROPORTIONALITY TESTS: </a:t>
            </a:r>
          </a:p>
          <a:p>
            <a:pPr marL="0" indent="0">
              <a:buNone/>
            </a:pPr>
            <a:r>
              <a:rPr lang="en-US" dirty="0"/>
              <a:t>	- attempt to reach a mutual agreement</a:t>
            </a:r>
          </a:p>
          <a:p>
            <a:pPr marL="0" indent="0">
              <a:buNone/>
            </a:pPr>
            <a:r>
              <a:rPr lang="en-US" dirty="0"/>
              <a:t>	- economic situation of the club</a:t>
            </a:r>
          </a:p>
          <a:p>
            <a:pPr marL="0" indent="0">
              <a:buNone/>
            </a:pPr>
            <a:r>
              <a:rPr lang="en-US" dirty="0"/>
              <a:t>	- proportionality of the amendments</a:t>
            </a:r>
          </a:p>
          <a:p>
            <a:pPr marL="0" indent="0">
              <a:buNone/>
            </a:pPr>
            <a:r>
              <a:rPr lang="en-US" dirty="0"/>
              <a:t>	-Net income of the player after amendments</a:t>
            </a:r>
          </a:p>
          <a:p>
            <a:pPr marL="0" indent="0">
              <a:buNone/>
            </a:pPr>
            <a:r>
              <a:rPr lang="en-US" dirty="0"/>
              <a:t>	- Individual or collective measure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6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D993-AEA4-D048-B931-FF0CC751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b="1" dirty="0"/>
              <a:t>LESSONS TO BE LEARNED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5A8A8D-CF0C-134E-9EB0-FAC5D6C25F50}"/>
              </a:ext>
            </a:extLst>
          </p:cNvPr>
          <p:cNvSpPr txBox="1"/>
          <p:nvPr/>
        </p:nvSpPr>
        <p:spPr>
          <a:xfrm>
            <a:off x="7764651" y="60598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68B1F4C-9118-4C65-95A5-35C8889A471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46959" y="1922003"/>
          <a:ext cx="12045043" cy="461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12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text&#10;&#10;Description automatically generated">
            <a:extLst>
              <a:ext uri="{FF2B5EF4-FFF2-40B4-BE49-F238E27FC236}">
                <a16:creationId xmlns:a16="http://schemas.microsoft.com/office/drawing/2014/main" id="{57F708A8-8D3F-4BA5-B380-75FD32D8E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8" b="6250"/>
          <a:stretch/>
        </p:blipFill>
        <p:spPr>
          <a:xfrm>
            <a:off x="3597954" y="800007"/>
            <a:ext cx="4992915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68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1081B-97CD-E743-9A19-F5FDDC68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07721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STATUS OF CHAMPIONSHIPS IN 52 Countries </a:t>
            </a:r>
            <a:r>
              <a:rPr lang="en-US" dirty="0" err="1"/>
              <a:t>WorLDWIDE</a:t>
            </a:r>
            <a:endParaRPr lang="en-US" dirty="0"/>
          </a:p>
        </p:txBody>
      </p:sp>
      <p:pic>
        <p:nvPicPr>
          <p:cNvPr id="105" name="Immagine 104">
            <a:extLst>
              <a:ext uri="{FF2B5EF4-FFF2-40B4-BE49-F238E27FC236}">
                <a16:creationId xmlns:a16="http://schemas.microsoft.com/office/drawing/2014/main" id="{0CC0915B-094E-D245-BBE8-D33547422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4" b="13010"/>
          <a:stretch/>
        </p:blipFill>
        <p:spPr>
          <a:xfrm>
            <a:off x="821410" y="1926773"/>
            <a:ext cx="10913489" cy="4816926"/>
          </a:xfrm>
          <a:custGeom>
            <a:avLst/>
            <a:gdLst>
              <a:gd name="connsiteX0" fmla="*/ 1204232 w 10913489"/>
              <a:gd name="connsiteY0" fmla="*/ 0 h 4816926"/>
              <a:gd name="connsiteX1" fmla="*/ 9709257 w 10913489"/>
              <a:gd name="connsiteY1" fmla="*/ 0 h 4816926"/>
              <a:gd name="connsiteX2" fmla="*/ 10913489 w 10913489"/>
              <a:gd name="connsiteY2" fmla="*/ 2408463 h 4816926"/>
              <a:gd name="connsiteX3" fmla="*/ 9709257 w 10913489"/>
              <a:gd name="connsiteY3" fmla="*/ 4816926 h 4816926"/>
              <a:gd name="connsiteX4" fmla="*/ 1204232 w 10913489"/>
              <a:gd name="connsiteY4" fmla="*/ 4816926 h 4816926"/>
              <a:gd name="connsiteX5" fmla="*/ 0 w 10913489"/>
              <a:gd name="connsiteY5" fmla="*/ 2408463 h 481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3489" h="4816926">
                <a:moveTo>
                  <a:pt x="1204232" y="0"/>
                </a:moveTo>
                <a:lnTo>
                  <a:pt x="9709257" y="0"/>
                </a:lnTo>
                <a:lnTo>
                  <a:pt x="10913489" y="2408463"/>
                </a:lnTo>
                <a:lnTo>
                  <a:pt x="9709257" y="4816926"/>
                </a:lnTo>
                <a:lnTo>
                  <a:pt x="1204232" y="4816926"/>
                </a:lnTo>
                <a:lnTo>
                  <a:pt x="0" y="240846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127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D9A1-9D12-4E57-BDFA-34AA7ADD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52 countries, Representing all 6 FIFA CONFEDERATIONS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9A5D-E1ED-467C-8C4D-E7A299398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248900" cy="4377486"/>
          </a:xfrm>
        </p:spPr>
        <p:txBody>
          <a:bodyPr>
            <a:normAutofit fontScale="92500"/>
          </a:bodyPr>
          <a:lstStyle/>
          <a:p>
            <a:pPr lvl="0"/>
            <a:r>
              <a:rPr lang="en-GB" sz="2800" b="1" i="1" dirty="0"/>
              <a:t>The “Big Five” Leagues</a:t>
            </a:r>
            <a:r>
              <a:rPr lang="en-GB" sz="2800" b="1" dirty="0"/>
              <a:t> </a:t>
            </a:r>
            <a:r>
              <a:rPr lang="en-GB" sz="2800" b="1" i="1" dirty="0"/>
              <a:t>(</a:t>
            </a:r>
            <a:r>
              <a:rPr lang="en-GB" sz="2800" i="1" dirty="0"/>
              <a:t>England, France, Germany, Italy, and Spain)</a:t>
            </a:r>
            <a:endParaRPr lang="en-GB" sz="2800" dirty="0"/>
          </a:p>
          <a:p>
            <a:pPr lvl="0" algn="just"/>
            <a:r>
              <a:rPr lang="en-GB" sz="2800" b="1" i="1" dirty="0"/>
              <a:t>20 Other European federation</a:t>
            </a:r>
            <a:r>
              <a:rPr lang="en-GB" sz="2800" i="1" dirty="0"/>
              <a:t>s</a:t>
            </a:r>
            <a:r>
              <a:rPr lang="en-GB" sz="2800" dirty="0"/>
              <a:t> </a:t>
            </a:r>
            <a:r>
              <a:rPr lang="en-GB" sz="2800" i="1" dirty="0"/>
              <a:t>(Azerbaijan, Belgium, Bulgaria, Croatia, Cyprus, Denmark, Greece, The Netherlands, Norway, Poland, Portugal, Romania, Russia, Scotland, Serbia, Slovenia, Sweden, Switzerland, Turkey and Ukraine)</a:t>
            </a:r>
            <a:endParaRPr lang="en-GB" sz="2800" dirty="0"/>
          </a:p>
          <a:p>
            <a:pPr lvl="0"/>
            <a:r>
              <a:rPr lang="en-GB" sz="2800" b="1" i="1" dirty="0"/>
              <a:t>10 from the Americas </a:t>
            </a:r>
            <a:r>
              <a:rPr lang="en-GB" sz="2800" i="1" dirty="0"/>
              <a:t>(Argentina, Brazil, Canada, Chile, Colombia, Ecuador, Mexico, Paraguay, Uruguay and USA)</a:t>
            </a:r>
            <a:endParaRPr lang="en-GB" sz="2800" dirty="0"/>
          </a:p>
          <a:p>
            <a:pPr lvl="0"/>
            <a:r>
              <a:rPr lang="en-GB" sz="2800" b="1" i="1" dirty="0"/>
              <a:t>6 from Africa </a:t>
            </a:r>
            <a:r>
              <a:rPr lang="en-GB" sz="2800" i="1" dirty="0"/>
              <a:t>(Cameroon, Egypt, Ghana, Kenya, Nigeria and South Africa)</a:t>
            </a:r>
            <a:endParaRPr lang="en-GB" sz="2800" dirty="0"/>
          </a:p>
          <a:p>
            <a:pPr lvl="0" algn="just"/>
            <a:r>
              <a:rPr lang="en-GB" sz="2800" b="1" i="1" dirty="0"/>
              <a:t>11 from Asia and Oceania </a:t>
            </a:r>
            <a:r>
              <a:rPr lang="en-GB" sz="2800" i="1" dirty="0"/>
              <a:t>(Australia, China, India, Indonesia, Japan, Malaysia, New Zealand, Philippines, Qatar, Saudi Arabia and UAE)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75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0C4A073-4516-4683-A947-0C4ED7C609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77586"/>
          <a:ext cx="10131425" cy="612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56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C3E0-2E4A-0E49-B324-C8B5E32C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07" y="219119"/>
            <a:ext cx="3979205" cy="1453363"/>
          </a:xfrm>
        </p:spPr>
        <p:txBody>
          <a:bodyPr>
            <a:normAutofit/>
          </a:bodyPr>
          <a:lstStyle/>
          <a:p>
            <a:r>
              <a:rPr lang="en-US" b="1" dirty="0"/>
              <a:t>Top FIVE LEAGUES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C8329-5049-A74C-93F3-92C644F1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5" y="1193773"/>
            <a:ext cx="6338806" cy="51605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Championships: FRA </a:t>
            </a:r>
            <a:r>
              <a:rPr lang="en-US" dirty="0"/>
              <a:t>(cancelled), </a:t>
            </a:r>
            <a:r>
              <a:rPr lang="en-US" b="1" dirty="0"/>
              <a:t>GER </a:t>
            </a:r>
            <a:r>
              <a:rPr lang="en-US" dirty="0"/>
              <a:t>(first to be resumed), </a:t>
            </a:r>
            <a:r>
              <a:rPr lang="en-US" b="1" dirty="0"/>
              <a:t>ES, IT, EN </a:t>
            </a:r>
            <a:r>
              <a:rPr lang="en-US" dirty="0"/>
              <a:t>(resumed in June) </a:t>
            </a:r>
          </a:p>
          <a:p>
            <a:pPr>
              <a:lnSpc>
                <a:spcPct val="90000"/>
              </a:lnSpc>
            </a:pPr>
            <a:r>
              <a:rPr lang="en-US" dirty="0"/>
              <a:t>Governments’ Measures : </a:t>
            </a:r>
            <a:r>
              <a:rPr lang="en-US" b="1" dirty="0"/>
              <a:t>ENG, FRA, GER, IT, ES,  </a:t>
            </a:r>
            <a:r>
              <a:rPr lang="en-US" dirty="0"/>
              <a:t>(</a:t>
            </a:r>
            <a:r>
              <a:rPr lang="en-US" b="1" dirty="0"/>
              <a:t>unemployment schemes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Federations:  </a:t>
            </a:r>
            <a:r>
              <a:rPr lang="en-US" b="1" dirty="0"/>
              <a:t>ENG </a:t>
            </a:r>
            <a:r>
              <a:rPr lang="en-US" dirty="0"/>
              <a:t>(EFL: relief fund), </a:t>
            </a:r>
            <a:r>
              <a:rPr lang="en-US" b="1" dirty="0"/>
              <a:t>GER, IT  </a:t>
            </a:r>
            <a:r>
              <a:rPr lang="en-US" dirty="0"/>
              <a:t>(</a:t>
            </a:r>
            <a:r>
              <a:rPr lang="en-US" b="1" dirty="0"/>
              <a:t>special line credits</a:t>
            </a:r>
            <a:r>
              <a:rPr lang="en-US" dirty="0"/>
              <a:t>) and, finally… Special fund “save football” (4.6.20)</a:t>
            </a:r>
          </a:p>
          <a:p>
            <a:pPr>
              <a:lnSpc>
                <a:spcPct val="90000"/>
              </a:lnSpc>
            </a:pPr>
            <a:r>
              <a:rPr lang="en-US" dirty="0"/>
              <a:t>TV revenues:</a:t>
            </a:r>
            <a:r>
              <a:rPr lang="en-US" b="1" dirty="0"/>
              <a:t> FRA </a:t>
            </a:r>
            <a:r>
              <a:rPr lang="en-US" dirty="0"/>
              <a:t> “payment plan” for games already played, </a:t>
            </a:r>
            <a:r>
              <a:rPr lang="en-US" u="sng" dirty="0"/>
              <a:t>ENG, deferral payment ( PL and Sky)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b="1" dirty="0"/>
              <a:t>PLAYER ASSOCIATIONS</a:t>
            </a:r>
            <a:r>
              <a:rPr lang="en-US" dirty="0"/>
              <a:t>: </a:t>
            </a:r>
            <a:r>
              <a:rPr lang="en-US" b="1" dirty="0"/>
              <a:t>ENG</a:t>
            </a:r>
            <a:r>
              <a:rPr lang="en-US" dirty="0"/>
              <a:t>: </a:t>
            </a:r>
            <a:r>
              <a:rPr lang="en-US" b="1" dirty="0"/>
              <a:t>“hardship loan” </a:t>
            </a:r>
            <a:r>
              <a:rPr lang="en-US" dirty="0"/>
              <a:t>to players in need.</a:t>
            </a:r>
          </a:p>
          <a:p>
            <a:pPr>
              <a:lnSpc>
                <a:spcPct val="90000"/>
              </a:lnSpc>
            </a:pPr>
            <a:r>
              <a:rPr lang="en-US" dirty="0"/>
              <a:t>Player-club negotiations: reduction of salary </a:t>
            </a:r>
            <a:r>
              <a:rPr lang="en-US" dirty="0" err="1"/>
              <a:t>Atletic</a:t>
            </a:r>
            <a:r>
              <a:rPr lang="en-US" dirty="0"/>
              <a:t> Bilbao (Spain), Juventus and Rome (Italy), Arsenal and Aston Villa (England), Borussia Dortmund (Germany) </a:t>
            </a:r>
          </a:p>
          <a:p>
            <a:pPr>
              <a:lnSpc>
                <a:spcPct val="90000"/>
              </a:lnSpc>
            </a:pPr>
            <a:r>
              <a:rPr lang="en-US" dirty="0"/>
              <a:t>N.B. Germany: 4 UEFA CH. Leagues: 20 mil. Euros to clubs lower down the pyramid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C7A1D-244C-1D4A-A408-F2B95F2C4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407" y="1672482"/>
            <a:ext cx="6095593" cy="3657355"/>
          </a:xfrm>
          <a:prstGeom prst="roundRect">
            <a:avLst>
              <a:gd name="adj" fmla="val 4380"/>
            </a:avLst>
          </a:prstGeom>
          <a:solidFill>
            <a:srgbClr val="FFFFFF">
              <a:shade val="85000"/>
            </a:srgb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07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C3E0-2E4A-0E49-B324-C8B5E32C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300" b="1" dirty="0"/>
              <a:t>Other 47 Leagues </a:t>
            </a:r>
            <a:br>
              <a:rPr lang="en-US" sz="2300" b="1" dirty="0"/>
            </a:br>
            <a:r>
              <a:rPr lang="en-US" sz="2300" b="1" dirty="0"/>
              <a:t>the STATE OF PLAY</a:t>
            </a:r>
            <a:br>
              <a:rPr lang="en-US" sz="2300" dirty="0"/>
            </a:br>
            <a:endParaRPr lang="en-US" sz="23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5DBB05-DF71-4BF0-990A-997D58BFF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057178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57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D45CD57-9B6D-2B48-8C13-BEE40C21D7C0}"/>
              </a:ext>
            </a:extLst>
          </p:cNvPr>
          <p:cNvSpPr/>
          <p:nvPr/>
        </p:nvSpPr>
        <p:spPr>
          <a:xfrm>
            <a:off x="213755" y="635506"/>
            <a:ext cx="57808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BROADCASTING:</a:t>
            </a:r>
          </a:p>
          <a:p>
            <a:pPr marL="457200" algn="ctr">
              <a:spcAft>
                <a:spcPts val="0"/>
              </a:spcAft>
            </a:pP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Regular payment </a:t>
            </a:r>
            <a:r>
              <a:rPr lang="en-US" dirty="0">
                <a:latin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Poland, Russia, Serbia, Slovenia, Switzerland, Argentina, Ecuador, China, Qatar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On- going negotiations between leagues and broadcasters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(Croatia, Cyprus Denmark, Turkey, Colombia, Uruguay, Ghana, Saudi Arabia, U.A.E.).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Deal reached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(Scotland).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01DDD07-30CC-8C40-98A4-738CE8AFB394}"/>
              </a:ext>
            </a:extLst>
          </p:cNvPr>
          <p:cNvSpPr/>
          <p:nvPr/>
        </p:nvSpPr>
        <p:spPr>
          <a:xfrm>
            <a:off x="6090833" y="635506"/>
            <a:ext cx="5780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SPONSORSHIP:</a:t>
            </a:r>
          </a:p>
          <a:p>
            <a:pPr algn="ctr">
              <a:spcAft>
                <a:spcPts val="0"/>
              </a:spcAft>
            </a:pP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some countries (Croatia, Cyprus, Slovenia, Colombia, Ecuador, Ghana) sponsors have already asked for a rebate and/or halted their payments.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3A66-8E36-1749-B3EB-D66ECDE3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INSOLVENCY PROCEEDINGS STRICTLY RELATED TO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1BE4-B4E6-4A47-A8A0-819DA2C5D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400" b="1" dirty="0">
                <a:highlight>
                  <a:srgbClr val="FF0000"/>
                </a:highlight>
              </a:rPr>
              <a:t>NONE</a:t>
            </a:r>
            <a:r>
              <a:rPr lang="en-US" sz="4400" b="1" dirty="0"/>
              <a:t>, </a:t>
            </a:r>
            <a:r>
              <a:rPr lang="en-US" sz="4400" dirty="0"/>
              <a:t>but…clubs in serious economic difficulties</a:t>
            </a:r>
          </a:p>
          <a:p>
            <a:r>
              <a:rPr lang="en-US" sz="4400" dirty="0"/>
              <a:t>Clubs already with financial problems (among others 11 clubs China, 8 in Colombia, Malaga CF in Spain)</a:t>
            </a:r>
          </a:p>
        </p:txBody>
      </p:sp>
    </p:spTree>
    <p:extLst>
      <p:ext uri="{BB962C8B-B14F-4D97-AF65-F5344CB8AC3E}">
        <p14:creationId xmlns:p14="http://schemas.microsoft.com/office/powerpoint/2010/main" val="1565726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929</Words>
  <Application>Microsoft Macintosh PowerPoint</Application>
  <PresentationFormat>Widescreen</PresentationFormat>
  <Paragraphs>109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Celestial</vt:lpstr>
      <vt:lpstr>HOW Will FOOTBALL SURVIVE THE CORONAVIRUS?  By Michele Colucci  www.colucci.eu info@colucci.eu   </vt:lpstr>
      <vt:lpstr>PowerPoint Presentation</vt:lpstr>
      <vt:lpstr>STATUS OF CHAMPIONSHIPS IN 52 Countries WorLDWIDE</vt:lpstr>
      <vt:lpstr>52 countries, Representing all 6 FIFA CONFEDERATIONS</vt:lpstr>
      <vt:lpstr>PowerPoint Presentation</vt:lpstr>
      <vt:lpstr>Top FIVE LEAGUES </vt:lpstr>
      <vt:lpstr>Other 47 Leagues  the STATE OF PLAY </vt:lpstr>
      <vt:lpstr>PowerPoint Presentation</vt:lpstr>
      <vt:lpstr>INSOLVENCY PROCEEDINGS STRICTLY RELATED TO THE PANDEMIC</vt:lpstr>
      <vt:lpstr>The Legal Effects of Coronavirus on FOOTBALL EMPLOYMENT AGREEMENTS</vt:lpstr>
      <vt:lpstr>AGREEMENTS AT STAKE and GUIDING PRINCIPLES</vt:lpstr>
      <vt:lpstr>AGREEMENTS AT STAKE AND GUIDING PRINCIPLES</vt:lpstr>
      <vt:lpstr>IMPACT ON DECISION MAKING</vt:lpstr>
      <vt:lpstr>IMPACT ON DECISION MAKING</vt:lpstr>
      <vt:lpstr>IMPACT ON DECISION MAKING</vt:lpstr>
      <vt:lpstr>UNILATERAL VARIATIONS</vt:lpstr>
      <vt:lpstr>LESSONS TO BE LEARNED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Will FOOTBALL SURVIVE THE CORONAVIRUS?  By Michele Colucci AND Rustam Sethna  www.colucci.eu info@colucci.eu rustam.sethna@LAWINSPORT.com  </dc:title>
  <dc:creator>Rustam Sethna</dc:creator>
  <cp:lastModifiedBy>Michele Colucci</cp:lastModifiedBy>
  <cp:revision>17</cp:revision>
  <cp:lastPrinted>2020-06-05T13:06:56Z</cp:lastPrinted>
  <dcterms:created xsi:type="dcterms:W3CDTF">2020-06-05T12:33:40Z</dcterms:created>
  <dcterms:modified xsi:type="dcterms:W3CDTF">2020-10-02T12:33:55Z</dcterms:modified>
</cp:coreProperties>
</file>