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45"/>
  </p:notesMasterIdLst>
  <p:sldIdLst>
    <p:sldId id="757" r:id="rId2"/>
    <p:sldId id="742" r:id="rId3"/>
    <p:sldId id="758" r:id="rId4"/>
    <p:sldId id="259" r:id="rId5"/>
    <p:sldId id="726" r:id="rId6"/>
    <p:sldId id="753" r:id="rId7"/>
    <p:sldId id="754" r:id="rId8"/>
    <p:sldId id="755" r:id="rId9"/>
    <p:sldId id="756" r:id="rId10"/>
    <p:sldId id="261" r:id="rId11"/>
    <p:sldId id="740" r:id="rId12"/>
    <p:sldId id="741" r:id="rId13"/>
    <p:sldId id="267" r:id="rId14"/>
    <p:sldId id="718" r:id="rId15"/>
    <p:sldId id="719" r:id="rId16"/>
    <p:sldId id="728" r:id="rId17"/>
    <p:sldId id="730" r:id="rId18"/>
    <p:sldId id="731" r:id="rId19"/>
    <p:sldId id="729" r:id="rId20"/>
    <p:sldId id="732" r:id="rId21"/>
    <p:sldId id="733" r:id="rId22"/>
    <p:sldId id="734" r:id="rId23"/>
    <p:sldId id="736" r:id="rId24"/>
    <p:sldId id="735" r:id="rId25"/>
    <p:sldId id="268" r:id="rId26"/>
    <p:sldId id="727" r:id="rId27"/>
    <p:sldId id="738" r:id="rId28"/>
    <p:sldId id="739" r:id="rId29"/>
    <p:sldId id="278" r:id="rId30"/>
    <p:sldId id="381" r:id="rId31"/>
    <p:sldId id="743" r:id="rId32"/>
    <p:sldId id="744" r:id="rId33"/>
    <p:sldId id="286" r:id="rId34"/>
    <p:sldId id="746" r:id="rId35"/>
    <p:sldId id="747" r:id="rId36"/>
    <p:sldId id="748" r:id="rId37"/>
    <p:sldId id="692" r:id="rId38"/>
    <p:sldId id="745" r:id="rId39"/>
    <p:sldId id="716" r:id="rId40"/>
    <p:sldId id="749" r:id="rId41"/>
    <p:sldId id="750" r:id="rId42"/>
    <p:sldId id="751" r:id="rId43"/>
    <p:sldId id="737" r:id="rId44"/>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2508" autoAdjust="0"/>
  </p:normalViewPr>
  <p:slideViewPr>
    <p:cSldViewPr>
      <p:cViewPr varScale="1">
        <p:scale>
          <a:sx n="196" d="100"/>
          <a:sy n="196" d="100"/>
        </p:scale>
        <p:origin x="297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ata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B5C3E-A119-49D5-BD87-B5E99FDA2CB9}"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931D8494-3DE0-4F63-9B96-FE122C28FE62}">
      <dgm:prSet/>
      <dgm:spPr/>
      <dgm:t>
        <a:bodyPr/>
        <a:lstStyle/>
        <a:p>
          <a:pPr>
            <a:defRPr b="1"/>
          </a:pPr>
          <a:r>
            <a:rPr lang="en-US"/>
            <a:t>15 Dec. 1995</a:t>
          </a:r>
        </a:p>
      </dgm:t>
    </dgm:pt>
    <dgm:pt modelId="{CFE35BB5-1978-4454-9CF6-2759879C1227}" type="parTrans" cxnId="{B446DCB8-DAEB-4D43-AA44-BD85416A9804}">
      <dgm:prSet/>
      <dgm:spPr/>
      <dgm:t>
        <a:bodyPr/>
        <a:lstStyle/>
        <a:p>
          <a:endParaRPr lang="en-US"/>
        </a:p>
      </dgm:t>
    </dgm:pt>
    <dgm:pt modelId="{E824EA27-C7EF-4C6F-98B9-707185D1623A}" type="sibTrans" cxnId="{B446DCB8-DAEB-4D43-AA44-BD85416A9804}">
      <dgm:prSet/>
      <dgm:spPr/>
      <dgm:t>
        <a:bodyPr/>
        <a:lstStyle/>
        <a:p>
          <a:endParaRPr lang="en-US"/>
        </a:p>
      </dgm:t>
    </dgm:pt>
    <dgm:pt modelId="{7CACF3E9-CCB6-4E73-B9E9-4B26E21B3011}">
      <dgm:prSet/>
      <dgm:spPr/>
      <dgm:t>
        <a:bodyPr/>
        <a:lstStyle/>
        <a:p>
          <a:r>
            <a:rPr lang="en-US"/>
            <a:t>The Bosman case</a:t>
          </a:r>
        </a:p>
      </dgm:t>
    </dgm:pt>
    <dgm:pt modelId="{2132F847-3BFD-410B-BDEF-63DD90D6667D}" type="parTrans" cxnId="{6E53CC13-3C41-49A5-B509-9B9B196131E7}">
      <dgm:prSet/>
      <dgm:spPr/>
      <dgm:t>
        <a:bodyPr/>
        <a:lstStyle/>
        <a:p>
          <a:endParaRPr lang="en-US"/>
        </a:p>
      </dgm:t>
    </dgm:pt>
    <dgm:pt modelId="{13F36C25-4BA2-4FD8-8BD8-C7E9A59ACFC5}" type="sibTrans" cxnId="{6E53CC13-3C41-49A5-B509-9B9B196131E7}">
      <dgm:prSet/>
      <dgm:spPr/>
      <dgm:t>
        <a:bodyPr/>
        <a:lstStyle/>
        <a:p>
          <a:endParaRPr lang="en-US"/>
        </a:p>
      </dgm:t>
    </dgm:pt>
    <dgm:pt modelId="{695372E9-D145-4078-96C3-1AC384C4062F}">
      <dgm:prSet/>
      <dgm:spPr/>
      <dgm:t>
        <a:bodyPr/>
        <a:lstStyle/>
        <a:p>
          <a:pPr>
            <a:defRPr b="1"/>
          </a:pPr>
          <a:r>
            <a:rPr lang="en-US"/>
            <a:t>2001</a:t>
          </a:r>
        </a:p>
      </dgm:t>
    </dgm:pt>
    <dgm:pt modelId="{E40C8364-663A-4606-8915-BE273CE73D23}" type="parTrans" cxnId="{DC1186ED-A9B5-4B6A-935D-7F4D479503AA}">
      <dgm:prSet/>
      <dgm:spPr/>
      <dgm:t>
        <a:bodyPr/>
        <a:lstStyle/>
        <a:p>
          <a:endParaRPr lang="en-US"/>
        </a:p>
      </dgm:t>
    </dgm:pt>
    <dgm:pt modelId="{34EF1BC7-FF2F-4DAF-8D82-ED64C2BE730F}" type="sibTrans" cxnId="{DC1186ED-A9B5-4B6A-935D-7F4D479503AA}">
      <dgm:prSet/>
      <dgm:spPr/>
      <dgm:t>
        <a:bodyPr/>
        <a:lstStyle/>
        <a:p>
          <a:endParaRPr lang="en-US"/>
        </a:p>
      </dgm:t>
    </dgm:pt>
    <dgm:pt modelId="{18D45CBC-8BE2-4BB1-97ED-E767AB6CA13B}">
      <dgm:prSet/>
      <dgm:spPr/>
      <dgm:t>
        <a:bodyPr/>
        <a:lstStyle/>
        <a:p>
          <a:r>
            <a:rPr lang="en-US"/>
            <a:t>The Gentlemen’s agreement  FIFA UEFA European Commission</a:t>
          </a:r>
        </a:p>
      </dgm:t>
    </dgm:pt>
    <dgm:pt modelId="{B84F440C-FB85-445A-BF98-BB33E82F9866}" type="parTrans" cxnId="{E7EFCCBA-B770-463E-B1A7-102B4C39A3AF}">
      <dgm:prSet/>
      <dgm:spPr/>
      <dgm:t>
        <a:bodyPr/>
        <a:lstStyle/>
        <a:p>
          <a:endParaRPr lang="en-US"/>
        </a:p>
      </dgm:t>
    </dgm:pt>
    <dgm:pt modelId="{17392C6B-CA7D-41D7-AC10-52E6A3796C33}" type="sibTrans" cxnId="{E7EFCCBA-B770-463E-B1A7-102B4C39A3AF}">
      <dgm:prSet/>
      <dgm:spPr/>
      <dgm:t>
        <a:bodyPr/>
        <a:lstStyle/>
        <a:p>
          <a:endParaRPr lang="en-US"/>
        </a:p>
      </dgm:t>
    </dgm:pt>
    <dgm:pt modelId="{DEC58E08-0DDA-4362-86B3-27A9A9C4DF1B}">
      <dgm:prSet/>
      <dgm:spPr/>
      <dgm:t>
        <a:bodyPr/>
        <a:lstStyle/>
        <a:p>
          <a:r>
            <a:rPr lang="en-US"/>
            <a:t>The five principles:</a:t>
          </a:r>
        </a:p>
      </dgm:t>
    </dgm:pt>
    <dgm:pt modelId="{F62E4AD1-6727-4358-8D5C-B7CD3B171655}" type="parTrans" cxnId="{42B7FDB4-BED3-4764-A0E3-E07A07E77707}">
      <dgm:prSet/>
      <dgm:spPr/>
      <dgm:t>
        <a:bodyPr/>
        <a:lstStyle/>
        <a:p>
          <a:endParaRPr lang="en-US"/>
        </a:p>
      </dgm:t>
    </dgm:pt>
    <dgm:pt modelId="{9145DB5C-7BE0-4861-8DA4-215360F20D76}" type="sibTrans" cxnId="{42B7FDB4-BED3-4764-A0E3-E07A07E77707}">
      <dgm:prSet/>
      <dgm:spPr/>
      <dgm:t>
        <a:bodyPr/>
        <a:lstStyle/>
        <a:p>
          <a:endParaRPr lang="en-US"/>
        </a:p>
      </dgm:t>
    </dgm:pt>
    <dgm:pt modelId="{CA9351E7-7791-4C6E-821F-E537A801CA4E}">
      <dgm:prSet/>
      <dgm:spPr/>
      <dgm:t>
        <a:bodyPr/>
        <a:lstStyle/>
        <a:p>
          <a:pPr>
            <a:defRPr b="1"/>
          </a:pPr>
          <a:r>
            <a:rPr lang="en-US"/>
            <a:t>2001–2023</a:t>
          </a:r>
        </a:p>
      </dgm:t>
    </dgm:pt>
    <dgm:pt modelId="{6B421EDE-48E4-4891-9766-9F11205ECF73}" type="parTrans" cxnId="{0A53617E-5488-45CF-8C4F-19E807CC1503}">
      <dgm:prSet/>
      <dgm:spPr/>
      <dgm:t>
        <a:bodyPr/>
        <a:lstStyle/>
        <a:p>
          <a:endParaRPr lang="en-US"/>
        </a:p>
      </dgm:t>
    </dgm:pt>
    <dgm:pt modelId="{E7417939-BA1A-4064-B0EC-B14B252E019F}" type="sibTrans" cxnId="{0A53617E-5488-45CF-8C4F-19E807CC1503}">
      <dgm:prSet/>
      <dgm:spPr/>
      <dgm:t>
        <a:bodyPr/>
        <a:lstStyle/>
        <a:p>
          <a:endParaRPr lang="en-US"/>
        </a:p>
      </dgm:t>
    </dgm:pt>
    <dgm:pt modelId="{D46DF460-EEFD-4CF2-BB80-4EF65E8E9CF2}">
      <dgm:prSet/>
      <dgm:spPr/>
      <dgm:t>
        <a:bodyPr/>
        <a:lstStyle/>
        <a:p>
          <a:r>
            <a:rPr lang="en-US"/>
            <a:t>From 2001 to 2023 FIFA Regulations: from monologue to dialogue with stakeholders </a:t>
          </a:r>
        </a:p>
      </dgm:t>
    </dgm:pt>
    <dgm:pt modelId="{2E18108A-6991-4DC0-B97B-42208ED6FA3D}" type="parTrans" cxnId="{057BFE78-DA10-4F73-8449-9A17591862A0}">
      <dgm:prSet/>
      <dgm:spPr/>
      <dgm:t>
        <a:bodyPr/>
        <a:lstStyle/>
        <a:p>
          <a:endParaRPr lang="en-US"/>
        </a:p>
      </dgm:t>
    </dgm:pt>
    <dgm:pt modelId="{95103EC6-4F7D-473E-AB49-8633BE3F67AE}" type="sibTrans" cxnId="{057BFE78-DA10-4F73-8449-9A17591862A0}">
      <dgm:prSet/>
      <dgm:spPr/>
      <dgm:t>
        <a:bodyPr/>
        <a:lstStyle/>
        <a:p>
          <a:endParaRPr lang="en-US"/>
        </a:p>
      </dgm:t>
    </dgm:pt>
    <dgm:pt modelId="{982AB5ED-9F3A-104C-A633-9840EC66CDEA}" type="pres">
      <dgm:prSet presAssocID="{8B6B5C3E-A119-49D5-BD87-B5E99FDA2CB9}" presName="root" presStyleCnt="0">
        <dgm:presLayoutVars>
          <dgm:chMax/>
          <dgm:chPref/>
          <dgm:animLvl val="lvl"/>
        </dgm:presLayoutVars>
      </dgm:prSet>
      <dgm:spPr/>
    </dgm:pt>
    <dgm:pt modelId="{95A71FB1-3B45-2349-BC9A-DCFD4D733E34}" type="pres">
      <dgm:prSet presAssocID="{8B6B5C3E-A119-49D5-BD87-B5E99FDA2CB9}" presName="divider" presStyleLbl="node1" presStyleIdx="0" presStyleCnt="1"/>
      <dgm:spPr/>
    </dgm:pt>
    <dgm:pt modelId="{7FBE361C-7019-5740-A8B3-BCCDA8ABD7B3}" type="pres">
      <dgm:prSet presAssocID="{8B6B5C3E-A119-49D5-BD87-B5E99FDA2CB9}" presName="nodes" presStyleCnt="0">
        <dgm:presLayoutVars>
          <dgm:chMax/>
          <dgm:chPref/>
          <dgm:animLvl val="lvl"/>
        </dgm:presLayoutVars>
      </dgm:prSet>
      <dgm:spPr/>
    </dgm:pt>
    <dgm:pt modelId="{1217FDB5-9BAC-3347-BE5D-FC1F492AEA81}" type="pres">
      <dgm:prSet presAssocID="{931D8494-3DE0-4F63-9B96-FE122C28FE62}" presName="composite" presStyleCnt="0"/>
      <dgm:spPr/>
    </dgm:pt>
    <dgm:pt modelId="{76A41A48-0563-9046-94D9-1AD7FF889051}" type="pres">
      <dgm:prSet presAssocID="{931D8494-3DE0-4F63-9B96-FE122C28FE62}" presName="L1TextContainer" presStyleLbl="revTx" presStyleIdx="0" presStyleCnt="3">
        <dgm:presLayoutVars>
          <dgm:chMax val="1"/>
          <dgm:chPref val="1"/>
          <dgm:bulletEnabled val="1"/>
        </dgm:presLayoutVars>
      </dgm:prSet>
      <dgm:spPr/>
    </dgm:pt>
    <dgm:pt modelId="{9F986851-C033-D541-BC3C-9A2E487B564F}" type="pres">
      <dgm:prSet presAssocID="{931D8494-3DE0-4F63-9B96-FE122C28FE62}" presName="L2TextContainerWrapper" presStyleCnt="0">
        <dgm:presLayoutVars>
          <dgm:chMax val="0"/>
          <dgm:chPref val="0"/>
          <dgm:bulletEnabled val="1"/>
        </dgm:presLayoutVars>
      </dgm:prSet>
      <dgm:spPr/>
    </dgm:pt>
    <dgm:pt modelId="{91208A54-0CE9-5741-BA19-6C431244E89F}" type="pres">
      <dgm:prSet presAssocID="{931D8494-3DE0-4F63-9B96-FE122C28FE62}" presName="L2TextContainer" presStyleLbl="bgAccFollowNode1" presStyleIdx="0" presStyleCnt="3"/>
      <dgm:spPr/>
    </dgm:pt>
    <dgm:pt modelId="{D6207D74-27C4-4B4C-95D3-F531D35DCE45}" type="pres">
      <dgm:prSet presAssocID="{931D8494-3DE0-4F63-9B96-FE122C28FE62}" presName="FlexibleEmptyPlaceHolder" presStyleCnt="0"/>
      <dgm:spPr/>
    </dgm:pt>
    <dgm:pt modelId="{F39230E0-B4FE-B746-AC2B-30A243EAD31D}" type="pres">
      <dgm:prSet presAssocID="{931D8494-3DE0-4F63-9B96-FE122C28FE62}" presName="ConnectLine" presStyleLbl="alignNode1" presStyleIdx="0" presStyleCnt="3"/>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A57715EF-97E6-054F-8851-67AAF9E36372}" type="pres">
      <dgm:prSet presAssocID="{931D8494-3DE0-4F63-9B96-FE122C28FE62}"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AA6F39FE-A19E-CB4D-8FF0-AF9D02AB13BE}" type="pres">
      <dgm:prSet presAssocID="{931D8494-3DE0-4F63-9B96-FE122C28FE62}" presName="EmptyPlaceHolder" presStyleCnt="0"/>
      <dgm:spPr/>
    </dgm:pt>
    <dgm:pt modelId="{D274FD85-2911-8346-9DF7-E1977788194D}" type="pres">
      <dgm:prSet presAssocID="{E824EA27-C7EF-4C6F-98B9-707185D1623A}" presName="spaceBetweenRectangles" presStyleCnt="0"/>
      <dgm:spPr/>
    </dgm:pt>
    <dgm:pt modelId="{76F9D99F-7E14-C445-8D7D-1F678F00A94F}" type="pres">
      <dgm:prSet presAssocID="{695372E9-D145-4078-96C3-1AC384C4062F}" presName="composite" presStyleCnt="0"/>
      <dgm:spPr/>
    </dgm:pt>
    <dgm:pt modelId="{9C763469-0091-AA4C-A761-7A487485C353}" type="pres">
      <dgm:prSet presAssocID="{695372E9-D145-4078-96C3-1AC384C4062F}" presName="L1TextContainer" presStyleLbl="revTx" presStyleIdx="1" presStyleCnt="3">
        <dgm:presLayoutVars>
          <dgm:chMax val="1"/>
          <dgm:chPref val="1"/>
          <dgm:bulletEnabled val="1"/>
        </dgm:presLayoutVars>
      </dgm:prSet>
      <dgm:spPr/>
    </dgm:pt>
    <dgm:pt modelId="{803B7882-348B-BD46-B254-F9FDB4528330}" type="pres">
      <dgm:prSet presAssocID="{695372E9-D145-4078-96C3-1AC384C4062F}" presName="L2TextContainerWrapper" presStyleCnt="0">
        <dgm:presLayoutVars>
          <dgm:chMax val="0"/>
          <dgm:chPref val="0"/>
          <dgm:bulletEnabled val="1"/>
        </dgm:presLayoutVars>
      </dgm:prSet>
      <dgm:spPr/>
    </dgm:pt>
    <dgm:pt modelId="{4917CA40-35D4-A44F-B3FE-6296A8B3787E}" type="pres">
      <dgm:prSet presAssocID="{695372E9-D145-4078-96C3-1AC384C4062F}" presName="L2TextContainer" presStyleLbl="bgAccFollowNode1" presStyleIdx="1" presStyleCnt="3"/>
      <dgm:spPr/>
    </dgm:pt>
    <dgm:pt modelId="{9F743EE4-DD5B-204C-AA6D-60F4D28DC167}" type="pres">
      <dgm:prSet presAssocID="{695372E9-D145-4078-96C3-1AC384C4062F}" presName="FlexibleEmptyPlaceHolder" presStyleCnt="0"/>
      <dgm:spPr/>
    </dgm:pt>
    <dgm:pt modelId="{D97C744A-E955-784F-96FE-439BC519678D}" type="pres">
      <dgm:prSet presAssocID="{695372E9-D145-4078-96C3-1AC384C4062F}" presName="ConnectLine" presStyleLbl="alignNode1" presStyleIdx="1" presStyleCnt="3"/>
      <dgm:spPr>
        <a:solidFill>
          <a:schemeClr val="accent2">
            <a:hueOff val="-691287"/>
            <a:satOff val="-18147"/>
            <a:lumOff val="9216"/>
            <a:alphaOff val="0"/>
          </a:schemeClr>
        </a:solidFill>
        <a:ln w="6350" cap="flat" cmpd="sng" algn="ctr">
          <a:solidFill>
            <a:schemeClr val="accent2">
              <a:hueOff val="-691287"/>
              <a:satOff val="-18147"/>
              <a:lumOff val="9216"/>
              <a:alphaOff val="0"/>
            </a:schemeClr>
          </a:solidFill>
          <a:prstDash val="dash"/>
          <a:miter lim="800000"/>
        </a:ln>
        <a:effectLst/>
      </dgm:spPr>
    </dgm:pt>
    <dgm:pt modelId="{CD457E01-F1B4-AD44-8F29-9C47375B18AD}" type="pres">
      <dgm:prSet presAssocID="{695372E9-D145-4078-96C3-1AC384C4062F}"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00877B52-64AA-F340-8C56-5D73BA14F4C5}" type="pres">
      <dgm:prSet presAssocID="{695372E9-D145-4078-96C3-1AC384C4062F}" presName="EmptyPlaceHolder" presStyleCnt="0"/>
      <dgm:spPr/>
    </dgm:pt>
    <dgm:pt modelId="{C30F93C9-57F1-E749-A247-A9B716649263}" type="pres">
      <dgm:prSet presAssocID="{34EF1BC7-FF2F-4DAF-8D82-ED64C2BE730F}" presName="spaceBetweenRectangles" presStyleCnt="0"/>
      <dgm:spPr/>
    </dgm:pt>
    <dgm:pt modelId="{19A62973-D161-CB4E-99E4-78AD5F9BEA39}" type="pres">
      <dgm:prSet presAssocID="{CA9351E7-7791-4C6E-821F-E537A801CA4E}" presName="composite" presStyleCnt="0"/>
      <dgm:spPr/>
    </dgm:pt>
    <dgm:pt modelId="{B118587A-618E-B04B-8861-2A1B66AABDB4}" type="pres">
      <dgm:prSet presAssocID="{CA9351E7-7791-4C6E-821F-E537A801CA4E}" presName="L1TextContainer" presStyleLbl="revTx" presStyleIdx="2" presStyleCnt="3">
        <dgm:presLayoutVars>
          <dgm:chMax val="1"/>
          <dgm:chPref val="1"/>
          <dgm:bulletEnabled val="1"/>
        </dgm:presLayoutVars>
      </dgm:prSet>
      <dgm:spPr/>
    </dgm:pt>
    <dgm:pt modelId="{40138C23-534D-DD45-ACB7-B2616E9F2313}" type="pres">
      <dgm:prSet presAssocID="{CA9351E7-7791-4C6E-821F-E537A801CA4E}" presName="L2TextContainerWrapper" presStyleCnt="0">
        <dgm:presLayoutVars>
          <dgm:chMax val="0"/>
          <dgm:chPref val="0"/>
          <dgm:bulletEnabled val="1"/>
        </dgm:presLayoutVars>
      </dgm:prSet>
      <dgm:spPr/>
    </dgm:pt>
    <dgm:pt modelId="{2DD7D66C-ADDC-DC4E-9049-2FE6D3FC05D3}" type="pres">
      <dgm:prSet presAssocID="{CA9351E7-7791-4C6E-821F-E537A801CA4E}" presName="L2TextContainer" presStyleLbl="bgAccFollowNode1" presStyleIdx="2" presStyleCnt="3"/>
      <dgm:spPr/>
    </dgm:pt>
    <dgm:pt modelId="{1D8E72ED-FB7E-0641-A82D-0A591052EFDE}" type="pres">
      <dgm:prSet presAssocID="{CA9351E7-7791-4C6E-821F-E537A801CA4E}" presName="FlexibleEmptyPlaceHolder" presStyleCnt="0"/>
      <dgm:spPr/>
    </dgm:pt>
    <dgm:pt modelId="{C59397EF-A4E2-074F-86D7-47B5487B3654}" type="pres">
      <dgm:prSet presAssocID="{CA9351E7-7791-4C6E-821F-E537A801CA4E}" presName="ConnectLine" presStyleLbl="alignNode1" presStyleIdx="2" presStyleCnt="3"/>
      <dgm:spPr>
        <a:solidFill>
          <a:schemeClr val="accent2">
            <a:hueOff val="-1382574"/>
            <a:satOff val="-36295"/>
            <a:lumOff val="18431"/>
            <a:alphaOff val="0"/>
          </a:schemeClr>
        </a:solidFill>
        <a:ln w="6350" cap="flat" cmpd="sng" algn="ctr">
          <a:solidFill>
            <a:schemeClr val="accent2">
              <a:hueOff val="-1382574"/>
              <a:satOff val="-36295"/>
              <a:lumOff val="18431"/>
              <a:alphaOff val="0"/>
            </a:schemeClr>
          </a:solidFill>
          <a:prstDash val="dash"/>
          <a:miter lim="800000"/>
        </a:ln>
        <a:effectLst/>
      </dgm:spPr>
    </dgm:pt>
    <dgm:pt modelId="{62106462-DEF4-1349-BCD6-8D09F904BE4F}" type="pres">
      <dgm:prSet presAssocID="{CA9351E7-7791-4C6E-821F-E537A801CA4E}"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EBD413E6-B87A-764F-B634-9F8A5F8543AC}" type="pres">
      <dgm:prSet presAssocID="{CA9351E7-7791-4C6E-821F-E537A801CA4E}" presName="EmptyPlaceHolder" presStyleCnt="0"/>
      <dgm:spPr/>
    </dgm:pt>
  </dgm:ptLst>
  <dgm:cxnLst>
    <dgm:cxn modelId="{E8A4DF02-2A35-D449-86C9-246E1EFE6D1C}" type="presOf" srcId="{7CACF3E9-CCB6-4E73-B9E9-4B26E21B3011}" destId="{91208A54-0CE9-5741-BA19-6C431244E89F}" srcOrd="0" destOrd="0" presId="urn:microsoft.com/office/officeart/2017/3/layout/HorizontalPathTimeline"/>
    <dgm:cxn modelId="{DEDB9610-EF17-6840-B31A-0AE5573BA4C4}" type="presOf" srcId="{931D8494-3DE0-4F63-9B96-FE122C28FE62}" destId="{76A41A48-0563-9046-94D9-1AD7FF889051}" srcOrd="0" destOrd="0" presId="urn:microsoft.com/office/officeart/2017/3/layout/HorizontalPathTimeline"/>
    <dgm:cxn modelId="{6E53CC13-3C41-49A5-B509-9B9B196131E7}" srcId="{931D8494-3DE0-4F63-9B96-FE122C28FE62}" destId="{7CACF3E9-CCB6-4E73-B9E9-4B26E21B3011}" srcOrd="0" destOrd="0" parTransId="{2132F847-3BFD-410B-BDEF-63DD90D6667D}" sibTransId="{13F36C25-4BA2-4FD8-8BD8-C7E9A59ACFC5}"/>
    <dgm:cxn modelId="{3AF03623-D667-4C4E-9DEB-FE8432A577DF}" type="presOf" srcId="{DEC58E08-0DDA-4362-86B3-27A9A9C4DF1B}" destId="{4917CA40-35D4-A44F-B3FE-6296A8B3787E}" srcOrd="0" destOrd="1" presId="urn:microsoft.com/office/officeart/2017/3/layout/HorizontalPathTimeline"/>
    <dgm:cxn modelId="{26F31341-28DC-8F43-BAC2-AC8CC60B05BA}" type="presOf" srcId="{CA9351E7-7791-4C6E-821F-E537A801CA4E}" destId="{B118587A-618E-B04B-8861-2A1B66AABDB4}" srcOrd="0" destOrd="0" presId="urn:microsoft.com/office/officeart/2017/3/layout/HorizontalPathTimeline"/>
    <dgm:cxn modelId="{D7926842-F437-EF46-B1B4-FE9EF265FF3D}" type="presOf" srcId="{18D45CBC-8BE2-4BB1-97ED-E767AB6CA13B}" destId="{4917CA40-35D4-A44F-B3FE-6296A8B3787E}" srcOrd="0" destOrd="0" presId="urn:microsoft.com/office/officeart/2017/3/layout/HorizontalPathTimeline"/>
    <dgm:cxn modelId="{057BFE78-DA10-4F73-8449-9A17591862A0}" srcId="{CA9351E7-7791-4C6E-821F-E537A801CA4E}" destId="{D46DF460-EEFD-4CF2-BB80-4EF65E8E9CF2}" srcOrd="0" destOrd="0" parTransId="{2E18108A-6991-4DC0-B97B-42208ED6FA3D}" sibTransId="{95103EC6-4F7D-473E-AB49-8633BE3F67AE}"/>
    <dgm:cxn modelId="{0A53617E-5488-45CF-8C4F-19E807CC1503}" srcId="{8B6B5C3E-A119-49D5-BD87-B5E99FDA2CB9}" destId="{CA9351E7-7791-4C6E-821F-E537A801CA4E}" srcOrd="2" destOrd="0" parTransId="{6B421EDE-48E4-4891-9766-9F11205ECF73}" sibTransId="{E7417939-BA1A-4064-B0EC-B14B252E019F}"/>
    <dgm:cxn modelId="{628207B1-425C-EF46-8DEB-04805CCDC31D}" type="presOf" srcId="{8B6B5C3E-A119-49D5-BD87-B5E99FDA2CB9}" destId="{982AB5ED-9F3A-104C-A633-9840EC66CDEA}" srcOrd="0" destOrd="0" presId="urn:microsoft.com/office/officeart/2017/3/layout/HorizontalPathTimeline"/>
    <dgm:cxn modelId="{42B7FDB4-BED3-4764-A0E3-E07A07E77707}" srcId="{18D45CBC-8BE2-4BB1-97ED-E767AB6CA13B}" destId="{DEC58E08-0DDA-4362-86B3-27A9A9C4DF1B}" srcOrd="0" destOrd="0" parTransId="{F62E4AD1-6727-4358-8D5C-B7CD3B171655}" sibTransId="{9145DB5C-7BE0-4861-8DA4-215360F20D76}"/>
    <dgm:cxn modelId="{B446DCB8-DAEB-4D43-AA44-BD85416A9804}" srcId="{8B6B5C3E-A119-49D5-BD87-B5E99FDA2CB9}" destId="{931D8494-3DE0-4F63-9B96-FE122C28FE62}" srcOrd="0" destOrd="0" parTransId="{CFE35BB5-1978-4454-9CF6-2759879C1227}" sibTransId="{E824EA27-C7EF-4C6F-98B9-707185D1623A}"/>
    <dgm:cxn modelId="{E7EFCCBA-B770-463E-B1A7-102B4C39A3AF}" srcId="{695372E9-D145-4078-96C3-1AC384C4062F}" destId="{18D45CBC-8BE2-4BB1-97ED-E767AB6CA13B}" srcOrd="0" destOrd="0" parTransId="{B84F440C-FB85-445A-BF98-BB33E82F9866}" sibTransId="{17392C6B-CA7D-41D7-AC10-52E6A3796C33}"/>
    <dgm:cxn modelId="{DC1186ED-A9B5-4B6A-935D-7F4D479503AA}" srcId="{8B6B5C3E-A119-49D5-BD87-B5E99FDA2CB9}" destId="{695372E9-D145-4078-96C3-1AC384C4062F}" srcOrd="1" destOrd="0" parTransId="{E40C8364-663A-4606-8915-BE273CE73D23}" sibTransId="{34EF1BC7-FF2F-4DAF-8D82-ED64C2BE730F}"/>
    <dgm:cxn modelId="{75451EEE-E57F-A94F-95DC-1B05DB64C6F5}" type="presOf" srcId="{D46DF460-EEFD-4CF2-BB80-4EF65E8E9CF2}" destId="{2DD7D66C-ADDC-DC4E-9049-2FE6D3FC05D3}" srcOrd="0" destOrd="0" presId="urn:microsoft.com/office/officeart/2017/3/layout/HorizontalPathTimeline"/>
    <dgm:cxn modelId="{827A5EF1-65AB-1A44-86BB-A8C234BF8234}" type="presOf" srcId="{695372E9-D145-4078-96C3-1AC384C4062F}" destId="{9C763469-0091-AA4C-A761-7A487485C353}" srcOrd="0" destOrd="0" presId="urn:microsoft.com/office/officeart/2017/3/layout/HorizontalPathTimeline"/>
    <dgm:cxn modelId="{162F865B-87A9-9541-A027-BD92E936F694}" type="presParOf" srcId="{982AB5ED-9F3A-104C-A633-9840EC66CDEA}" destId="{95A71FB1-3B45-2349-BC9A-DCFD4D733E34}" srcOrd="0" destOrd="0" presId="urn:microsoft.com/office/officeart/2017/3/layout/HorizontalPathTimeline"/>
    <dgm:cxn modelId="{363A064C-FF0D-D14F-83BC-10E5FF3D1545}" type="presParOf" srcId="{982AB5ED-9F3A-104C-A633-9840EC66CDEA}" destId="{7FBE361C-7019-5740-A8B3-BCCDA8ABD7B3}" srcOrd="1" destOrd="0" presId="urn:microsoft.com/office/officeart/2017/3/layout/HorizontalPathTimeline"/>
    <dgm:cxn modelId="{A09AE8E5-2F07-7D4C-909F-391113CC6939}" type="presParOf" srcId="{7FBE361C-7019-5740-A8B3-BCCDA8ABD7B3}" destId="{1217FDB5-9BAC-3347-BE5D-FC1F492AEA81}" srcOrd="0" destOrd="0" presId="urn:microsoft.com/office/officeart/2017/3/layout/HorizontalPathTimeline"/>
    <dgm:cxn modelId="{91CEDB06-4128-C44D-A893-F4A5D07D91D6}" type="presParOf" srcId="{1217FDB5-9BAC-3347-BE5D-FC1F492AEA81}" destId="{76A41A48-0563-9046-94D9-1AD7FF889051}" srcOrd="0" destOrd="0" presId="urn:microsoft.com/office/officeart/2017/3/layout/HorizontalPathTimeline"/>
    <dgm:cxn modelId="{BE39027A-14B2-0046-B42F-934ACDD369AC}" type="presParOf" srcId="{1217FDB5-9BAC-3347-BE5D-FC1F492AEA81}" destId="{9F986851-C033-D541-BC3C-9A2E487B564F}" srcOrd="1" destOrd="0" presId="urn:microsoft.com/office/officeart/2017/3/layout/HorizontalPathTimeline"/>
    <dgm:cxn modelId="{C0346401-0FDC-F34D-8F4A-07E2519CB1CA}" type="presParOf" srcId="{9F986851-C033-D541-BC3C-9A2E487B564F}" destId="{91208A54-0CE9-5741-BA19-6C431244E89F}" srcOrd="0" destOrd="0" presId="urn:microsoft.com/office/officeart/2017/3/layout/HorizontalPathTimeline"/>
    <dgm:cxn modelId="{CC6F1B59-4BB0-4E43-848A-2837F343AE3D}" type="presParOf" srcId="{9F986851-C033-D541-BC3C-9A2E487B564F}" destId="{D6207D74-27C4-4B4C-95D3-F531D35DCE45}" srcOrd="1" destOrd="0" presId="urn:microsoft.com/office/officeart/2017/3/layout/HorizontalPathTimeline"/>
    <dgm:cxn modelId="{0AD85521-39C1-974E-9406-95C5359CFD11}" type="presParOf" srcId="{1217FDB5-9BAC-3347-BE5D-FC1F492AEA81}" destId="{F39230E0-B4FE-B746-AC2B-30A243EAD31D}" srcOrd="2" destOrd="0" presId="urn:microsoft.com/office/officeart/2017/3/layout/HorizontalPathTimeline"/>
    <dgm:cxn modelId="{092190AD-628E-E340-91E7-A822D1FB7497}" type="presParOf" srcId="{1217FDB5-9BAC-3347-BE5D-FC1F492AEA81}" destId="{A57715EF-97E6-054F-8851-67AAF9E36372}" srcOrd="3" destOrd="0" presId="urn:microsoft.com/office/officeart/2017/3/layout/HorizontalPathTimeline"/>
    <dgm:cxn modelId="{D9A3ED87-23B6-B541-AAA6-256F7ADB2939}" type="presParOf" srcId="{1217FDB5-9BAC-3347-BE5D-FC1F492AEA81}" destId="{AA6F39FE-A19E-CB4D-8FF0-AF9D02AB13BE}" srcOrd="4" destOrd="0" presId="urn:microsoft.com/office/officeart/2017/3/layout/HorizontalPathTimeline"/>
    <dgm:cxn modelId="{CA75B18F-3E37-F94C-966D-4DABB0CE8EA1}" type="presParOf" srcId="{7FBE361C-7019-5740-A8B3-BCCDA8ABD7B3}" destId="{D274FD85-2911-8346-9DF7-E1977788194D}" srcOrd="1" destOrd="0" presId="urn:microsoft.com/office/officeart/2017/3/layout/HorizontalPathTimeline"/>
    <dgm:cxn modelId="{6D2FE32E-6E0B-D04F-BB0C-ED73B708813C}" type="presParOf" srcId="{7FBE361C-7019-5740-A8B3-BCCDA8ABD7B3}" destId="{76F9D99F-7E14-C445-8D7D-1F678F00A94F}" srcOrd="2" destOrd="0" presId="urn:microsoft.com/office/officeart/2017/3/layout/HorizontalPathTimeline"/>
    <dgm:cxn modelId="{03E0145D-0846-C24B-98CA-3210A267DAAD}" type="presParOf" srcId="{76F9D99F-7E14-C445-8D7D-1F678F00A94F}" destId="{9C763469-0091-AA4C-A761-7A487485C353}" srcOrd="0" destOrd="0" presId="urn:microsoft.com/office/officeart/2017/3/layout/HorizontalPathTimeline"/>
    <dgm:cxn modelId="{EAFB9438-AD99-E94B-B882-D97BE1D81DA2}" type="presParOf" srcId="{76F9D99F-7E14-C445-8D7D-1F678F00A94F}" destId="{803B7882-348B-BD46-B254-F9FDB4528330}" srcOrd="1" destOrd="0" presId="urn:microsoft.com/office/officeart/2017/3/layout/HorizontalPathTimeline"/>
    <dgm:cxn modelId="{62DF9161-420A-7B4B-AE83-BFDC236E2F54}" type="presParOf" srcId="{803B7882-348B-BD46-B254-F9FDB4528330}" destId="{4917CA40-35D4-A44F-B3FE-6296A8B3787E}" srcOrd="0" destOrd="0" presId="urn:microsoft.com/office/officeart/2017/3/layout/HorizontalPathTimeline"/>
    <dgm:cxn modelId="{8C52DC85-0C81-8D4A-841F-1E9E6D71E88A}" type="presParOf" srcId="{803B7882-348B-BD46-B254-F9FDB4528330}" destId="{9F743EE4-DD5B-204C-AA6D-60F4D28DC167}" srcOrd="1" destOrd="0" presId="urn:microsoft.com/office/officeart/2017/3/layout/HorizontalPathTimeline"/>
    <dgm:cxn modelId="{77F8E617-38F8-A840-905A-88E5FE5C4F26}" type="presParOf" srcId="{76F9D99F-7E14-C445-8D7D-1F678F00A94F}" destId="{D97C744A-E955-784F-96FE-439BC519678D}" srcOrd="2" destOrd="0" presId="urn:microsoft.com/office/officeart/2017/3/layout/HorizontalPathTimeline"/>
    <dgm:cxn modelId="{799CF4A0-B379-C849-99F1-0295013F6162}" type="presParOf" srcId="{76F9D99F-7E14-C445-8D7D-1F678F00A94F}" destId="{CD457E01-F1B4-AD44-8F29-9C47375B18AD}" srcOrd="3" destOrd="0" presId="urn:microsoft.com/office/officeart/2017/3/layout/HorizontalPathTimeline"/>
    <dgm:cxn modelId="{CC07FBE2-9762-ED48-B396-F517DDAFFA72}" type="presParOf" srcId="{76F9D99F-7E14-C445-8D7D-1F678F00A94F}" destId="{00877B52-64AA-F340-8C56-5D73BA14F4C5}" srcOrd="4" destOrd="0" presId="urn:microsoft.com/office/officeart/2017/3/layout/HorizontalPathTimeline"/>
    <dgm:cxn modelId="{50D0235C-DB60-354B-8BF7-E8A12103FB63}" type="presParOf" srcId="{7FBE361C-7019-5740-A8B3-BCCDA8ABD7B3}" destId="{C30F93C9-57F1-E749-A247-A9B716649263}" srcOrd="3" destOrd="0" presId="urn:microsoft.com/office/officeart/2017/3/layout/HorizontalPathTimeline"/>
    <dgm:cxn modelId="{B57D5152-E1F2-0F43-B19A-5ADF1E9D167D}" type="presParOf" srcId="{7FBE361C-7019-5740-A8B3-BCCDA8ABD7B3}" destId="{19A62973-D161-CB4E-99E4-78AD5F9BEA39}" srcOrd="4" destOrd="0" presId="urn:microsoft.com/office/officeart/2017/3/layout/HorizontalPathTimeline"/>
    <dgm:cxn modelId="{040FD587-0536-374C-A75C-3937E4A9ED5B}" type="presParOf" srcId="{19A62973-D161-CB4E-99E4-78AD5F9BEA39}" destId="{B118587A-618E-B04B-8861-2A1B66AABDB4}" srcOrd="0" destOrd="0" presId="urn:microsoft.com/office/officeart/2017/3/layout/HorizontalPathTimeline"/>
    <dgm:cxn modelId="{C000A3A2-F024-FA4B-B289-F3FE342754D7}" type="presParOf" srcId="{19A62973-D161-CB4E-99E4-78AD5F9BEA39}" destId="{40138C23-534D-DD45-ACB7-B2616E9F2313}" srcOrd="1" destOrd="0" presId="urn:microsoft.com/office/officeart/2017/3/layout/HorizontalPathTimeline"/>
    <dgm:cxn modelId="{47C3DCC6-15E8-F947-810A-4A0F585D855B}" type="presParOf" srcId="{40138C23-534D-DD45-ACB7-B2616E9F2313}" destId="{2DD7D66C-ADDC-DC4E-9049-2FE6D3FC05D3}" srcOrd="0" destOrd="0" presId="urn:microsoft.com/office/officeart/2017/3/layout/HorizontalPathTimeline"/>
    <dgm:cxn modelId="{1F821A36-E211-404C-886B-0E1B585CF5CD}" type="presParOf" srcId="{40138C23-534D-DD45-ACB7-B2616E9F2313}" destId="{1D8E72ED-FB7E-0641-A82D-0A591052EFDE}" srcOrd="1" destOrd="0" presId="urn:microsoft.com/office/officeart/2017/3/layout/HorizontalPathTimeline"/>
    <dgm:cxn modelId="{0DBE81D7-67F1-DE48-9106-F70E786E255D}" type="presParOf" srcId="{19A62973-D161-CB4E-99E4-78AD5F9BEA39}" destId="{C59397EF-A4E2-074F-86D7-47B5487B3654}" srcOrd="2" destOrd="0" presId="urn:microsoft.com/office/officeart/2017/3/layout/HorizontalPathTimeline"/>
    <dgm:cxn modelId="{B1F04125-2423-994B-8430-49BEB61CC61A}" type="presParOf" srcId="{19A62973-D161-CB4E-99E4-78AD5F9BEA39}" destId="{62106462-DEF4-1349-BCD6-8D09F904BE4F}" srcOrd="3" destOrd="0" presId="urn:microsoft.com/office/officeart/2017/3/layout/HorizontalPathTimeline"/>
    <dgm:cxn modelId="{3941B7D7-88AF-1043-8CB3-B0B9FACADF35}" type="presParOf" srcId="{19A62973-D161-CB4E-99E4-78AD5F9BEA39}" destId="{EBD413E6-B87A-764F-B634-9F8A5F8543AC}"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7E5ABB-487A-42E9-B6A6-D4C0CA3F66DE}"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97BFD39-74CF-4ED3-B6FD-D8D4799F6B27}">
      <dgm:prSet/>
      <dgm:spPr/>
      <dgm:t>
        <a:bodyPr/>
        <a:lstStyle/>
        <a:p>
          <a:r>
            <a:rPr lang="en-US" dirty="0"/>
            <a:t>Termination without  just cause</a:t>
          </a:r>
        </a:p>
      </dgm:t>
    </dgm:pt>
    <dgm:pt modelId="{2551E4EF-3ADB-4E34-B891-498AD0D9BE74}" type="parTrans" cxnId="{FE1E76F0-93CD-4F2B-B25D-24E20A01424A}">
      <dgm:prSet/>
      <dgm:spPr/>
      <dgm:t>
        <a:bodyPr/>
        <a:lstStyle/>
        <a:p>
          <a:endParaRPr lang="en-US"/>
        </a:p>
      </dgm:t>
    </dgm:pt>
    <dgm:pt modelId="{DBA585FE-63EA-42C8-906D-01D629C5B073}" type="sibTrans" cxnId="{FE1E76F0-93CD-4F2B-B25D-24E20A01424A}">
      <dgm:prSet/>
      <dgm:spPr/>
      <dgm:t>
        <a:bodyPr/>
        <a:lstStyle/>
        <a:p>
          <a:endParaRPr lang="en-US"/>
        </a:p>
      </dgm:t>
    </dgm:pt>
    <dgm:pt modelId="{A47ADD33-2856-4472-8A75-BEB07603009A}">
      <dgm:prSet/>
      <dgm:spPr/>
      <dgm:t>
        <a:bodyPr/>
        <a:lstStyle/>
        <a:p>
          <a:r>
            <a:rPr lang="en-US" dirty="0"/>
            <a:t>DRC : 10.500.000 euros in </a:t>
          </a:r>
          <a:r>
            <a:rPr lang="en-US" dirty="0" err="1"/>
            <a:t>favour</a:t>
          </a:r>
          <a:r>
            <a:rPr lang="en-US" dirty="0"/>
            <a:t> of </a:t>
          </a:r>
          <a:r>
            <a:rPr lang="en-US" dirty="0" err="1"/>
            <a:t>Lokomotiev</a:t>
          </a:r>
          <a:r>
            <a:rPr lang="en-US" dirty="0"/>
            <a:t> Moscow </a:t>
          </a:r>
        </a:p>
      </dgm:t>
    </dgm:pt>
    <dgm:pt modelId="{97566664-5427-4F30-88C3-9878E9F64004}" type="parTrans" cxnId="{4C41B568-FBD2-401C-9D6B-74ACBCD76E6B}">
      <dgm:prSet/>
      <dgm:spPr/>
      <dgm:t>
        <a:bodyPr/>
        <a:lstStyle/>
        <a:p>
          <a:endParaRPr lang="en-US"/>
        </a:p>
      </dgm:t>
    </dgm:pt>
    <dgm:pt modelId="{821FA76B-6F25-4848-91BA-4C47343E2B42}" type="sibTrans" cxnId="{4C41B568-FBD2-401C-9D6B-74ACBCD76E6B}">
      <dgm:prSet/>
      <dgm:spPr/>
      <dgm:t>
        <a:bodyPr/>
        <a:lstStyle/>
        <a:p>
          <a:endParaRPr lang="en-US"/>
        </a:p>
      </dgm:t>
    </dgm:pt>
    <dgm:pt modelId="{B27F9D7D-F38A-4008-A970-B708B7E42AA7}">
      <dgm:prSet/>
      <dgm:spPr/>
      <dgm:t>
        <a:bodyPr/>
        <a:lstStyle/>
        <a:p>
          <a:r>
            <a:rPr lang="en-US"/>
            <a:t>Charleroi interested but…</a:t>
          </a:r>
        </a:p>
      </dgm:t>
    </dgm:pt>
    <dgm:pt modelId="{5D72068D-BA61-476F-A1BE-8AF36DF151B0}" type="parTrans" cxnId="{0403CA91-677F-45D4-9A62-280770040047}">
      <dgm:prSet/>
      <dgm:spPr/>
      <dgm:t>
        <a:bodyPr/>
        <a:lstStyle/>
        <a:p>
          <a:endParaRPr lang="en-US"/>
        </a:p>
      </dgm:t>
    </dgm:pt>
    <dgm:pt modelId="{0ECF9750-B37A-4665-990A-AABC504B74B2}" type="sibTrans" cxnId="{0403CA91-677F-45D4-9A62-280770040047}">
      <dgm:prSet/>
      <dgm:spPr/>
      <dgm:t>
        <a:bodyPr/>
        <a:lstStyle/>
        <a:p>
          <a:endParaRPr lang="en-US"/>
        </a:p>
      </dgm:t>
    </dgm:pt>
    <dgm:pt modelId="{67660988-086B-448F-9A90-895CB00D3A3B}">
      <dgm:prSet/>
      <dgm:spPr/>
      <dgm:t>
        <a:bodyPr/>
        <a:lstStyle/>
        <a:p>
          <a:r>
            <a:rPr lang="en-US" dirty="0"/>
            <a:t>No clearance from FIFA  (NO ITC)</a:t>
          </a:r>
        </a:p>
      </dgm:t>
    </dgm:pt>
    <dgm:pt modelId="{5E08AAA0-969C-4434-BED8-28F2C2058BA7}" type="parTrans" cxnId="{01A1161E-6019-4C5B-9455-D98A76971F26}">
      <dgm:prSet/>
      <dgm:spPr/>
      <dgm:t>
        <a:bodyPr/>
        <a:lstStyle/>
        <a:p>
          <a:endParaRPr lang="en-US"/>
        </a:p>
      </dgm:t>
    </dgm:pt>
    <dgm:pt modelId="{C950EBEF-7698-4EC9-9B9D-95F147679B25}" type="sibTrans" cxnId="{01A1161E-6019-4C5B-9455-D98A76971F26}">
      <dgm:prSet/>
      <dgm:spPr/>
      <dgm:t>
        <a:bodyPr/>
        <a:lstStyle/>
        <a:p>
          <a:endParaRPr lang="en-US"/>
        </a:p>
      </dgm:t>
    </dgm:pt>
    <dgm:pt modelId="{22767F60-D0A4-45EC-B78D-6940B8CCEDA4}">
      <dgm:prSet/>
      <dgm:spPr/>
      <dgm:t>
        <a:bodyPr/>
        <a:lstStyle/>
        <a:p>
          <a:r>
            <a:rPr lang="en-US"/>
            <a:t>Case before national judge </a:t>
          </a:r>
        </a:p>
      </dgm:t>
    </dgm:pt>
    <dgm:pt modelId="{E3779209-E309-42A4-9A50-F6C2A572F817}" type="parTrans" cxnId="{317FDF6C-64B1-4A39-8439-BAC9C2AEB406}">
      <dgm:prSet/>
      <dgm:spPr/>
      <dgm:t>
        <a:bodyPr/>
        <a:lstStyle/>
        <a:p>
          <a:endParaRPr lang="en-US"/>
        </a:p>
      </dgm:t>
    </dgm:pt>
    <dgm:pt modelId="{7888CB63-D366-441F-9C1F-E48BB8F74530}" type="sibTrans" cxnId="{317FDF6C-64B1-4A39-8439-BAC9C2AEB406}">
      <dgm:prSet/>
      <dgm:spPr/>
      <dgm:t>
        <a:bodyPr/>
        <a:lstStyle/>
        <a:p>
          <a:endParaRPr lang="en-US"/>
        </a:p>
      </dgm:t>
    </dgm:pt>
    <dgm:pt modelId="{6B80AB26-0B05-474F-8301-A019101AA1AB}">
      <dgm:prSet/>
      <dgm:spPr/>
      <dgm:t>
        <a:bodyPr/>
        <a:lstStyle/>
        <a:p>
          <a:r>
            <a:rPr lang="en-US"/>
            <a:t>Preliminary questions for ECJ: </a:t>
          </a:r>
        </a:p>
      </dgm:t>
    </dgm:pt>
    <dgm:pt modelId="{95208C83-6DAD-4C04-96D9-A11737C9C38F}" type="parTrans" cxnId="{62DD6DA8-9442-4C84-921F-40B3CDDD24A0}">
      <dgm:prSet/>
      <dgm:spPr/>
      <dgm:t>
        <a:bodyPr/>
        <a:lstStyle/>
        <a:p>
          <a:endParaRPr lang="en-US"/>
        </a:p>
      </dgm:t>
    </dgm:pt>
    <dgm:pt modelId="{344DD237-9944-42CF-973F-7CD020113312}" type="sibTrans" cxnId="{62DD6DA8-9442-4C84-921F-40B3CDDD24A0}">
      <dgm:prSet/>
      <dgm:spPr/>
      <dgm:t>
        <a:bodyPr/>
        <a:lstStyle/>
        <a:p>
          <a:endParaRPr lang="en-US"/>
        </a:p>
      </dgm:t>
    </dgm:pt>
    <dgm:pt modelId="{80605E36-9668-48AE-A725-ED1A1A551DA0}">
      <dgm:prSet/>
      <dgm:spPr/>
      <dgm:t>
        <a:bodyPr/>
        <a:lstStyle/>
        <a:p>
          <a:r>
            <a:rPr lang="en-US"/>
            <a:t>Competition law </a:t>
          </a:r>
        </a:p>
      </dgm:t>
    </dgm:pt>
    <dgm:pt modelId="{0759D313-1F2A-491A-BC5F-1860A05AC1F1}" type="parTrans" cxnId="{F9E8788C-8276-4785-9FC4-5D9A0A6484D9}">
      <dgm:prSet/>
      <dgm:spPr/>
      <dgm:t>
        <a:bodyPr/>
        <a:lstStyle/>
        <a:p>
          <a:endParaRPr lang="en-US"/>
        </a:p>
      </dgm:t>
    </dgm:pt>
    <dgm:pt modelId="{2CCEA76A-398C-43BA-8610-B7FFB5B4CEE5}" type="sibTrans" cxnId="{F9E8788C-8276-4785-9FC4-5D9A0A6484D9}">
      <dgm:prSet/>
      <dgm:spPr/>
      <dgm:t>
        <a:bodyPr/>
        <a:lstStyle/>
        <a:p>
          <a:endParaRPr lang="en-US"/>
        </a:p>
      </dgm:t>
    </dgm:pt>
    <dgm:pt modelId="{E9E60E19-4324-4AF8-9C53-E269159D67A2}">
      <dgm:prSet/>
      <dgm:spPr/>
      <dgm:t>
        <a:bodyPr/>
        <a:lstStyle/>
        <a:p>
          <a:r>
            <a:rPr lang="en-US"/>
            <a:t>Obstacle to Freedom of movement (reluctance to hire)</a:t>
          </a:r>
        </a:p>
      </dgm:t>
    </dgm:pt>
    <dgm:pt modelId="{A853847E-2E6B-4483-9CA0-35C1F51D55B5}" type="parTrans" cxnId="{4C990D82-EF2F-4D8C-96F6-8D67321195E4}">
      <dgm:prSet/>
      <dgm:spPr/>
      <dgm:t>
        <a:bodyPr/>
        <a:lstStyle/>
        <a:p>
          <a:endParaRPr lang="en-US"/>
        </a:p>
      </dgm:t>
    </dgm:pt>
    <dgm:pt modelId="{59AD527E-ECFD-468A-8B63-8507C9F6082F}" type="sibTrans" cxnId="{4C990D82-EF2F-4D8C-96F6-8D67321195E4}">
      <dgm:prSet/>
      <dgm:spPr/>
      <dgm:t>
        <a:bodyPr/>
        <a:lstStyle/>
        <a:p>
          <a:endParaRPr lang="en-US"/>
        </a:p>
      </dgm:t>
    </dgm:pt>
    <dgm:pt modelId="{CA907E96-FD8B-9449-9169-1EA619D82286}" type="pres">
      <dgm:prSet presAssocID="{D47E5ABB-487A-42E9-B6A6-D4C0CA3F66DE}" presName="linear" presStyleCnt="0">
        <dgm:presLayoutVars>
          <dgm:animLvl val="lvl"/>
          <dgm:resizeHandles val="exact"/>
        </dgm:presLayoutVars>
      </dgm:prSet>
      <dgm:spPr/>
    </dgm:pt>
    <dgm:pt modelId="{10747A88-904C-2A48-A269-01D85C39F6DD}" type="pres">
      <dgm:prSet presAssocID="{397BFD39-74CF-4ED3-B6FD-D8D4799F6B27}" presName="parentText" presStyleLbl="node1" presStyleIdx="0" presStyleCnt="6">
        <dgm:presLayoutVars>
          <dgm:chMax val="0"/>
          <dgm:bulletEnabled val="1"/>
        </dgm:presLayoutVars>
      </dgm:prSet>
      <dgm:spPr/>
    </dgm:pt>
    <dgm:pt modelId="{F05F0194-5F24-3045-98A7-2C16E8792463}" type="pres">
      <dgm:prSet presAssocID="{DBA585FE-63EA-42C8-906D-01D629C5B073}" presName="spacer" presStyleCnt="0"/>
      <dgm:spPr/>
    </dgm:pt>
    <dgm:pt modelId="{FCC0A2F5-75CA-6142-BCD0-0B49AE45746C}" type="pres">
      <dgm:prSet presAssocID="{A47ADD33-2856-4472-8A75-BEB07603009A}" presName="parentText" presStyleLbl="node1" presStyleIdx="1" presStyleCnt="6">
        <dgm:presLayoutVars>
          <dgm:chMax val="0"/>
          <dgm:bulletEnabled val="1"/>
        </dgm:presLayoutVars>
      </dgm:prSet>
      <dgm:spPr/>
    </dgm:pt>
    <dgm:pt modelId="{0789E078-C7D7-0841-8CB3-8C7D511B9B78}" type="pres">
      <dgm:prSet presAssocID="{821FA76B-6F25-4848-91BA-4C47343E2B42}" presName="spacer" presStyleCnt="0"/>
      <dgm:spPr/>
    </dgm:pt>
    <dgm:pt modelId="{5B5B8C42-E271-CD4C-BF01-3C6E82A36402}" type="pres">
      <dgm:prSet presAssocID="{B27F9D7D-F38A-4008-A970-B708B7E42AA7}" presName="parentText" presStyleLbl="node1" presStyleIdx="2" presStyleCnt="6">
        <dgm:presLayoutVars>
          <dgm:chMax val="0"/>
          <dgm:bulletEnabled val="1"/>
        </dgm:presLayoutVars>
      </dgm:prSet>
      <dgm:spPr/>
    </dgm:pt>
    <dgm:pt modelId="{D978362B-5FD3-FA40-888E-F0EBC0BFED62}" type="pres">
      <dgm:prSet presAssocID="{0ECF9750-B37A-4665-990A-AABC504B74B2}" presName="spacer" presStyleCnt="0"/>
      <dgm:spPr/>
    </dgm:pt>
    <dgm:pt modelId="{CA74B7DE-898E-5D4F-A8C7-9B5304049389}" type="pres">
      <dgm:prSet presAssocID="{67660988-086B-448F-9A90-895CB00D3A3B}" presName="parentText" presStyleLbl="node1" presStyleIdx="3" presStyleCnt="6">
        <dgm:presLayoutVars>
          <dgm:chMax val="0"/>
          <dgm:bulletEnabled val="1"/>
        </dgm:presLayoutVars>
      </dgm:prSet>
      <dgm:spPr/>
    </dgm:pt>
    <dgm:pt modelId="{4B6C7B11-B4EE-C24E-BD8A-CA18F77ECD7D}" type="pres">
      <dgm:prSet presAssocID="{C950EBEF-7698-4EC9-9B9D-95F147679B25}" presName="spacer" presStyleCnt="0"/>
      <dgm:spPr/>
    </dgm:pt>
    <dgm:pt modelId="{34F4DE1B-958C-B24A-9F20-04D3AADA9DBE}" type="pres">
      <dgm:prSet presAssocID="{22767F60-D0A4-45EC-B78D-6940B8CCEDA4}" presName="parentText" presStyleLbl="node1" presStyleIdx="4" presStyleCnt="6">
        <dgm:presLayoutVars>
          <dgm:chMax val="0"/>
          <dgm:bulletEnabled val="1"/>
        </dgm:presLayoutVars>
      </dgm:prSet>
      <dgm:spPr/>
    </dgm:pt>
    <dgm:pt modelId="{6E2D0FBE-390B-7846-89C4-C19ADBA49141}" type="pres">
      <dgm:prSet presAssocID="{7888CB63-D366-441F-9C1F-E48BB8F74530}" presName="spacer" presStyleCnt="0"/>
      <dgm:spPr/>
    </dgm:pt>
    <dgm:pt modelId="{194B2149-5949-914A-89CF-91147973E30C}" type="pres">
      <dgm:prSet presAssocID="{6B80AB26-0B05-474F-8301-A019101AA1AB}" presName="parentText" presStyleLbl="node1" presStyleIdx="5" presStyleCnt="6">
        <dgm:presLayoutVars>
          <dgm:chMax val="0"/>
          <dgm:bulletEnabled val="1"/>
        </dgm:presLayoutVars>
      </dgm:prSet>
      <dgm:spPr/>
    </dgm:pt>
    <dgm:pt modelId="{9A55C3D7-7313-6547-8426-EA359D1DA333}" type="pres">
      <dgm:prSet presAssocID="{6B80AB26-0B05-474F-8301-A019101AA1AB}" presName="childText" presStyleLbl="revTx" presStyleIdx="0" presStyleCnt="1">
        <dgm:presLayoutVars>
          <dgm:bulletEnabled val="1"/>
        </dgm:presLayoutVars>
      </dgm:prSet>
      <dgm:spPr/>
    </dgm:pt>
  </dgm:ptLst>
  <dgm:cxnLst>
    <dgm:cxn modelId="{01A1161E-6019-4C5B-9455-D98A76971F26}" srcId="{D47E5ABB-487A-42E9-B6A6-D4C0CA3F66DE}" destId="{67660988-086B-448F-9A90-895CB00D3A3B}" srcOrd="3" destOrd="0" parTransId="{5E08AAA0-969C-4434-BED8-28F2C2058BA7}" sibTransId="{C950EBEF-7698-4EC9-9B9D-95F147679B25}"/>
    <dgm:cxn modelId="{D778B430-D49B-3D49-A25E-9D2D0D562622}" type="presOf" srcId="{B27F9D7D-F38A-4008-A970-B708B7E42AA7}" destId="{5B5B8C42-E271-CD4C-BF01-3C6E82A36402}" srcOrd="0" destOrd="0" presId="urn:microsoft.com/office/officeart/2005/8/layout/vList2"/>
    <dgm:cxn modelId="{8278BD42-2159-B44A-A2AB-397E2A54E0E7}" type="presOf" srcId="{D47E5ABB-487A-42E9-B6A6-D4C0CA3F66DE}" destId="{CA907E96-FD8B-9449-9169-1EA619D82286}" srcOrd="0" destOrd="0" presId="urn:microsoft.com/office/officeart/2005/8/layout/vList2"/>
    <dgm:cxn modelId="{63B05D55-43E0-FE46-A699-C2866722A154}" type="presOf" srcId="{80605E36-9668-48AE-A725-ED1A1A551DA0}" destId="{9A55C3D7-7313-6547-8426-EA359D1DA333}" srcOrd="0" destOrd="0" presId="urn:microsoft.com/office/officeart/2005/8/layout/vList2"/>
    <dgm:cxn modelId="{4C41B568-FBD2-401C-9D6B-74ACBCD76E6B}" srcId="{D47E5ABB-487A-42E9-B6A6-D4C0CA3F66DE}" destId="{A47ADD33-2856-4472-8A75-BEB07603009A}" srcOrd="1" destOrd="0" parTransId="{97566664-5427-4F30-88C3-9878E9F64004}" sibTransId="{821FA76B-6F25-4848-91BA-4C47343E2B42}"/>
    <dgm:cxn modelId="{317FDF6C-64B1-4A39-8439-BAC9C2AEB406}" srcId="{D47E5ABB-487A-42E9-B6A6-D4C0CA3F66DE}" destId="{22767F60-D0A4-45EC-B78D-6940B8CCEDA4}" srcOrd="4" destOrd="0" parTransId="{E3779209-E309-42A4-9A50-F6C2A572F817}" sibTransId="{7888CB63-D366-441F-9C1F-E48BB8F74530}"/>
    <dgm:cxn modelId="{43036576-19A2-D541-B060-CF8ACB7BEC80}" type="presOf" srcId="{397BFD39-74CF-4ED3-B6FD-D8D4799F6B27}" destId="{10747A88-904C-2A48-A269-01D85C39F6DD}" srcOrd="0" destOrd="0" presId="urn:microsoft.com/office/officeart/2005/8/layout/vList2"/>
    <dgm:cxn modelId="{21FAFB79-86B0-4D40-9E39-EEEE47109175}" type="presOf" srcId="{22767F60-D0A4-45EC-B78D-6940B8CCEDA4}" destId="{34F4DE1B-958C-B24A-9F20-04D3AADA9DBE}" srcOrd="0" destOrd="0" presId="urn:microsoft.com/office/officeart/2005/8/layout/vList2"/>
    <dgm:cxn modelId="{B5A9527F-E4C8-AF4D-ACE5-E423D691085A}" type="presOf" srcId="{67660988-086B-448F-9A90-895CB00D3A3B}" destId="{CA74B7DE-898E-5D4F-A8C7-9B5304049389}" srcOrd="0" destOrd="0" presId="urn:microsoft.com/office/officeart/2005/8/layout/vList2"/>
    <dgm:cxn modelId="{4C990D82-EF2F-4D8C-96F6-8D67321195E4}" srcId="{6B80AB26-0B05-474F-8301-A019101AA1AB}" destId="{E9E60E19-4324-4AF8-9C53-E269159D67A2}" srcOrd="1" destOrd="0" parTransId="{A853847E-2E6B-4483-9CA0-35C1F51D55B5}" sibTransId="{59AD527E-ECFD-468A-8B63-8507C9F6082F}"/>
    <dgm:cxn modelId="{F9E8788C-8276-4785-9FC4-5D9A0A6484D9}" srcId="{6B80AB26-0B05-474F-8301-A019101AA1AB}" destId="{80605E36-9668-48AE-A725-ED1A1A551DA0}" srcOrd="0" destOrd="0" parTransId="{0759D313-1F2A-491A-BC5F-1860A05AC1F1}" sibTransId="{2CCEA76A-398C-43BA-8610-B7FFB5B4CEE5}"/>
    <dgm:cxn modelId="{0403CA91-677F-45D4-9A62-280770040047}" srcId="{D47E5ABB-487A-42E9-B6A6-D4C0CA3F66DE}" destId="{B27F9D7D-F38A-4008-A970-B708B7E42AA7}" srcOrd="2" destOrd="0" parTransId="{5D72068D-BA61-476F-A1BE-8AF36DF151B0}" sibTransId="{0ECF9750-B37A-4665-990A-AABC504B74B2}"/>
    <dgm:cxn modelId="{62DD6DA8-9442-4C84-921F-40B3CDDD24A0}" srcId="{D47E5ABB-487A-42E9-B6A6-D4C0CA3F66DE}" destId="{6B80AB26-0B05-474F-8301-A019101AA1AB}" srcOrd="5" destOrd="0" parTransId="{95208C83-6DAD-4C04-96D9-A11737C9C38F}" sibTransId="{344DD237-9944-42CF-973F-7CD020113312}"/>
    <dgm:cxn modelId="{AD6E96E0-BAFA-6E43-B0FE-C0EB967267AB}" type="presOf" srcId="{E9E60E19-4324-4AF8-9C53-E269159D67A2}" destId="{9A55C3D7-7313-6547-8426-EA359D1DA333}" srcOrd="0" destOrd="1" presId="urn:microsoft.com/office/officeart/2005/8/layout/vList2"/>
    <dgm:cxn modelId="{029EB4E0-5556-904E-A6B2-F8655AF654F0}" type="presOf" srcId="{A47ADD33-2856-4472-8A75-BEB07603009A}" destId="{FCC0A2F5-75CA-6142-BCD0-0B49AE45746C}" srcOrd="0" destOrd="0" presId="urn:microsoft.com/office/officeart/2005/8/layout/vList2"/>
    <dgm:cxn modelId="{FE1E76F0-93CD-4F2B-B25D-24E20A01424A}" srcId="{D47E5ABB-487A-42E9-B6A6-D4C0CA3F66DE}" destId="{397BFD39-74CF-4ED3-B6FD-D8D4799F6B27}" srcOrd="0" destOrd="0" parTransId="{2551E4EF-3ADB-4E34-B891-498AD0D9BE74}" sibTransId="{DBA585FE-63EA-42C8-906D-01D629C5B073}"/>
    <dgm:cxn modelId="{F5CDF8F1-A3AA-D445-B6F7-A48A9915723F}" type="presOf" srcId="{6B80AB26-0B05-474F-8301-A019101AA1AB}" destId="{194B2149-5949-914A-89CF-91147973E30C}" srcOrd="0" destOrd="0" presId="urn:microsoft.com/office/officeart/2005/8/layout/vList2"/>
    <dgm:cxn modelId="{7A2C2B5E-1FAF-BA43-A1BC-02F960689242}" type="presParOf" srcId="{CA907E96-FD8B-9449-9169-1EA619D82286}" destId="{10747A88-904C-2A48-A269-01D85C39F6DD}" srcOrd="0" destOrd="0" presId="urn:microsoft.com/office/officeart/2005/8/layout/vList2"/>
    <dgm:cxn modelId="{4E6F4E92-7A70-444F-A040-3D2F65610716}" type="presParOf" srcId="{CA907E96-FD8B-9449-9169-1EA619D82286}" destId="{F05F0194-5F24-3045-98A7-2C16E8792463}" srcOrd="1" destOrd="0" presId="urn:microsoft.com/office/officeart/2005/8/layout/vList2"/>
    <dgm:cxn modelId="{FEF50FC4-AFED-174A-82DA-79775D91C01C}" type="presParOf" srcId="{CA907E96-FD8B-9449-9169-1EA619D82286}" destId="{FCC0A2F5-75CA-6142-BCD0-0B49AE45746C}" srcOrd="2" destOrd="0" presId="urn:microsoft.com/office/officeart/2005/8/layout/vList2"/>
    <dgm:cxn modelId="{3F8ACA4F-B607-CE40-8073-5467E66FC66D}" type="presParOf" srcId="{CA907E96-FD8B-9449-9169-1EA619D82286}" destId="{0789E078-C7D7-0841-8CB3-8C7D511B9B78}" srcOrd="3" destOrd="0" presId="urn:microsoft.com/office/officeart/2005/8/layout/vList2"/>
    <dgm:cxn modelId="{19735567-DE67-2F48-920A-2B2D2B09AC93}" type="presParOf" srcId="{CA907E96-FD8B-9449-9169-1EA619D82286}" destId="{5B5B8C42-E271-CD4C-BF01-3C6E82A36402}" srcOrd="4" destOrd="0" presId="urn:microsoft.com/office/officeart/2005/8/layout/vList2"/>
    <dgm:cxn modelId="{DB660BCC-8FD8-DA4F-8F4E-1A01E4514A4C}" type="presParOf" srcId="{CA907E96-FD8B-9449-9169-1EA619D82286}" destId="{D978362B-5FD3-FA40-888E-F0EBC0BFED62}" srcOrd="5" destOrd="0" presId="urn:microsoft.com/office/officeart/2005/8/layout/vList2"/>
    <dgm:cxn modelId="{C573FD6E-3E43-4543-ABF7-3D19E8E02CB1}" type="presParOf" srcId="{CA907E96-FD8B-9449-9169-1EA619D82286}" destId="{CA74B7DE-898E-5D4F-A8C7-9B5304049389}" srcOrd="6" destOrd="0" presId="urn:microsoft.com/office/officeart/2005/8/layout/vList2"/>
    <dgm:cxn modelId="{35893D36-4700-4D4E-A6CC-CD2D17F11F00}" type="presParOf" srcId="{CA907E96-FD8B-9449-9169-1EA619D82286}" destId="{4B6C7B11-B4EE-C24E-BD8A-CA18F77ECD7D}" srcOrd="7" destOrd="0" presId="urn:microsoft.com/office/officeart/2005/8/layout/vList2"/>
    <dgm:cxn modelId="{253F3366-EA29-0D4D-B231-8CC861724DE3}" type="presParOf" srcId="{CA907E96-FD8B-9449-9169-1EA619D82286}" destId="{34F4DE1B-958C-B24A-9F20-04D3AADA9DBE}" srcOrd="8" destOrd="0" presId="urn:microsoft.com/office/officeart/2005/8/layout/vList2"/>
    <dgm:cxn modelId="{E4C4ABE6-88B5-1E4E-808B-AEF486770D8A}" type="presParOf" srcId="{CA907E96-FD8B-9449-9169-1EA619D82286}" destId="{6E2D0FBE-390B-7846-89C4-C19ADBA49141}" srcOrd="9" destOrd="0" presId="urn:microsoft.com/office/officeart/2005/8/layout/vList2"/>
    <dgm:cxn modelId="{FEB7DBF6-0330-9142-AA05-43A322F4E2A0}" type="presParOf" srcId="{CA907E96-FD8B-9449-9169-1EA619D82286}" destId="{194B2149-5949-914A-89CF-91147973E30C}" srcOrd="10" destOrd="0" presId="urn:microsoft.com/office/officeart/2005/8/layout/vList2"/>
    <dgm:cxn modelId="{3F657186-F3D3-244F-8C50-A7084A6D09DF}" type="presParOf" srcId="{CA907E96-FD8B-9449-9169-1EA619D82286}" destId="{9A55C3D7-7313-6547-8426-EA359D1DA333}"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758C7C-9E10-445F-A466-52391574CDAF}"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7734FFD5-DD6A-4523-868A-5723F2366B2F}">
      <dgm:prSet/>
      <dgm:spPr/>
      <dgm:t>
        <a:bodyPr/>
        <a:lstStyle/>
        <a:p>
          <a:r>
            <a:rPr lang="en-GB"/>
            <a:t>Maximum of 5 years. For under 18:maximum of 3 years</a:t>
          </a:r>
          <a:endParaRPr lang="en-US"/>
        </a:p>
      </dgm:t>
    </dgm:pt>
    <dgm:pt modelId="{143F918E-83A1-4DC3-A943-581F5054BE68}" type="parTrans" cxnId="{B00604FA-32DB-4D04-8C8B-324E43CEB5D5}">
      <dgm:prSet/>
      <dgm:spPr/>
      <dgm:t>
        <a:bodyPr/>
        <a:lstStyle/>
        <a:p>
          <a:endParaRPr lang="en-US"/>
        </a:p>
      </dgm:t>
    </dgm:pt>
    <dgm:pt modelId="{ABD6F141-8FD5-437F-8058-F433F5BB3516}" type="sibTrans" cxnId="{B00604FA-32DB-4D04-8C8B-324E43CEB5D5}">
      <dgm:prSet/>
      <dgm:spPr/>
      <dgm:t>
        <a:bodyPr/>
        <a:lstStyle/>
        <a:p>
          <a:endParaRPr lang="en-US"/>
        </a:p>
      </dgm:t>
    </dgm:pt>
    <dgm:pt modelId="{CD8C9F93-F593-46FC-B147-65C379EB9762}">
      <dgm:prSet/>
      <dgm:spPr/>
      <dgm:t>
        <a:bodyPr/>
        <a:lstStyle/>
        <a:p>
          <a:r>
            <a:rPr lang="en-GB"/>
            <a:t>Mention to the name of the agent</a:t>
          </a:r>
          <a:endParaRPr lang="en-US"/>
        </a:p>
      </dgm:t>
    </dgm:pt>
    <dgm:pt modelId="{FE6B9564-C163-4FBF-9E20-09FF726C6935}" type="parTrans" cxnId="{692084AD-8CF6-4E36-8CA6-B8B84F537570}">
      <dgm:prSet/>
      <dgm:spPr/>
      <dgm:t>
        <a:bodyPr/>
        <a:lstStyle/>
        <a:p>
          <a:endParaRPr lang="en-US"/>
        </a:p>
      </dgm:t>
    </dgm:pt>
    <dgm:pt modelId="{AEBB1A67-A051-494A-B566-18D637FFA314}" type="sibTrans" cxnId="{692084AD-8CF6-4E36-8CA6-B8B84F537570}">
      <dgm:prSet/>
      <dgm:spPr/>
      <dgm:t>
        <a:bodyPr/>
        <a:lstStyle/>
        <a:p>
          <a:endParaRPr lang="en-US"/>
        </a:p>
      </dgm:t>
    </dgm:pt>
    <dgm:pt modelId="{2AAF386E-F73B-4990-87C5-09D59141B034}">
      <dgm:prSet/>
      <dgm:spPr/>
      <dgm:t>
        <a:bodyPr/>
        <a:lstStyle/>
        <a:p>
          <a:r>
            <a:rPr lang="en-GB"/>
            <a:t>Approaching the player to enter negotiation: </a:t>
          </a:r>
          <a:endParaRPr lang="en-US"/>
        </a:p>
      </dgm:t>
    </dgm:pt>
    <dgm:pt modelId="{C5923BC8-B5BE-4ED9-AD4C-C57716E63C3D}" type="parTrans" cxnId="{E2F3FBB2-C775-4287-A0F2-83CFAEC00C2F}">
      <dgm:prSet/>
      <dgm:spPr/>
      <dgm:t>
        <a:bodyPr/>
        <a:lstStyle/>
        <a:p>
          <a:endParaRPr lang="en-US"/>
        </a:p>
      </dgm:t>
    </dgm:pt>
    <dgm:pt modelId="{64CA6E75-415F-4907-9028-04ACD7F8A5E4}" type="sibTrans" cxnId="{E2F3FBB2-C775-4287-A0F2-83CFAEC00C2F}">
      <dgm:prSet/>
      <dgm:spPr/>
      <dgm:t>
        <a:bodyPr/>
        <a:lstStyle/>
        <a:p>
          <a:endParaRPr lang="en-US"/>
        </a:p>
      </dgm:t>
    </dgm:pt>
    <dgm:pt modelId="{B113DF5A-9F99-4A73-AB43-ED815CB07634}">
      <dgm:prSet/>
      <dgm:spPr/>
      <dgm:t>
        <a:bodyPr/>
        <a:lstStyle/>
        <a:p>
          <a:r>
            <a:rPr lang="en-GB"/>
            <a:t>obligation to inform the current club</a:t>
          </a:r>
          <a:endParaRPr lang="en-US"/>
        </a:p>
      </dgm:t>
    </dgm:pt>
    <dgm:pt modelId="{C586BD7F-1EC8-408C-A235-9635063C897A}" type="parTrans" cxnId="{C790A599-3134-4471-AF6C-11265DB230D8}">
      <dgm:prSet/>
      <dgm:spPr/>
      <dgm:t>
        <a:bodyPr/>
        <a:lstStyle/>
        <a:p>
          <a:endParaRPr lang="en-US"/>
        </a:p>
      </dgm:t>
    </dgm:pt>
    <dgm:pt modelId="{948C08B9-575C-4D40-A829-1B10FA44112A}" type="sibTrans" cxnId="{C790A599-3134-4471-AF6C-11265DB230D8}">
      <dgm:prSet/>
      <dgm:spPr/>
      <dgm:t>
        <a:bodyPr/>
        <a:lstStyle/>
        <a:p>
          <a:endParaRPr lang="en-US"/>
        </a:p>
      </dgm:t>
    </dgm:pt>
    <dgm:pt modelId="{3E64D9F4-0CE3-49BE-AC6B-246E5C001115}">
      <dgm:prSet/>
      <dgm:spPr/>
      <dgm:t>
        <a:bodyPr/>
        <a:lstStyle/>
        <a:p>
          <a:r>
            <a:rPr lang="en-GB"/>
            <a:t>Sign the new contrat within 6 months</a:t>
          </a:r>
          <a:endParaRPr lang="en-US"/>
        </a:p>
      </dgm:t>
    </dgm:pt>
    <dgm:pt modelId="{90B54EB6-5645-4436-A37F-743CE97517E9}" type="parTrans" cxnId="{5168FFEF-A066-46C4-9ABE-3686D0AABE3E}">
      <dgm:prSet/>
      <dgm:spPr/>
      <dgm:t>
        <a:bodyPr/>
        <a:lstStyle/>
        <a:p>
          <a:endParaRPr lang="en-US"/>
        </a:p>
      </dgm:t>
    </dgm:pt>
    <dgm:pt modelId="{2AC48F0D-9EBE-4974-927E-167A93CAB01A}" type="sibTrans" cxnId="{5168FFEF-A066-46C4-9ABE-3686D0AABE3E}">
      <dgm:prSet/>
      <dgm:spPr/>
      <dgm:t>
        <a:bodyPr/>
        <a:lstStyle/>
        <a:p>
          <a:endParaRPr lang="en-US"/>
        </a:p>
      </dgm:t>
    </dgm:pt>
    <dgm:pt modelId="{6B445776-CE7A-4A45-9D99-C5FE64F30699}">
      <dgm:prSet/>
      <dgm:spPr/>
      <dgm:t>
        <a:bodyPr/>
        <a:lstStyle/>
        <a:p>
          <a:r>
            <a:rPr lang="en-GB"/>
            <a:t>It is </a:t>
          </a:r>
          <a:r>
            <a:rPr lang="en-GB" u="sng"/>
            <a:t>not subject </a:t>
          </a:r>
          <a:r>
            <a:rPr lang="en-GB"/>
            <a:t>to :</a:t>
          </a:r>
          <a:endParaRPr lang="en-US"/>
        </a:p>
      </dgm:t>
    </dgm:pt>
    <dgm:pt modelId="{2EA0F917-EEAF-47EB-BB13-B9787731D261}" type="parTrans" cxnId="{52F5771C-017E-4935-83A1-D07C2F344FBC}">
      <dgm:prSet/>
      <dgm:spPr/>
      <dgm:t>
        <a:bodyPr/>
        <a:lstStyle/>
        <a:p>
          <a:endParaRPr lang="en-US"/>
        </a:p>
      </dgm:t>
    </dgm:pt>
    <dgm:pt modelId="{C38712D9-647F-45A6-B989-1883975CA4F3}" type="sibTrans" cxnId="{52F5771C-017E-4935-83A1-D07C2F344FBC}">
      <dgm:prSet/>
      <dgm:spPr/>
      <dgm:t>
        <a:bodyPr/>
        <a:lstStyle/>
        <a:p>
          <a:endParaRPr lang="en-US"/>
        </a:p>
      </dgm:t>
    </dgm:pt>
    <dgm:pt modelId="{E73F6334-0ED7-46BA-96B0-D61D56DE1D15}">
      <dgm:prSet/>
      <dgm:spPr/>
      <dgm:t>
        <a:bodyPr/>
        <a:lstStyle/>
        <a:p>
          <a:r>
            <a:rPr lang="en-GB"/>
            <a:t>a positive medical examination and/or </a:t>
          </a:r>
          <a:endParaRPr lang="en-US"/>
        </a:p>
      </dgm:t>
    </dgm:pt>
    <dgm:pt modelId="{EF8D6A35-29DF-4C84-869F-027783FDBE6A}" type="parTrans" cxnId="{3F40C7A4-4287-47FB-8213-710C630F3993}">
      <dgm:prSet/>
      <dgm:spPr/>
      <dgm:t>
        <a:bodyPr/>
        <a:lstStyle/>
        <a:p>
          <a:endParaRPr lang="en-US"/>
        </a:p>
      </dgm:t>
    </dgm:pt>
    <dgm:pt modelId="{4D2F6749-42A3-492E-B0DF-2A3FAA453FCC}" type="sibTrans" cxnId="{3F40C7A4-4287-47FB-8213-710C630F3993}">
      <dgm:prSet/>
      <dgm:spPr/>
      <dgm:t>
        <a:bodyPr/>
        <a:lstStyle/>
        <a:p>
          <a:endParaRPr lang="en-US"/>
        </a:p>
      </dgm:t>
    </dgm:pt>
    <dgm:pt modelId="{3697A014-B89D-45FC-A8D5-35BF2518A02E}">
      <dgm:prSet/>
      <dgm:spPr/>
      <dgm:t>
        <a:bodyPr/>
        <a:lstStyle/>
        <a:p>
          <a:r>
            <a:rPr lang="en-GB"/>
            <a:t>the granting of a work permit</a:t>
          </a:r>
          <a:endParaRPr lang="en-US"/>
        </a:p>
      </dgm:t>
    </dgm:pt>
    <dgm:pt modelId="{19EE4753-54C9-49A0-8551-86999DD9F53C}" type="parTrans" cxnId="{84E56496-F893-4F31-8F9B-24FEFF77FD76}">
      <dgm:prSet/>
      <dgm:spPr/>
      <dgm:t>
        <a:bodyPr/>
        <a:lstStyle/>
        <a:p>
          <a:endParaRPr lang="en-US"/>
        </a:p>
      </dgm:t>
    </dgm:pt>
    <dgm:pt modelId="{36DC2544-617A-4DBC-B0E2-94A63764D12E}" type="sibTrans" cxnId="{84E56496-F893-4F31-8F9B-24FEFF77FD76}">
      <dgm:prSet/>
      <dgm:spPr/>
      <dgm:t>
        <a:bodyPr/>
        <a:lstStyle/>
        <a:p>
          <a:endParaRPr lang="en-US"/>
        </a:p>
      </dgm:t>
    </dgm:pt>
    <dgm:pt modelId="{A8B11705-F785-438D-9A2C-D2551191D080}">
      <dgm:prSet/>
      <dgm:spPr/>
      <dgm:t>
        <a:bodyPr/>
        <a:lstStyle/>
        <a:p>
          <a:r>
            <a:rPr lang="en-GB"/>
            <a:t>Pre-contracts : </a:t>
          </a:r>
          <a:r>
            <a:rPr lang="en-GB" i="1"/>
            <a:t>essentialia negotii: </a:t>
          </a:r>
          <a:endParaRPr lang="en-US"/>
        </a:p>
      </dgm:t>
    </dgm:pt>
    <dgm:pt modelId="{42C5EDFC-34DB-47DB-BE72-88B93560D5A9}" type="parTrans" cxnId="{A4F021C7-8E50-4124-81C4-C6DAE9A27320}">
      <dgm:prSet/>
      <dgm:spPr/>
      <dgm:t>
        <a:bodyPr/>
        <a:lstStyle/>
        <a:p>
          <a:endParaRPr lang="en-US"/>
        </a:p>
      </dgm:t>
    </dgm:pt>
    <dgm:pt modelId="{A99138D4-D853-48A6-BC80-2D357EF39973}" type="sibTrans" cxnId="{A4F021C7-8E50-4124-81C4-C6DAE9A27320}">
      <dgm:prSet/>
      <dgm:spPr/>
      <dgm:t>
        <a:bodyPr/>
        <a:lstStyle/>
        <a:p>
          <a:endParaRPr lang="en-US"/>
        </a:p>
      </dgm:t>
    </dgm:pt>
    <dgm:pt modelId="{7AFFF2DE-5948-4B41-BDF5-C7455649BADB}">
      <dgm:prSet/>
      <dgm:spPr/>
      <dgm:t>
        <a:bodyPr/>
        <a:lstStyle/>
        <a:p>
          <a:r>
            <a:rPr lang="en-GB" i="1"/>
            <a:t>identity of the parties, </a:t>
          </a:r>
          <a:endParaRPr lang="en-US"/>
        </a:p>
      </dgm:t>
    </dgm:pt>
    <dgm:pt modelId="{608FDF80-AE22-4589-986E-37A7A6298F33}" type="parTrans" cxnId="{20132072-4FBF-448F-B1F7-2D33E3A1451C}">
      <dgm:prSet/>
      <dgm:spPr/>
      <dgm:t>
        <a:bodyPr/>
        <a:lstStyle/>
        <a:p>
          <a:endParaRPr lang="en-US"/>
        </a:p>
      </dgm:t>
    </dgm:pt>
    <dgm:pt modelId="{CAC31F8F-665F-42D0-8A3D-BA2177348804}" type="sibTrans" cxnId="{20132072-4FBF-448F-B1F7-2D33E3A1451C}">
      <dgm:prSet/>
      <dgm:spPr/>
      <dgm:t>
        <a:bodyPr/>
        <a:lstStyle/>
        <a:p>
          <a:endParaRPr lang="en-US"/>
        </a:p>
      </dgm:t>
    </dgm:pt>
    <dgm:pt modelId="{1905A3A0-10C6-4C2D-94D9-566F710F1640}">
      <dgm:prSet/>
      <dgm:spPr/>
      <dgm:t>
        <a:bodyPr/>
        <a:lstStyle/>
        <a:p>
          <a:r>
            <a:rPr lang="en-GB" i="1"/>
            <a:t>mutual acceptance of terms and conditions,</a:t>
          </a:r>
          <a:endParaRPr lang="en-US"/>
        </a:p>
      </dgm:t>
    </dgm:pt>
    <dgm:pt modelId="{25AC8B69-66D4-4EFE-87DD-D6066BADD7D4}" type="parTrans" cxnId="{05AB605E-1F2E-4CC1-989E-E8ACF6B122A6}">
      <dgm:prSet/>
      <dgm:spPr/>
      <dgm:t>
        <a:bodyPr/>
        <a:lstStyle/>
        <a:p>
          <a:endParaRPr lang="en-US"/>
        </a:p>
      </dgm:t>
    </dgm:pt>
    <dgm:pt modelId="{92DF6F68-2A35-416E-A088-8689B48646B1}" type="sibTrans" cxnId="{05AB605E-1F2E-4CC1-989E-E8ACF6B122A6}">
      <dgm:prSet/>
      <dgm:spPr/>
      <dgm:t>
        <a:bodyPr/>
        <a:lstStyle/>
        <a:p>
          <a:endParaRPr lang="en-US"/>
        </a:p>
      </dgm:t>
    </dgm:pt>
    <dgm:pt modelId="{93413CEE-969D-49A0-B73D-5FDEC9DE784F}">
      <dgm:prSet/>
      <dgm:spPr/>
      <dgm:t>
        <a:bodyPr/>
        <a:lstStyle/>
        <a:p>
          <a:r>
            <a:rPr lang="en-GB" i="1"/>
            <a:t>Remuneration.</a:t>
          </a:r>
          <a:endParaRPr lang="en-US"/>
        </a:p>
      </dgm:t>
    </dgm:pt>
    <dgm:pt modelId="{76180743-CB38-4A18-9900-D38573C82AAF}" type="parTrans" cxnId="{AD29EE16-6214-4523-A275-2D42C0E3D869}">
      <dgm:prSet/>
      <dgm:spPr/>
      <dgm:t>
        <a:bodyPr/>
        <a:lstStyle/>
        <a:p>
          <a:endParaRPr lang="en-US"/>
        </a:p>
      </dgm:t>
    </dgm:pt>
    <dgm:pt modelId="{A17E62D7-C05B-47B2-A1ED-44F9CDEED6F2}" type="sibTrans" cxnId="{AD29EE16-6214-4523-A275-2D42C0E3D869}">
      <dgm:prSet/>
      <dgm:spPr/>
      <dgm:t>
        <a:bodyPr/>
        <a:lstStyle/>
        <a:p>
          <a:endParaRPr lang="en-US"/>
        </a:p>
      </dgm:t>
    </dgm:pt>
    <dgm:pt modelId="{A1B8E0F9-C38E-4A53-A253-6F517689BD9C}">
      <dgm:prSet/>
      <dgm:spPr/>
      <dgm:t>
        <a:bodyPr/>
        <a:lstStyle/>
        <a:p>
          <a:r>
            <a:rPr lang="en-GB" i="1"/>
            <a:t>No grace Periods for payments (unless CBA)</a:t>
          </a:r>
          <a:endParaRPr lang="en-US"/>
        </a:p>
      </dgm:t>
    </dgm:pt>
    <dgm:pt modelId="{9D88CB8A-2F80-435F-839F-369168430744}" type="parTrans" cxnId="{B24A02DA-6C6C-4781-8D15-79756F19A6E6}">
      <dgm:prSet/>
      <dgm:spPr/>
      <dgm:t>
        <a:bodyPr/>
        <a:lstStyle/>
        <a:p>
          <a:endParaRPr lang="en-US"/>
        </a:p>
      </dgm:t>
    </dgm:pt>
    <dgm:pt modelId="{367B2C22-4C5D-4B94-9B11-14DB361615A2}" type="sibTrans" cxnId="{B24A02DA-6C6C-4781-8D15-79756F19A6E6}">
      <dgm:prSet/>
      <dgm:spPr/>
      <dgm:t>
        <a:bodyPr/>
        <a:lstStyle/>
        <a:p>
          <a:endParaRPr lang="en-US"/>
        </a:p>
      </dgm:t>
    </dgm:pt>
    <dgm:pt modelId="{09B1AD80-AD8B-8349-9631-4D0E6B796A3F}" type="pres">
      <dgm:prSet presAssocID="{71758C7C-9E10-445F-A466-52391574CDAF}" presName="linear" presStyleCnt="0">
        <dgm:presLayoutVars>
          <dgm:dir/>
          <dgm:animLvl val="lvl"/>
          <dgm:resizeHandles val="exact"/>
        </dgm:presLayoutVars>
      </dgm:prSet>
      <dgm:spPr/>
    </dgm:pt>
    <dgm:pt modelId="{7BCC9292-3CEC-784D-8129-089BDA64DDBE}" type="pres">
      <dgm:prSet presAssocID="{7734FFD5-DD6A-4523-868A-5723F2366B2F}" presName="parentLin" presStyleCnt="0"/>
      <dgm:spPr/>
    </dgm:pt>
    <dgm:pt modelId="{BC661139-5CC3-0545-A800-8FC4435A70A1}" type="pres">
      <dgm:prSet presAssocID="{7734FFD5-DD6A-4523-868A-5723F2366B2F}" presName="parentLeftMargin" presStyleLbl="node1" presStyleIdx="0" presStyleCnt="6"/>
      <dgm:spPr/>
    </dgm:pt>
    <dgm:pt modelId="{F08FA70F-A844-B24B-AE9E-FC5860B60442}" type="pres">
      <dgm:prSet presAssocID="{7734FFD5-DD6A-4523-868A-5723F2366B2F}" presName="parentText" presStyleLbl="node1" presStyleIdx="0" presStyleCnt="6">
        <dgm:presLayoutVars>
          <dgm:chMax val="0"/>
          <dgm:bulletEnabled val="1"/>
        </dgm:presLayoutVars>
      </dgm:prSet>
      <dgm:spPr/>
    </dgm:pt>
    <dgm:pt modelId="{23F7CD7C-519C-4E48-B4D4-090A124CB154}" type="pres">
      <dgm:prSet presAssocID="{7734FFD5-DD6A-4523-868A-5723F2366B2F}" presName="negativeSpace" presStyleCnt="0"/>
      <dgm:spPr/>
    </dgm:pt>
    <dgm:pt modelId="{32D07BA8-2EB7-0F47-B0EE-B34332154254}" type="pres">
      <dgm:prSet presAssocID="{7734FFD5-DD6A-4523-868A-5723F2366B2F}" presName="childText" presStyleLbl="conFgAcc1" presStyleIdx="0" presStyleCnt="6">
        <dgm:presLayoutVars>
          <dgm:bulletEnabled val="1"/>
        </dgm:presLayoutVars>
      </dgm:prSet>
      <dgm:spPr/>
    </dgm:pt>
    <dgm:pt modelId="{4D0B53AE-96FF-7946-9BB6-37E85DEFD32B}" type="pres">
      <dgm:prSet presAssocID="{ABD6F141-8FD5-437F-8058-F433F5BB3516}" presName="spaceBetweenRectangles" presStyleCnt="0"/>
      <dgm:spPr/>
    </dgm:pt>
    <dgm:pt modelId="{F1EA1F4A-389F-3E49-B361-641EF9249F20}" type="pres">
      <dgm:prSet presAssocID="{CD8C9F93-F593-46FC-B147-65C379EB9762}" presName="parentLin" presStyleCnt="0"/>
      <dgm:spPr/>
    </dgm:pt>
    <dgm:pt modelId="{7AE5E5A7-2732-C649-B96D-90A971298F52}" type="pres">
      <dgm:prSet presAssocID="{CD8C9F93-F593-46FC-B147-65C379EB9762}" presName="parentLeftMargin" presStyleLbl="node1" presStyleIdx="0" presStyleCnt="6"/>
      <dgm:spPr/>
    </dgm:pt>
    <dgm:pt modelId="{22895A04-3799-2B4B-907F-B2D8BEA8D1BF}" type="pres">
      <dgm:prSet presAssocID="{CD8C9F93-F593-46FC-B147-65C379EB9762}" presName="parentText" presStyleLbl="node1" presStyleIdx="1" presStyleCnt="6">
        <dgm:presLayoutVars>
          <dgm:chMax val="0"/>
          <dgm:bulletEnabled val="1"/>
        </dgm:presLayoutVars>
      </dgm:prSet>
      <dgm:spPr/>
    </dgm:pt>
    <dgm:pt modelId="{ABEFFF4F-9E32-E94D-AFE7-73F616B434B8}" type="pres">
      <dgm:prSet presAssocID="{CD8C9F93-F593-46FC-B147-65C379EB9762}" presName="negativeSpace" presStyleCnt="0"/>
      <dgm:spPr/>
    </dgm:pt>
    <dgm:pt modelId="{2DC33866-32A1-9444-9D9E-1CC88056095A}" type="pres">
      <dgm:prSet presAssocID="{CD8C9F93-F593-46FC-B147-65C379EB9762}" presName="childText" presStyleLbl="conFgAcc1" presStyleIdx="1" presStyleCnt="6">
        <dgm:presLayoutVars>
          <dgm:bulletEnabled val="1"/>
        </dgm:presLayoutVars>
      </dgm:prSet>
      <dgm:spPr/>
    </dgm:pt>
    <dgm:pt modelId="{F3E960E0-D393-D543-A8B6-7E9E4E9CC385}" type="pres">
      <dgm:prSet presAssocID="{AEBB1A67-A051-494A-B566-18D637FFA314}" presName="spaceBetweenRectangles" presStyleCnt="0"/>
      <dgm:spPr/>
    </dgm:pt>
    <dgm:pt modelId="{BEE9D0FA-FE53-1847-ACAE-73EE72F23428}" type="pres">
      <dgm:prSet presAssocID="{2AAF386E-F73B-4990-87C5-09D59141B034}" presName="parentLin" presStyleCnt="0"/>
      <dgm:spPr/>
    </dgm:pt>
    <dgm:pt modelId="{C6F329D1-F1F0-9A43-AE7A-89DAE925A7F6}" type="pres">
      <dgm:prSet presAssocID="{2AAF386E-F73B-4990-87C5-09D59141B034}" presName="parentLeftMargin" presStyleLbl="node1" presStyleIdx="1" presStyleCnt="6"/>
      <dgm:spPr/>
    </dgm:pt>
    <dgm:pt modelId="{6397A087-A528-C049-97A8-7EDD5A68F772}" type="pres">
      <dgm:prSet presAssocID="{2AAF386E-F73B-4990-87C5-09D59141B034}" presName="parentText" presStyleLbl="node1" presStyleIdx="2" presStyleCnt="6">
        <dgm:presLayoutVars>
          <dgm:chMax val="0"/>
          <dgm:bulletEnabled val="1"/>
        </dgm:presLayoutVars>
      </dgm:prSet>
      <dgm:spPr/>
    </dgm:pt>
    <dgm:pt modelId="{C3BEF621-DBB9-A042-931B-D877F8A2D2A9}" type="pres">
      <dgm:prSet presAssocID="{2AAF386E-F73B-4990-87C5-09D59141B034}" presName="negativeSpace" presStyleCnt="0"/>
      <dgm:spPr/>
    </dgm:pt>
    <dgm:pt modelId="{FC2FFF42-F139-AD4B-B069-0BD9AB67923B}" type="pres">
      <dgm:prSet presAssocID="{2AAF386E-F73B-4990-87C5-09D59141B034}" presName="childText" presStyleLbl="conFgAcc1" presStyleIdx="2" presStyleCnt="6">
        <dgm:presLayoutVars>
          <dgm:bulletEnabled val="1"/>
        </dgm:presLayoutVars>
      </dgm:prSet>
      <dgm:spPr/>
    </dgm:pt>
    <dgm:pt modelId="{148B6AEE-2BF8-2C46-B845-002731B7EA4F}" type="pres">
      <dgm:prSet presAssocID="{64CA6E75-415F-4907-9028-04ACD7F8A5E4}" presName="spaceBetweenRectangles" presStyleCnt="0"/>
      <dgm:spPr/>
    </dgm:pt>
    <dgm:pt modelId="{2AD884E7-6010-804E-A09D-6223A219358E}" type="pres">
      <dgm:prSet presAssocID="{6B445776-CE7A-4A45-9D99-C5FE64F30699}" presName="parentLin" presStyleCnt="0"/>
      <dgm:spPr/>
    </dgm:pt>
    <dgm:pt modelId="{AF6E5834-23D7-3742-A321-24B3EB251B10}" type="pres">
      <dgm:prSet presAssocID="{6B445776-CE7A-4A45-9D99-C5FE64F30699}" presName="parentLeftMargin" presStyleLbl="node1" presStyleIdx="2" presStyleCnt="6"/>
      <dgm:spPr/>
    </dgm:pt>
    <dgm:pt modelId="{997FFFAA-FEDC-3F4A-962D-B5008E4B15C7}" type="pres">
      <dgm:prSet presAssocID="{6B445776-CE7A-4A45-9D99-C5FE64F30699}" presName="parentText" presStyleLbl="node1" presStyleIdx="3" presStyleCnt="6">
        <dgm:presLayoutVars>
          <dgm:chMax val="0"/>
          <dgm:bulletEnabled val="1"/>
        </dgm:presLayoutVars>
      </dgm:prSet>
      <dgm:spPr/>
    </dgm:pt>
    <dgm:pt modelId="{4B140132-B2A0-DC47-B5D3-6CA329F8F4A8}" type="pres">
      <dgm:prSet presAssocID="{6B445776-CE7A-4A45-9D99-C5FE64F30699}" presName="negativeSpace" presStyleCnt="0"/>
      <dgm:spPr/>
    </dgm:pt>
    <dgm:pt modelId="{64BF3794-137A-9946-9CF0-983EDAC089A3}" type="pres">
      <dgm:prSet presAssocID="{6B445776-CE7A-4A45-9D99-C5FE64F30699}" presName="childText" presStyleLbl="conFgAcc1" presStyleIdx="3" presStyleCnt="6">
        <dgm:presLayoutVars>
          <dgm:bulletEnabled val="1"/>
        </dgm:presLayoutVars>
      </dgm:prSet>
      <dgm:spPr/>
    </dgm:pt>
    <dgm:pt modelId="{8664F4C3-7C43-3942-BE23-1467EFCF5209}" type="pres">
      <dgm:prSet presAssocID="{C38712D9-647F-45A6-B989-1883975CA4F3}" presName="spaceBetweenRectangles" presStyleCnt="0"/>
      <dgm:spPr/>
    </dgm:pt>
    <dgm:pt modelId="{AA21B0AC-8A70-6E4A-A6DA-EEC6FA07C6B0}" type="pres">
      <dgm:prSet presAssocID="{A8B11705-F785-438D-9A2C-D2551191D080}" presName="parentLin" presStyleCnt="0"/>
      <dgm:spPr/>
    </dgm:pt>
    <dgm:pt modelId="{E737E453-AFC4-6744-8FE8-C81D50B2A10B}" type="pres">
      <dgm:prSet presAssocID="{A8B11705-F785-438D-9A2C-D2551191D080}" presName="parentLeftMargin" presStyleLbl="node1" presStyleIdx="3" presStyleCnt="6"/>
      <dgm:spPr/>
    </dgm:pt>
    <dgm:pt modelId="{9551BB0F-AE9B-1048-B646-51AAD85BB01E}" type="pres">
      <dgm:prSet presAssocID="{A8B11705-F785-438D-9A2C-D2551191D080}" presName="parentText" presStyleLbl="node1" presStyleIdx="4" presStyleCnt="6">
        <dgm:presLayoutVars>
          <dgm:chMax val="0"/>
          <dgm:bulletEnabled val="1"/>
        </dgm:presLayoutVars>
      </dgm:prSet>
      <dgm:spPr/>
    </dgm:pt>
    <dgm:pt modelId="{99882D85-423C-434B-83B3-51CBF8352445}" type="pres">
      <dgm:prSet presAssocID="{A8B11705-F785-438D-9A2C-D2551191D080}" presName="negativeSpace" presStyleCnt="0"/>
      <dgm:spPr/>
    </dgm:pt>
    <dgm:pt modelId="{F205B539-E9EB-2248-88B6-DB56DE0193F4}" type="pres">
      <dgm:prSet presAssocID="{A8B11705-F785-438D-9A2C-D2551191D080}" presName="childText" presStyleLbl="conFgAcc1" presStyleIdx="4" presStyleCnt="6">
        <dgm:presLayoutVars>
          <dgm:bulletEnabled val="1"/>
        </dgm:presLayoutVars>
      </dgm:prSet>
      <dgm:spPr/>
    </dgm:pt>
    <dgm:pt modelId="{A581D71B-F146-EC4B-A8C9-B96EF6A13FA0}" type="pres">
      <dgm:prSet presAssocID="{A99138D4-D853-48A6-BC80-2D357EF39973}" presName="spaceBetweenRectangles" presStyleCnt="0"/>
      <dgm:spPr/>
    </dgm:pt>
    <dgm:pt modelId="{8E8358FD-3ADE-1045-ACA4-7F8B448EF2C5}" type="pres">
      <dgm:prSet presAssocID="{A1B8E0F9-C38E-4A53-A253-6F517689BD9C}" presName="parentLin" presStyleCnt="0"/>
      <dgm:spPr/>
    </dgm:pt>
    <dgm:pt modelId="{6E93DAE6-EED7-224D-AC4D-BA8DA29B1060}" type="pres">
      <dgm:prSet presAssocID="{A1B8E0F9-C38E-4A53-A253-6F517689BD9C}" presName="parentLeftMargin" presStyleLbl="node1" presStyleIdx="4" presStyleCnt="6"/>
      <dgm:spPr/>
    </dgm:pt>
    <dgm:pt modelId="{BC8341CE-71D2-C047-9FCB-05DEA9315AEF}" type="pres">
      <dgm:prSet presAssocID="{A1B8E0F9-C38E-4A53-A253-6F517689BD9C}" presName="parentText" presStyleLbl="node1" presStyleIdx="5" presStyleCnt="6">
        <dgm:presLayoutVars>
          <dgm:chMax val="0"/>
          <dgm:bulletEnabled val="1"/>
        </dgm:presLayoutVars>
      </dgm:prSet>
      <dgm:spPr/>
    </dgm:pt>
    <dgm:pt modelId="{B6186D5B-5013-0F4C-ACC0-EDD5DE9369D4}" type="pres">
      <dgm:prSet presAssocID="{A1B8E0F9-C38E-4A53-A253-6F517689BD9C}" presName="negativeSpace" presStyleCnt="0"/>
      <dgm:spPr/>
    </dgm:pt>
    <dgm:pt modelId="{16EBBD82-C534-CA43-957E-0B218743D56E}" type="pres">
      <dgm:prSet presAssocID="{A1B8E0F9-C38E-4A53-A253-6F517689BD9C}" presName="childText" presStyleLbl="conFgAcc1" presStyleIdx="5" presStyleCnt="6">
        <dgm:presLayoutVars>
          <dgm:bulletEnabled val="1"/>
        </dgm:presLayoutVars>
      </dgm:prSet>
      <dgm:spPr/>
    </dgm:pt>
  </dgm:ptLst>
  <dgm:cxnLst>
    <dgm:cxn modelId="{0CC6A900-4F89-FF46-8E4D-96B4AE05A772}" type="presOf" srcId="{2AAF386E-F73B-4990-87C5-09D59141B034}" destId="{C6F329D1-F1F0-9A43-AE7A-89DAE925A7F6}" srcOrd="0" destOrd="0" presId="urn:microsoft.com/office/officeart/2005/8/layout/list1"/>
    <dgm:cxn modelId="{0BB15D14-8785-8D47-8B59-7DD9BFB5BD7C}" type="presOf" srcId="{3697A014-B89D-45FC-A8D5-35BF2518A02E}" destId="{64BF3794-137A-9946-9CF0-983EDAC089A3}" srcOrd="0" destOrd="1" presId="urn:microsoft.com/office/officeart/2005/8/layout/list1"/>
    <dgm:cxn modelId="{AD29EE16-6214-4523-A275-2D42C0E3D869}" srcId="{A8B11705-F785-438D-9A2C-D2551191D080}" destId="{93413CEE-969D-49A0-B73D-5FDEC9DE784F}" srcOrd="2" destOrd="0" parTransId="{76180743-CB38-4A18-9900-D38573C82AAF}" sibTransId="{A17E62D7-C05B-47B2-A1ED-44F9CDEED6F2}"/>
    <dgm:cxn modelId="{2B98C81B-576A-E145-BE1E-0645DC74A261}" type="presOf" srcId="{7734FFD5-DD6A-4523-868A-5723F2366B2F}" destId="{F08FA70F-A844-B24B-AE9E-FC5860B60442}" srcOrd="1" destOrd="0" presId="urn:microsoft.com/office/officeart/2005/8/layout/list1"/>
    <dgm:cxn modelId="{52F5771C-017E-4935-83A1-D07C2F344FBC}" srcId="{71758C7C-9E10-445F-A466-52391574CDAF}" destId="{6B445776-CE7A-4A45-9D99-C5FE64F30699}" srcOrd="3" destOrd="0" parTransId="{2EA0F917-EEAF-47EB-BB13-B9787731D261}" sibTransId="{C38712D9-647F-45A6-B989-1883975CA4F3}"/>
    <dgm:cxn modelId="{B920D421-CFAC-3140-83B0-0C468FCBB263}" type="presOf" srcId="{6B445776-CE7A-4A45-9D99-C5FE64F30699}" destId="{AF6E5834-23D7-3742-A321-24B3EB251B10}" srcOrd="0" destOrd="0" presId="urn:microsoft.com/office/officeart/2005/8/layout/list1"/>
    <dgm:cxn modelId="{216D2E27-0ACF-9F4F-8A15-FA600AA3D96A}" type="presOf" srcId="{A1B8E0F9-C38E-4A53-A253-6F517689BD9C}" destId="{BC8341CE-71D2-C047-9FCB-05DEA9315AEF}" srcOrd="1" destOrd="0" presId="urn:microsoft.com/office/officeart/2005/8/layout/list1"/>
    <dgm:cxn modelId="{6D0F8940-C0BA-1D45-BC11-E1017023FD66}" type="presOf" srcId="{93413CEE-969D-49A0-B73D-5FDEC9DE784F}" destId="{F205B539-E9EB-2248-88B6-DB56DE0193F4}" srcOrd="0" destOrd="2" presId="urn:microsoft.com/office/officeart/2005/8/layout/list1"/>
    <dgm:cxn modelId="{892F8E50-4754-4242-8096-E4175E8D087C}" type="presOf" srcId="{71758C7C-9E10-445F-A466-52391574CDAF}" destId="{09B1AD80-AD8B-8349-9631-4D0E6B796A3F}" srcOrd="0" destOrd="0" presId="urn:microsoft.com/office/officeart/2005/8/layout/list1"/>
    <dgm:cxn modelId="{21CA1354-7F9D-624D-926E-8899C822ECDB}" type="presOf" srcId="{CD8C9F93-F593-46FC-B147-65C379EB9762}" destId="{7AE5E5A7-2732-C649-B96D-90A971298F52}" srcOrd="0" destOrd="0" presId="urn:microsoft.com/office/officeart/2005/8/layout/list1"/>
    <dgm:cxn modelId="{E9E4F556-6D1A-E44F-80C3-2D2C949882D2}" type="presOf" srcId="{3E64D9F4-0CE3-49BE-AC6B-246E5C001115}" destId="{FC2FFF42-F139-AD4B-B069-0BD9AB67923B}" srcOrd="0" destOrd="1" presId="urn:microsoft.com/office/officeart/2005/8/layout/list1"/>
    <dgm:cxn modelId="{DAE9335D-9379-4849-8345-FE69245F9F74}" type="presOf" srcId="{A8B11705-F785-438D-9A2C-D2551191D080}" destId="{9551BB0F-AE9B-1048-B646-51AAD85BB01E}" srcOrd="1" destOrd="0" presId="urn:microsoft.com/office/officeart/2005/8/layout/list1"/>
    <dgm:cxn modelId="{05AB605E-1F2E-4CC1-989E-E8ACF6B122A6}" srcId="{A8B11705-F785-438D-9A2C-D2551191D080}" destId="{1905A3A0-10C6-4C2D-94D9-566F710F1640}" srcOrd="1" destOrd="0" parTransId="{25AC8B69-66D4-4EFE-87DD-D6066BADD7D4}" sibTransId="{92DF6F68-2A35-416E-A088-8689B48646B1}"/>
    <dgm:cxn modelId="{844A446D-EF08-ED4C-B0DF-4C60671D732A}" type="presOf" srcId="{CD8C9F93-F593-46FC-B147-65C379EB9762}" destId="{22895A04-3799-2B4B-907F-B2D8BEA8D1BF}" srcOrd="1" destOrd="0" presId="urn:microsoft.com/office/officeart/2005/8/layout/list1"/>
    <dgm:cxn modelId="{20132072-4FBF-448F-B1F7-2D33E3A1451C}" srcId="{A8B11705-F785-438D-9A2C-D2551191D080}" destId="{7AFFF2DE-5948-4B41-BDF5-C7455649BADB}" srcOrd="0" destOrd="0" parTransId="{608FDF80-AE22-4589-986E-37A7A6298F33}" sibTransId="{CAC31F8F-665F-42D0-8A3D-BA2177348804}"/>
    <dgm:cxn modelId="{84E56496-F893-4F31-8F9B-24FEFF77FD76}" srcId="{6B445776-CE7A-4A45-9D99-C5FE64F30699}" destId="{3697A014-B89D-45FC-A8D5-35BF2518A02E}" srcOrd="1" destOrd="0" parTransId="{19EE4753-54C9-49A0-8551-86999DD9F53C}" sibTransId="{36DC2544-617A-4DBC-B0E2-94A63764D12E}"/>
    <dgm:cxn modelId="{C70BF696-BAD7-BA45-9666-542A32D2B943}" type="presOf" srcId="{1905A3A0-10C6-4C2D-94D9-566F710F1640}" destId="{F205B539-E9EB-2248-88B6-DB56DE0193F4}" srcOrd="0" destOrd="1" presId="urn:microsoft.com/office/officeart/2005/8/layout/list1"/>
    <dgm:cxn modelId="{C790A599-3134-4471-AF6C-11265DB230D8}" srcId="{2AAF386E-F73B-4990-87C5-09D59141B034}" destId="{B113DF5A-9F99-4A73-AB43-ED815CB07634}" srcOrd="0" destOrd="0" parTransId="{C586BD7F-1EC8-408C-A235-9635063C897A}" sibTransId="{948C08B9-575C-4D40-A829-1B10FA44112A}"/>
    <dgm:cxn modelId="{BE40F69F-957C-F047-B4C0-D8D0CD7CAA51}" type="presOf" srcId="{7734FFD5-DD6A-4523-868A-5723F2366B2F}" destId="{BC661139-5CC3-0545-A800-8FC4435A70A1}" srcOrd="0" destOrd="0" presId="urn:microsoft.com/office/officeart/2005/8/layout/list1"/>
    <dgm:cxn modelId="{3F40C7A4-4287-47FB-8213-710C630F3993}" srcId="{6B445776-CE7A-4A45-9D99-C5FE64F30699}" destId="{E73F6334-0ED7-46BA-96B0-D61D56DE1D15}" srcOrd="0" destOrd="0" parTransId="{EF8D6A35-29DF-4C84-869F-027783FDBE6A}" sibTransId="{4D2F6749-42A3-492E-B0DF-2A3FAA453FCC}"/>
    <dgm:cxn modelId="{692084AD-8CF6-4E36-8CA6-B8B84F537570}" srcId="{71758C7C-9E10-445F-A466-52391574CDAF}" destId="{CD8C9F93-F593-46FC-B147-65C379EB9762}" srcOrd="1" destOrd="0" parTransId="{FE6B9564-C163-4FBF-9E20-09FF726C6935}" sibTransId="{AEBB1A67-A051-494A-B566-18D637FFA314}"/>
    <dgm:cxn modelId="{E2F3FBB2-C775-4287-A0F2-83CFAEC00C2F}" srcId="{71758C7C-9E10-445F-A466-52391574CDAF}" destId="{2AAF386E-F73B-4990-87C5-09D59141B034}" srcOrd="2" destOrd="0" parTransId="{C5923BC8-B5BE-4ED9-AD4C-C57716E63C3D}" sibTransId="{64CA6E75-415F-4907-9028-04ACD7F8A5E4}"/>
    <dgm:cxn modelId="{A899CABB-212A-3941-8D89-DDF332C380EC}" type="presOf" srcId="{B113DF5A-9F99-4A73-AB43-ED815CB07634}" destId="{FC2FFF42-F139-AD4B-B069-0BD9AB67923B}" srcOrd="0" destOrd="0" presId="urn:microsoft.com/office/officeart/2005/8/layout/list1"/>
    <dgm:cxn modelId="{475E34C6-6695-864C-A7DC-891BCCA11764}" type="presOf" srcId="{A8B11705-F785-438D-9A2C-D2551191D080}" destId="{E737E453-AFC4-6744-8FE8-C81D50B2A10B}" srcOrd="0" destOrd="0" presId="urn:microsoft.com/office/officeart/2005/8/layout/list1"/>
    <dgm:cxn modelId="{A4F021C7-8E50-4124-81C4-C6DAE9A27320}" srcId="{71758C7C-9E10-445F-A466-52391574CDAF}" destId="{A8B11705-F785-438D-9A2C-D2551191D080}" srcOrd="4" destOrd="0" parTransId="{42C5EDFC-34DB-47DB-BE72-88B93560D5A9}" sibTransId="{A99138D4-D853-48A6-BC80-2D357EF39973}"/>
    <dgm:cxn modelId="{D45C74D9-8375-264B-8114-8EB42D076BB3}" type="presOf" srcId="{6B445776-CE7A-4A45-9D99-C5FE64F30699}" destId="{997FFFAA-FEDC-3F4A-962D-B5008E4B15C7}" srcOrd="1" destOrd="0" presId="urn:microsoft.com/office/officeart/2005/8/layout/list1"/>
    <dgm:cxn modelId="{B24A02DA-6C6C-4781-8D15-79756F19A6E6}" srcId="{71758C7C-9E10-445F-A466-52391574CDAF}" destId="{A1B8E0F9-C38E-4A53-A253-6F517689BD9C}" srcOrd="5" destOrd="0" parTransId="{9D88CB8A-2F80-435F-839F-369168430744}" sibTransId="{367B2C22-4C5D-4B94-9B11-14DB361615A2}"/>
    <dgm:cxn modelId="{947583E9-CCEC-8D40-85DF-8675F9EFEC5F}" type="presOf" srcId="{E73F6334-0ED7-46BA-96B0-D61D56DE1D15}" destId="{64BF3794-137A-9946-9CF0-983EDAC089A3}" srcOrd="0" destOrd="0" presId="urn:microsoft.com/office/officeart/2005/8/layout/list1"/>
    <dgm:cxn modelId="{596C59EC-4944-F54B-93B1-55DCC18BD961}" type="presOf" srcId="{7AFFF2DE-5948-4B41-BDF5-C7455649BADB}" destId="{F205B539-E9EB-2248-88B6-DB56DE0193F4}" srcOrd="0" destOrd="0" presId="urn:microsoft.com/office/officeart/2005/8/layout/list1"/>
    <dgm:cxn modelId="{5168FFEF-A066-46C4-9ABE-3686D0AABE3E}" srcId="{2AAF386E-F73B-4990-87C5-09D59141B034}" destId="{3E64D9F4-0CE3-49BE-AC6B-246E5C001115}" srcOrd="1" destOrd="0" parTransId="{90B54EB6-5645-4436-A37F-743CE97517E9}" sibTransId="{2AC48F0D-9EBE-4974-927E-167A93CAB01A}"/>
    <dgm:cxn modelId="{8E4E49F6-B3E6-8A4E-B03B-C6A08E775CC3}" type="presOf" srcId="{2AAF386E-F73B-4990-87C5-09D59141B034}" destId="{6397A087-A528-C049-97A8-7EDD5A68F772}" srcOrd="1" destOrd="0" presId="urn:microsoft.com/office/officeart/2005/8/layout/list1"/>
    <dgm:cxn modelId="{B00604FA-32DB-4D04-8C8B-324E43CEB5D5}" srcId="{71758C7C-9E10-445F-A466-52391574CDAF}" destId="{7734FFD5-DD6A-4523-868A-5723F2366B2F}" srcOrd="0" destOrd="0" parTransId="{143F918E-83A1-4DC3-A943-581F5054BE68}" sibTransId="{ABD6F141-8FD5-437F-8058-F433F5BB3516}"/>
    <dgm:cxn modelId="{C203D9FE-AD7C-B24F-B661-B7DFD4C6F925}" type="presOf" srcId="{A1B8E0F9-C38E-4A53-A253-6F517689BD9C}" destId="{6E93DAE6-EED7-224D-AC4D-BA8DA29B1060}" srcOrd="0" destOrd="0" presId="urn:microsoft.com/office/officeart/2005/8/layout/list1"/>
    <dgm:cxn modelId="{4E98B7DA-A6C8-F441-A918-04B4428E546B}" type="presParOf" srcId="{09B1AD80-AD8B-8349-9631-4D0E6B796A3F}" destId="{7BCC9292-3CEC-784D-8129-089BDA64DDBE}" srcOrd="0" destOrd="0" presId="urn:microsoft.com/office/officeart/2005/8/layout/list1"/>
    <dgm:cxn modelId="{FF8E3D7E-A14B-644A-9D07-756EFC33E2E3}" type="presParOf" srcId="{7BCC9292-3CEC-784D-8129-089BDA64DDBE}" destId="{BC661139-5CC3-0545-A800-8FC4435A70A1}" srcOrd="0" destOrd="0" presId="urn:microsoft.com/office/officeart/2005/8/layout/list1"/>
    <dgm:cxn modelId="{5780E917-FF72-8649-8358-53FC6C23DC69}" type="presParOf" srcId="{7BCC9292-3CEC-784D-8129-089BDA64DDBE}" destId="{F08FA70F-A844-B24B-AE9E-FC5860B60442}" srcOrd="1" destOrd="0" presId="urn:microsoft.com/office/officeart/2005/8/layout/list1"/>
    <dgm:cxn modelId="{160E50EE-7B88-5740-A246-F0ED9A3E6CDE}" type="presParOf" srcId="{09B1AD80-AD8B-8349-9631-4D0E6B796A3F}" destId="{23F7CD7C-519C-4E48-B4D4-090A124CB154}" srcOrd="1" destOrd="0" presId="urn:microsoft.com/office/officeart/2005/8/layout/list1"/>
    <dgm:cxn modelId="{80F7F427-1BF6-AC4B-863E-37525EB5E92C}" type="presParOf" srcId="{09B1AD80-AD8B-8349-9631-4D0E6B796A3F}" destId="{32D07BA8-2EB7-0F47-B0EE-B34332154254}" srcOrd="2" destOrd="0" presId="urn:microsoft.com/office/officeart/2005/8/layout/list1"/>
    <dgm:cxn modelId="{36D677BF-C2C7-1E40-A65E-9474CCA49A30}" type="presParOf" srcId="{09B1AD80-AD8B-8349-9631-4D0E6B796A3F}" destId="{4D0B53AE-96FF-7946-9BB6-37E85DEFD32B}" srcOrd="3" destOrd="0" presId="urn:microsoft.com/office/officeart/2005/8/layout/list1"/>
    <dgm:cxn modelId="{B115C559-E9CD-914B-BEE2-D894253EA514}" type="presParOf" srcId="{09B1AD80-AD8B-8349-9631-4D0E6B796A3F}" destId="{F1EA1F4A-389F-3E49-B361-641EF9249F20}" srcOrd="4" destOrd="0" presId="urn:microsoft.com/office/officeart/2005/8/layout/list1"/>
    <dgm:cxn modelId="{F14F3765-D9A1-CB4D-9BCE-BDBE016C4F64}" type="presParOf" srcId="{F1EA1F4A-389F-3E49-B361-641EF9249F20}" destId="{7AE5E5A7-2732-C649-B96D-90A971298F52}" srcOrd="0" destOrd="0" presId="urn:microsoft.com/office/officeart/2005/8/layout/list1"/>
    <dgm:cxn modelId="{9E081FD9-FCDE-B944-880F-0218D61C3D97}" type="presParOf" srcId="{F1EA1F4A-389F-3E49-B361-641EF9249F20}" destId="{22895A04-3799-2B4B-907F-B2D8BEA8D1BF}" srcOrd="1" destOrd="0" presId="urn:microsoft.com/office/officeart/2005/8/layout/list1"/>
    <dgm:cxn modelId="{FABE0B59-5F9A-1941-8D81-324A438BD52A}" type="presParOf" srcId="{09B1AD80-AD8B-8349-9631-4D0E6B796A3F}" destId="{ABEFFF4F-9E32-E94D-AFE7-73F616B434B8}" srcOrd="5" destOrd="0" presId="urn:microsoft.com/office/officeart/2005/8/layout/list1"/>
    <dgm:cxn modelId="{CFC169F0-9DCF-B541-8103-8983711B7F9E}" type="presParOf" srcId="{09B1AD80-AD8B-8349-9631-4D0E6B796A3F}" destId="{2DC33866-32A1-9444-9D9E-1CC88056095A}" srcOrd="6" destOrd="0" presId="urn:microsoft.com/office/officeart/2005/8/layout/list1"/>
    <dgm:cxn modelId="{D185D0FE-AA9D-BA46-9E84-9BBAB5DA4593}" type="presParOf" srcId="{09B1AD80-AD8B-8349-9631-4D0E6B796A3F}" destId="{F3E960E0-D393-D543-A8B6-7E9E4E9CC385}" srcOrd="7" destOrd="0" presId="urn:microsoft.com/office/officeart/2005/8/layout/list1"/>
    <dgm:cxn modelId="{33AED727-5956-9B4D-B37C-78CB72750CB4}" type="presParOf" srcId="{09B1AD80-AD8B-8349-9631-4D0E6B796A3F}" destId="{BEE9D0FA-FE53-1847-ACAE-73EE72F23428}" srcOrd="8" destOrd="0" presId="urn:microsoft.com/office/officeart/2005/8/layout/list1"/>
    <dgm:cxn modelId="{C9BE8775-6CB1-434A-A34A-0EA5DCC71DBC}" type="presParOf" srcId="{BEE9D0FA-FE53-1847-ACAE-73EE72F23428}" destId="{C6F329D1-F1F0-9A43-AE7A-89DAE925A7F6}" srcOrd="0" destOrd="0" presId="urn:microsoft.com/office/officeart/2005/8/layout/list1"/>
    <dgm:cxn modelId="{5CC9F545-D138-AA45-931D-C18D54DF298E}" type="presParOf" srcId="{BEE9D0FA-FE53-1847-ACAE-73EE72F23428}" destId="{6397A087-A528-C049-97A8-7EDD5A68F772}" srcOrd="1" destOrd="0" presId="urn:microsoft.com/office/officeart/2005/8/layout/list1"/>
    <dgm:cxn modelId="{E60B4259-40FB-D540-9F36-AA59C4AB0E20}" type="presParOf" srcId="{09B1AD80-AD8B-8349-9631-4D0E6B796A3F}" destId="{C3BEF621-DBB9-A042-931B-D877F8A2D2A9}" srcOrd="9" destOrd="0" presId="urn:microsoft.com/office/officeart/2005/8/layout/list1"/>
    <dgm:cxn modelId="{ACF224E4-B768-D14F-AFDA-7B861623FF2F}" type="presParOf" srcId="{09B1AD80-AD8B-8349-9631-4D0E6B796A3F}" destId="{FC2FFF42-F139-AD4B-B069-0BD9AB67923B}" srcOrd="10" destOrd="0" presId="urn:microsoft.com/office/officeart/2005/8/layout/list1"/>
    <dgm:cxn modelId="{12BF0640-3906-864B-9F2B-C60F7E14DE8B}" type="presParOf" srcId="{09B1AD80-AD8B-8349-9631-4D0E6B796A3F}" destId="{148B6AEE-2BF8-2C46-B845-002731B7EA4F}" srcOrd="11" destOrd="0" presId="urn:microsoft.com/office/officeart/2005/8/layout/list1"/>
    <dgm:cxn modelId="{73CE9E4D-2C22-014B-8114-C7587928A6F8}" type="presParOf" srcId="{09B1AD80-AD8B-8349-9631-4D0E6B796A3F}" destId="{2AD884E7-6010-804E-A09D-6223A219358E}" srcOrd="12" destOrd="0" presId="urn:microsoft.com/office/officeart/2005/8/layout/list1"/>
    <dgm:cxn modelId="{C5A7C288-3E71-3642-9DD0-7753735F58B8}" type="presParOf" srcId="{2AD884E7-6010-804E-A09D-6223A219358E}" destId="{AF6E5834-23D7-3742-A321-24B3EB251B10}" srcOrd="0" destOrd="0" presId="urn:microsoft.com/office/officeart/2005/8/layout/list1"/>
    <dgm:cxn modelId="{48A98525-4030-5645-A7BA-930E535310E2}" type="presParOf" srcId="{2AD884E7-6010-804E-A09D-6223A219358E}" destId="{997FFFAA-FEDC-3F4A-962D-B5008E4B15C7}" srcOrd="1" destOrd="0" presId="urn:microsoft.com/office/officeart/2005/8/layout/list1"/>
    <dgm:cxn modelId="{C821BDDE-265D-5F41-A4DB-D46BA1E3C6BD}" type="presParOf" srcId="{09B1AD80-AD8B-8349-9631-4D0E6B796A3F}" destId="{4B140132-B2A0-DC47-B5D3-6CA329F8F4A8}" srcOrd="13" destOrd="0" presId="urn:microsoft.com/office/officeart/2005/8/layout/list1"/>
    <dgm:cxn modelId="{7FC915DF-9F9C-E54F-A266-E78A8411DBBA}" type="presParOf" srcId="{09B1AD80-AD8B-8349-9631-4D0E6B796A3F}" destId="{64BF3794-137A-9946-9CF0-983EDAC089A3}" srcOrd="14" destOrd="0" presId="urn:microsoft.com/office/officeart/2005/8/layout/list1"/>
    <dgm:cxn modelId="{F3FBD436-5006-AB40-8976-C57B1F605B43}" type="presParOf" srcId="{09B1AD80-AD8B-8349-9631-4D0E6B796A3F}" destId="{8664F4C3-7C43-3942-BE23-1467EFCF5209}" srcOrd="15" destOrd="0" presId="urn:microsoft.com/office/officeart/2005/8/layout/list1"/>
    <dgm:cxn modelId="{907C1FA6-DFE5-3346-9C2A-A304A41D1C7F}" type="presParOf" srcId="{09B1AD80-AD8B-8349-9631-4D0E6B796A3F}" destId="{AA21B0AC-8A70-6E4A-A6DA-EEC6FA07C6B0}" srcOrd="16" destOrd="0" presId="urn:microsoft.com/office/officeart/2005/8/layout/list1"/>
    <dgm:cxn modelId="{573C5547-76A2-0449-B28D-FB47AF3CC7E9}" type="presParOf" srcId="{AA21B0AC-8A70-6E4A-A6DA-EEC6FA07C6B0}" destId="{E737E453-AFC4-6744-8FE8-C81D50B2A10B}" srcOrd="0" destOrd="0" presId="urn:microsoft.com/office/officeart/2005/8/layout/list1"/>
    <dgm:cxn modelId="{7B45057F-7986-F848-838A-1C92ED0A8EBB}" type="presParOf" srcId="{AA21B0AC-8A70-6E4A-A6DA-EEC6FA07C6B0}" destId="{9551BB0F-AE9B-1048-B646-51AAD85BB01E}" srcOrd="1" destOrd="0" presId="urn:microsoft.com/office/officeart/2005/8/layout/list1"/>
    <dgm:cxn modelId="{119A88ED-03A4-804F-8C06-13ADDA7BD85F}" type="presParOf" srcId="{09B1AD80-AD8B-8349-9631-4D0E6B796A3F}" destId="{99882D85-423C-434B-83B3-51CBF8352445}" srcOrd="17" destOrd="0" presId="urn:microsoft.com/office/officeart/2005/8/layout/list1"/>
    <dgm:cxn modelId="{CCE940FE-4BE6-B14F-AAA1-E71A6E50F6E4}" type="presParOf" srcId="{09B1AD80-AD8B-8349-9631-4D0E6B796A3F}" destId="{F205B539-E9EB-2248-88B6-DB56DE0193F4}" srcOrd="18" destOrd="0" presId="urn:microsoft.com/office/officeart/2005/8/layout/list1"/>
    <dgm:cxn modelId="{6954C756-1D89-9641-9715-D4EA7E443593}" type="presParOf" srcId="{09B1AD80-AD8B-8349-9631-4D0E6B796A3F}" destId="{A581D71B-F146-EC4B-A8C9-B96EF6A13FA0}" srcOrd="19" destOrd="0" presId="urn:microsoft.com/office/officeart/2005/8/layout/list1"/>
    <dgm:cxn modelId="{C3DDB5C5-DD39-134D-903D-CE96AD0C940A}" type="presParOf" srcId="{09B1AD80-AD8B-8349-9631-4D0E6B796A3F}" destId="{8E8358FD-3ADE-1045-ACA4-7F8B448EF2C5}" srcOrd="20" destOrd="0" presId="urn:microsoft.com/office/officeart/2005/8/layout/list1"/>
    <dgm:cxn modelId="{0A7ECF4C-D73A-1A44-8C45-AA716D8508B9}" type="presParOf" srcId="{8E8358FD-3ADE-1045-ACA4-7F8B448EF2C5}" destId="{6E93DAE6-EED7-224D-AC4D-BA8DA29B1060}" srcOrd="0" destOrd="0" presId="urn:microsoft.com/office/officeart/2005/8/layout/list1"/>
    <dgm:cxn modelId="{52762519-F3DA-944D-88B2-DEEA851F3FC2}" type="presParOf" srcId="{8E8358FD-3ADE-1045-ACA4-7F8B448EF2C5}" destId="{BC8341CE-71D2-C047-9FCB-05DEA9315AEF}" srcOrd="1" destOrd="0" presId="urn:microsoft.com/office/officeart/2005/8/layout/list1"/>
    <dgm:cxn modelId="{CE2BB626-8571-EB48-9D40-074D012311BC}" type="presParOf" srcId="{09B1AD80-AD8B-8349-9631-4D0E6B796A3F}" destId="{B6186D5B-5013-0F4C-ACC0-EDD5DE9369D4}" srcOrd="21" destOrd="0" presId="urn:microsoft.com/office/officeart/2005/8/layout/list1"/>
    <dgm:cxn modelId="{27336C64-5C1B-A741-BA9D-A0343828CD44}" type="presParOf" srcId="{09B1AD80-AD8B-8349-9631-4D0E6B796A3F}" destId="{16EBBD82-C534-CA43-957E-0B218743D56E}"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738AE4-5246-44F1-AC37-BF2D92BD3F8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097595D-80D7-436F-9FA3-3B566E06C05E}">
      <dgm:prSet/>
      <dgm:spPr/>
      <dgm:t>
        <a:bodyPr/>
        <a:lstStyle/>
        <a:p>
          <a:r>
            <a:rPr lang="en-US"/>
            <a:t>DO NOT “PLAY” WITH THE RULES!</a:t>
          </a:r>
        </a:p>
      </dgm:t>
    </dgm:pt>
    <dgm:pt modelId="{21693AB7-CD7E-4355-8CA7-75DC5CAFFEFE}" type="parTrans" cxnId="{65A53C08-55CF-45F4-9499-DBEF1F7B53C1}">
      <dgm:prSet/>
      <dgm:spPr/>
      <dgm:t>
        <a:bodyPr/>
        <a:lstStyle/>
        <a:p>
          <a:endParaRPr lang="en-US"/>
        </a:p>
      </dgm:t>
    </dgm:pt>
    <dgm:pt modelId="{A63EE4AF-826F-4A30-9EC0-9FC81B72F327}" type="sibTrans" cxnId="{65A53C08-55CF-45F4-9499-DBEF1F7B53C1}">
      <dgm:prSet/>
      <dgm:spPr/>
      <dgm:t>
        <a:bodyPr/>
        <a:lstStyle/>
        <a:p>
          <a:endParaRPr lang="en-US"/>
        </a:p>
      </dgm:t>
    </dgm:pt>
    <dgm:pt modelId="{EFCBECC6-503E-474E-A392-31DC7D01E939}">
      <dgm:prSet/>
      <dgm:spPr/>
      <dgm:t>
        <a:bodyPr/>
        <a:lstStyle/>
        <a:p>
          <a:r>
            <a:rPr lang="en-US"/>
            <a:t>CAREFUL, PRECISE AND TRANSPARENT WHEN NEGOTIATING A CONTRACT: </a:t>
          </a:r>
        </a:p>
      </dgm:t>
    </dgm:pt>
    <dgm:pt modelId="{F0CA3270-51A9-4532-870D-FA6DD24327CA}" type="parTrans" cxnId="{DF6E1AA0-4156-46D5-8B9C-D85B073C9930}">
      <dgm:prSet/>
      <dgm:spPr/>
      <dgm:t>
        <a:bodyPr/>
        <a:lstStyle/>
        <a:p>
          <a:endParaRPr lang="en-US"/>
        </a:p>
      </dgm:t>
    </dgm:pt>
    <dgm:pt modelId="{FE3289CF-AF79-453F-80F5-E634EE504498}" type="sibTrans" cxnId="{DF6E1AA0-4156-46D5-8B9C-D85B073C9930}">
      <dgm:prSet/>
      <dgm:spPr/>
      <dgm:t>
        <a:bodyPr/>
        <a:lstStyle/>
        <a:p>
          <a:endParaRPr lang="en-US"/>
        </a:p>
      </dgm:t>
    </dgm:pt>
    <dgm:pt modelId="{1DC2EE65-23F4-4858-A7BB-5FFB0792F74D}">
      <dgm:prSet/>
      <dgm:spPr/>
      <dgm:t>
        <a:bodyPr/>
        <a:lstStyle/>
        <a:p>
          <a:r>
            <a:rPr lang="en-US"/>
            <a:t>Waivers on Training compensation</a:t>
          </a:r>
        </a:p>
      </dgm:t>
    </dgm:pt>
    <dgm:pt modelId="{9D5216BE-7EA8-4CD7-922E-DA1B857AAB12}" type="parTrans" cxnId="{6CD7043B-D7C2-4A17-9667-7D983CD5F773}">
      <dgm:prSet/>
      <dgm:spPr/>
      <dgm:t>
        <a:bodyPr/>
        <a:lstStyle/>
        <a:p>
          <a:endParaRPr lang="en-US"/>
        </a:p>
      </dgm:t>
    </dgm:pt>
    <dgm:pt modelId="{4E835C34-4A1C-40BA-BD5F-C7205FFFF4C1}" type="sibTrans" cxnId="{6CD7043B-D7C2-4A17-9667-7D983CD5F773}">
      <dgm:prSet/>
      <dgm:spPr/>
      <dgm:t>
        <a:bodyPr/>
        <a:lstStyle/>
        <a:p>
          <a:endParaRPr lang="en-US"/>
        </a:p>
      </dgm:t>
    </dgm:pt>
    <dgm:pt modelId="{487A0A39-3318-459C-A9B1-51A9E9CC40A0}">
      <dgm:prSet/>
      <dgm:spPr/>
      <dgm:t>
        <a:bodyPr/>
        <a:lstStyle/>
        <a:p>
          <a:r>
            <a:rPr lang="en-US"/>
            <a:t>Sell on clause (and consequences)</a:t>
          </a:r>
        </a:p>
      </dgm:t>
    </dgm:pt>
    <dgm:pt modelId="{B24EC898-9014-40BD-B41E-B3BB8ED90183}" type="parTrans" cxnId="{AC60CCF6-11CD-4C6B-8444-20AD021A609C}">
      <dgm:prSet/>
      <dgm:spPr/>
      <dgm:t>
        <a:bodyPr/>
        <a:lstStyle/>
        <a:p>
          <a:endParaRPr lang="en-US"/>
        </a:p>
      </dgm:t>
    </dgm:pt>
    <dgm:pt modelId="{43B90602-F1B9-40B9-BF39-2D458FCDCB86}" type="sibTrans" cxnId="{AC60CCF6-11CD-4C6B-8444-20AD021A609C}">
      <dgm:prSet/>
      <dgm:spPr/>
      <dgm:t>
        <a:bodyPr/>
        <a:lstStyle/>
        <a:p>
          <a:endParaRPr lang="en-US"/>
        </a:p>
      </dgm:t>
    </dgm:pt>
    <dgm:pt modelId="{B1D8A38B-2652-4D56-AF50-CF2B3A9A8F18}">
      <dgm:prSet/>
      <dgm:spPr/>
      <dgm:t>
        <a:bodyPr/>
        <a:lstStyle/>
        <a:p>
          <a:r>
            <a:rPr lang="en-US"/>
            <a:t>NET/GROSS Amounts </a:t>
          </a:r>
        </a:p>
      </dgm:t>
    </dgm:pt>
    <dgm:pt modelId="{E9338187-26D6-40B2-B858-510147C35487}" type="parTrans" cxnId="{89B1A97D-C5FD-4720-98BF-1CF2DB0BF09E}">
      <dgm:prSet/>
      <dgm:spPr/>
      <dgm:t>
        <a:bodyPr/>
        <a:lstStyle/>
        <a:p>
          <a:endParaRPr lang="en-US"/>
        </a:p>
      </dgm:t>
    </dgm:pt>
    <dgm:pt modelId="{16566173-3E51-49A0-AA26-4589D74E7EE0}" type="sibTrans" cxnId="{89B1A97D-C5FD-4720-98BF-1CF2DB0BF09E}">
      <dgm:prSet/>
      <dgm:spPr/>
      <dgm:t>
        <a:bodyPr/>
        <a:lstStyle/>
        <a:p>
          <a:endParaRPr lang="en-US"/>
        </a:p>
      </dgm:t>
    </dgm:pt>
    <dgm:pt modelId="{83531EAE-8AE8-498A-8829-D18675D89C36}">
      <dgm:prSet/>
      <dgm:spPr/>
      <dgm:t>
        <a:bodyPr/>
        <a:lstStyle/>
        <a:p>
          <a:r>
            <a:rPr lang="en-US"/>
            <a:t>“INTERLOCUTORS”: Choose the reliable ones!</a:t>
          </a:r>
        </a:p>
      </dgm:t>
    </dgm:pt>
    <dgm:pt modelId="{0A086806-9D7B-459C-8361-025791EDAB93}" type="parTrans" cxnId="{4C07920C-A8FE-4825-81E8-0FE0F2A9CD10}">
      <dgm:prSet/>
      <dgm:spPr/>
      <dgm:t>
        <a:bodyPr/>
        <a:lstStyle/>
        <a:p>
          <a:endParaRPr lang="en-US"/>
        </a:p>
      </dgm:t>
    </dgm:pt>
    <dgm:pt modelId="{50752576-61B1-435A-9762-B42F914F1677}" type="sibTrans" cxnId="{4C07920C-A8FE-4825-81E8-0FE0F2A9CD10}">
      <dgm:prSet/>
      <dgm:spPr/>
      <dgm:t>
        <a:bodyPr/>
        <a:lstStyle/>
        <a:p>
          <a:endParaRPr lang="en-US"/>
        </a:p>
      </dgm:t>
    </dgm:pt>
    <dgm:pt modelId="{E667320C-01C0-47A3-9D91-C931FB848982}">
      <dgm:prSet/>
      <dgm:spPr/>
      <dgm:t>
        <a:bodyPr/>
        <a:lstStyle/>
        <a:p>
          <a:r>
            <a:rPr lang="en-US" dirty="0"/>
            <a:t>CULTURE… MATTERS!</a:t>
          </a:r>
        </a:p>
      </dgm:t>
    </dgm:pt>
    <dgm:pt modelId="{265D8130-2951-4570-ADBD-C7FD0EE22B0F}" type="parTrans" cxnId="{95E01D44-7944-47FE-ACAC-D2CE47A4C8DA}">
      <dgm:prSet/>
      <dgm:spPr/>
      <dgm:t>
        <a:bodyPr/>
        <a:lstStyle/>
        <a:p>
          <a:endParaRPr lang="en-US"/>
        </a:p>
      </dgm:t>
    </dgm:pt>
    <dgm:pt modelId="{5B71EA0F-55B4-496E-8406-3B032320C914}" type="sibTrans" cxnId="{95E01D44-7944-47FE-ACAC-D2CE47A4C8DA}">
      <dgm:prSet/>
      <dgm:spPr/>
      <dgm:t>
        <a:bodyPr/>
        <a:lstStyle/>
        <a:p>
          <a:endParaRPr lang="en-US"/>
        </a:p>
      </dgm:t>
    </dgm:pt>
    <dgm:pt modelId="{9A442991-FD51-4C94-A2A5-0D87D8D1DAD6}" type="pres">
      <dgm:prSet presAssocID="{E6738AE4-5246-44F1-AC37-BF2D92BD3F84}" presName="root" presStyleCnt="0">
        <dgm:presLayoutVars>
          <dgm:dir/>
          <dgm:resizeHandles val="exact"/>
        </dgm:presLayoutVars>
      </dgm:prSet>
      <dgm:spPr/>
    </dgm:pt>
    <dgm:pt modelId="{F0FFCC31-1ABD-4F32-989D-C9B581587270}" type="pres">
      <dgm:prSet presAssocID="{D097595D-80D7-436F-9FA3-3B566E06C05E}" presName="compNode" presStyleCnt="0"/>
      <dgm:spPr/>
    </dgm:pt>
    <dgm:pt modelId="{91F487AE-9D54-4B3D-9BE6-EE714C76A1C9}" type="pres">
      <dgm:prSet presAssocID="{D097595D-80D7-436F-9FA3-3B566E06C05E}" presName="bgRect" presStyleLbl="bgShp" presStyleIdx="0" presStyleCnt="4"/>
      <dgm:spPr/>
    </dgm:pt>
    <dgm:pt modelId="{2D4DA91F-89FE-4305-B92B-6AAE09E0EE1D}" type="pres">
      <dgm:prSet presAssocID="{D097595D-80D7-436F-9FA3-3B566E06C05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31485399-3B75-4DAA-A476-4267401A5C50}" type="pres">
      <dgm:prSet presAssocID="{D097595D-80D7-436F-9FA3-3B566E06C05E}" presName="spaceRect" presStyleCnt="0"/>
      <dgm:spPr/>
    </dgm:pt>
    <dgm:pt modelId="{58CC6BC8-2B87-487B-B389-DE7C5086CD14}" type="pres">
      <dgm:prSet presAssocID="{D097595D-80D7-436F-9FA3-3B566E06C05E}" presName="parTx" presStyleLbl="revTx" presStyleIdx="0" presStyleCnt="5">
        <dgm:presLayoutVars>
          <dgm:chMax val="0"/>
          <dgm:chPref val="0"/>
        </dgm:presLayoutVars>
      </dgm:prSet>
      <dgm:spPr/>
    </dgm:pt>
    <dgm:pt modelId="{43CC1201-914E-43B5-810C-B494D4A9B7A0}" type="pres">
      <dgm:prSet presAssocID="{A63EE4AF-826F-4A30-9EC0-9FC81B72F327}" presName="sibTrans" presStyleCnt="0"/>
      <dgm:spPr/>
    </dgm:pt>
    <dgm:pt modelId="{9F120F18-8167-451B-91DA-CD8827E73CE7}" type="pres">
      <dgm:prSet presAssocID="{EFCBECC6-503E-474E-A392-31DC7D01E939}" presName="compNode" presStyleCnt="0"/>
      <dgm:spPr/>
    </dgm:pt>
    <dgm:pt modelId="{7D72A754-15ED-418F-BDB0-9AB79B181784}" type="pres">
      <dgm:prSet presAssocID="{EFCBECC6-503E-474E-A392-31DC7D01E939}" presName="bgRect" presStyleLbl="bgShp" presStyleIdx="1" presStyleCnt="4"/>
      <dgm:spPr/>
    </dgm:pt>
    <dgm:pt modelId="{29B64093-6CB3-45A2-9637-A5E754F56BA7}" type="pres">
      <dgm:prSet presAssocID="{EFCBECC6-503E-474E-A392-31DC7D01E9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80946651-97C7-4884-8056-11E424D6CEB8}" type="pres">
      <dgm:prSet presAssocID="{EFCBECC6-503E-474E-A392-31DC7D01E939}" presName="spaceRect" presStyleCnt="0"/>
      <dgm:spPr/>
    </dgm:pt>
    <dgm:pt modelId="{9206A349-0960-41D9-B422-0058278135F1}" type="pres">
      <dgm:prSet presAssocID="{EFCBECC6-503E-474E-A392-31DC7D01E939}" presName="parTx" presStyleLbl="revTx" presStyleIdx="1" presStyleCnt="5">
        <dgm:presLayoutVars>
          <dgm:chMax val="0"/>
          <dgm:chPref val="0"/>
        </dgm:presLayoutVars>
      </dgm:prSet>
      <dgm:spPr/>
    </dgm:pt>
    <dgm:pt modelId="{79290F4C-94B0-44B7-AACF-117B3C0510B2}" type="pres">
      <dgm:prSet presAssocID="{EFCBECC6-503E-474E-A392-31DC7D01E939}" presName="desTx" presStyleLbl="revTx" presStyleIdx="2" presStyleCnt="5">
        <dgm:presLayoutVars/>
      </dgm:prSet>
      <dgm:spPr/>
    </dgm:pt>
    <dgm:pt modelId="{527B41DD-9BB2-4968-80B4-4192AF185287}" type="pres">
      <dgm:prSet presAssocID="{FE3289CF-AF79-453F-80F5-E634EE504498}" presName="sibTrans" presStyleCnt="0"/>
      <dgm:spPr/>
    </dgm:pt>
    <dgm:pt modelId="{DB5FAEFF-378F-467A-8682-17CEFA3CB193}" type="pres">
      <dgm:prSet presAssocID="{83531EAE-8AE8-498A-8829-D18675D89C36}" presName="compNode" presStyleCnt="0"/>
      <dgm:spPr/>
    </dgm:pt>
    <dgm:pt modelId="{1E43C7A2-9FD5-4777-BDE1-A27840EFFCBF}" type="pres">
      <dgm:prSet presAssocID="{83531EAE-8AE8-498A-8829-D18675D89C36}" presName="bgRect" presStyleLbl="bgShp" presStyleIdx="2" presStyleCnt="4"/>
      <dgm:spPr/>
    </dgm:pt>
    <dgm:pt modelId="{E54D598A-ECBF-4BF1-95B0-C5E1CF805E95}" type="pres">
      <dgm:prSet presAssocID="{83531EAE-8AE8-498A-8829-D18675D89C3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ed"/>
        </a:ext>
      </dgm:extLst>
    </dgm:pt>
    <dgm:pt modelId="{6ED3D6BE-5A1E-44E3-B529-068291D2965C}" type="pres">
      <dgm:prSet presAssocID="{83531EAE-8AE8-498A-8829-D18675D89C36}" presName="spaceRect" presStyleCnt="0"/>
      <dgm:spPr/>
    </dgm:pt>
    <dgm:pt modelId="{F9F93BD9-4BC7-4D8B-8219-06B5CACD609F}" type="pres">
      <dgm:prSet presAssocID="{83531EAE-8AE8-498A-8829-D18675D89C36}" presName="parTx" presStyleLbl="revTx" presStyleIdx="3" presStyleCnt="5">
        <dgm:presLayoutVars>
          <dgm:chMax val="0"/>
          <dgm:chPref val="0"/>
        </dgm:presLayoutVars>
      </dgm:prSet>
      <dgm:spPr/>
    </dgm:pt>
    <dgm:pt modelId="{E60E8CE4-D309-4338-9057-0C41CCA19094}" type="pres">
      <dgm:prSet presAssocID="{50752576-61B1-435A-9762-B42F914F1677}" presName="sibTrans" presStyleCnt="0"/>
      <dgm:spPr/>
    </dgm:pt>
    <dgm:pt modelId="{452A0F1D-5071-4FA6-97B5-AEA4E6DB1DFD}" type="pres">
      <dgm:prSet presAssocID="{E667320C-01C0-47A3-9D91-C931FB848982}" presName="compNode" presStyleCnt="0"/>
      <dgm:spPr/>
    </dgm:pt>
    <dgm:pt modelId="{83FEF489-C10F-4EF8-8B9C-AEAA9597FD7D}" type="pres">
      <dgm:prSet presAssocID="{E667320C-01C0-47A3-9D91-C931FB848982}" presName="bgRect" presStyleLbl="bgShp" presStyleIdx="3" presStyleCnt="4"/>
      <dgm:spPr/>
    </dgm:pt>
    <dgm:pt modelId="{7717BEC7-46EF-4C34-8AA7-9FA04747A03A}" type="pres">
      <dgm:prSet presAssocID="{E667320C-01C0-47A3-9D91-C931FB8489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ers"/>
        </a:ext>
      </dgm:extLst>
    </dgm:pt>
    <dgm:pt modelId="{791EAECE-7408-40A4-800C-95AB04400D3E}" type="pres">
      <dgm:prSet presAssocID="{E667320C-01C0-47A3-9D91-C931FB848982}" presName="spaceRect" presStyleCnt="0"/>
      <dgm:spPr/>
    </dgm:pt>
    <dgm:pt modelId="{D9212B3C-C614-468E-877A-55449B460650}" type="pres">
      <dgm:prSet presAssocID="{E667320C-01C0-47A3-9D91-C931FB848982}" presName="parTx" presStyleLbl="revTx" presStyleIdx="4" presStyleCnt="5">
        <dgm:presLayoutVars>
          <dgm:chMax val="0"/>
          <dgm:chPref val="0"/>
        </dgm:presLayoutVars>
      </dgm:prSet>
      <dgm:spPr/>
    </dgm:pt>
  </dgm:ptLst>
  <dgm:cxnLst>
    <dgm:cxn modelId="{65A53C08-55CF-45F4-9499-DBEF1F7B53C1}" srcId="{E6738AE4-5246-44F1-AC37-BF2D92BD3F84}" destId="{D097595D-80D7-436F-9FA3-3B566E06C05E}" srcOrd="0" destOrd="0" parTransId="{21693AB7-CD7E-4355-8CA7-75DC5CAFFEFE}" sibTransId="{A63EE4AF-826F-4A30-9EC0-9FC81B72F327}"/>
    <dgm:cxn modelId="{4C07920C-A8FE-4825-81E8-0FE0F2A9CD10}" srcId="{E6738AE4-5246-44F1-AC37-BF2D92BD3F84}" destId="{83531EAE-8AE8-498A-8829-D18675D89C36}" srcOrd="2" destOrd="0" parTransId="{0A086806-9D7B-459C-8361-025791EDAB93}" sibTransId="{50752576-61B1-435A-9762-B42F914F1677}"/>
    <dgm:cxn modelId="{6CD7043B-D7C2-4A17-9667-7D983CD5F773}" srcId="{EFCBECC6-503E-474E-A392-31DC7D01E939}" destId="{1DC2EE65-23F4-4858-A7BB-5FFB0792F74D}" srcOrd="0" destOrd="0" parTransId="{9D5216BE-7EA8-4CD7-922E-DA1B857AAB12}" sibTransId="{4E835C34-4A1C-40BA-BD5F-C7205FFFF4C1}"/>
    <dgm:cxn modelId="{95E01D44-7944-47FE-ACAC-D2CE47A4C8DA}" srcId="{E6738AE4-5246-44F1-AC37-BF2D92BD3F84}" destId="{E667320C-01C0-47A3-9D91-C931FB848982}" srcOrd="3" destOrd="0" parTransId="{265D8130-2951-4570-ADBD-C7FD0EE22B0F}" sibTransId="{5B71EA0F-55B4-496E-8406-3B032320C914}"/>
    <dgm:cxn modelId="{BC9C3250-4BC7-4061-93BB-B964365684C7}" type="presOf" srcId="{1DC2EE65-23F4-4858-A7BB-5FFB0792F74D}" destId="{79290F4C-94B0-44B7-AACF-117B3C0510B2}" srcOrd="0" destOrd="0" presId="urn:microsoft.com/office/officeart/2018/2/layout/IconVerticalSolidList"/>
    <dgm:cxn modelId="{EE9F7870-675A-4541-9AAD-7BA8F1323934}" type="presOf" srcId="{E667320C-01C0-47A3-9D91-C931FB848982}" destId="{D9212B3C-C614-468E-877A-55449B460650}" srcOrd="0" destOrd="0" presId="urn:microsoft.com/office/officeart/2018/2/layout/IconVerticalSolidList"/>
    <dgm:cxn modelId="{EFFE2775-D9BD-45CC-B57A-2E72CC91AFB0}" type="presOf" srcId="{B1D8A38B-2652-4D56-AF50-CF2B3A9A8F18}" destId="{79290F4C-94B0-44B7-AACF-117B3C0510B2}" srcOrd="0" destOrd="2" presId="urn:microsoft.com/office/officeart/2018/2/layout/IconVerticalSolidList"/>
    <dgm:cxn modelId="{89B1A97D-C5FD-4720-98BF-1CF2DB0BF09E}" srcId="{EFCBECC6-503E-474E-A392-31DC7D01E939}" destId="{B1D8A38B-2652-4D56-AF50-CF2B3A9A8F18}" srcOrd="2" destOrd="0" parTransId="{E9338187-26D6-40B2-B858-510147C35487}" sibTransId="{16566173-3E51-49A0-AA26-4589D74E7EE0}"/>
    <dgm:cxn modelId="{CB91C583-DA61-4D2A-8096-FD0D9F5B3AF5}" type="presOf" srcId="{D097595D-80D7-436F-9FA3-3B566E06C05E}" destId="{58CC6BC8-2B87-487B-B389-DE7C5086CD14}" srcOrd="0" destOrd="0" presId="urn:microsoft.com/office/officeart/2018/2/layout/IconVerticalSolidList"/>
    <dgm:cxn modelId="{DF6E1AA0-4156-46D5-8B9C-D85B073C9930}" srcId="{E6738AE4-5246-44F1-AC37-BF2D92BD3F84}" destId="{EFCBECC6-503E-474E-A392-31DC7D01E939}" srcOrd="1" destOrd="0" parTransId="{F0CA3270-51A9-4532-870D-FA6DD24327CA}" sibTransId="{FE3289CF-AF79-453F-80F5-E634EE504498}"/>
    <dgm:cxn modelId="{C09D6CB8-B831-41C6-B9B8-F60A242DBEC1}" type="presOf" srcId="{E6738AE4-5246-44F1-AC37-BF2D92BD3F84}" destId="{9A442991-FD51-4C94-A2A5-0D87D8D1DAD6}" srcOrd="0" destOrd="0" presId="urn:microsoft.com/office/officeart/2018/2/layout/IconVerticalSolidList"/>
    <dgm:cxn modelId="{238F69DA-C53F-43E8-826E-22AFA1539DAE}" type="presOf" srcId="{EFCBECC6-503E-474E-A392-31DC7D01E939}" destId="{9206A349-0960-41D9-B422-0058278135F1}" srcOrd="0" destOrd="0" presId="urn:microsoft.com/office/officeart/2018/2/layout/IconVerticalSolidList"/>
    <dgm:cxn modelId="{6B370CE2-C634-42C4-B6BE-B2E827C0E006}" type="presOf" srcId="{487A0A39-3318-459C-A9B1-51A9E9CC40A0}" destId="{79290F4C-94B0-44B7-AACF-117B3C0510B2}" srcOrd="0" destOrd="1" presId="urn:microsoft.com/office/officeart/2018/2/layout/IconVerticalSolidList"/>
    <dgm:cxn modelId="{FBBF6EF4-049B-465E-8662-4B9EDBBDC97E}" type="presOf" srcId="{83531EAE-8AE8-498A-8829-D18675D89C36}" destId="{F9F93BD9-4BC7-4D8B-8219-06B5CACD609F}" srcOrd="0" destOrd="0" presId="urn:microsoft.com/office/officeart/2018/2/layout/IconVerticalSolidList"/>
    <dgm:cxn modelId="{AC60CCF6-11CD-4C6B-8444-20AD021A609C}" srcId="{EFCBECC6-503E-474E-A392-31DC7D01E939}" destId="{487A0A39-3318-459C-A9B1-51A9E9CC40A0}" srcOrd="1" destOrd="0" parTransId="{B24EC898-9014-40BD-B41E-B3BB8ED90183}" sibTransId="{43B90602-F1B9-40B9-BF39-2D458FCDCB86}"/>
    <dgm:cxn modelId="{5E2BBAB3-FD73-4C56-9052-22A8FDFE3C15}" type="presParOf" srcId="{9A442991-FD51-4C94-A2A5-0D87D8D1DAD6}" destId="{F0FFCC31-1ABD-4F32-989D-C9B581587270}" srcOrd="0" destOrd="0" presId="urn:microsoft.com/office/officeart/2018/2/layout/IconVerticalSolidList"/>
    <dgm:cxn modelId="{784AAC4D-F94E-4873-94E8-7682BDCAEE8B}" type="presParOf" srcId="{F0FFCC31-1ABD-4F32-989D-C9B581587270}" destId="{91F487AE-9D54-4B3D-9BE6-EE714C76A1C9}" srcOrd="0" destOrd="0" presId="urn:microsoft.com/office/officeart/2018/2/layout/IconVerticalSolidList"/>
    <dgm:cxn modelId="{D101CDFE-E19E-455D-BD8A-F9DB29FECB04}" type="presParOf" srcId="{F0FFCC31-1ABD-4F32-989D-C9B581587270}" destId="{2D4DA91F-89FE-4305-B92B-6AAE09E0EE1D}" srcOrd="1" destOrd="0" presId="urn:microsoft.com/office/officeart/2018/2/layout/IconVerticalSolidList"/>
    <dgm:cxn modelId="{105E346F-B8BE-4AA7-B887-5DB5BD59A0CE}" type="presParOf" srcId="{F0FFCC31-1ABD-4F32-989D-C9B581587270}" destId="{31485399-3B75-4DAA-A476-4267401A5C50}" srcOrd="2" destOrd="0" presId="urn:microsoft.com/office/officeart/2018/2/layout/IconVerticalSolidList"/>
    <dgm:cxn modelId="{37158326-965F-46CE-B94E-315755B308FF}" type="presParOf" srcId="{F0FFCC31-1ABD-4F32-989D-C9B581587270}" destId="{58CC6BC8-2B87-487B-B389-DE7C5086CD14}" srcOrd="3" destOrd="0" presId="urn:microsoft.com/office/officeart/2018/2/layout/IconVerticalSolidList"/>
    <dgm:cxn modelId="{1CAC444D-7CDE-49D8-BF8F-AA508FF0EA36}" type="presParOf" srcId="{9A442991-FD51-4C94-A2A5-0D87D8D1DAD6}" destId="{43CC1201-914E-43B5-810C-B494D4A9B7A0}" srcOrd="1" destOrd="0" presId="urn:microsoft.com/office/officeart/2018/2/layout/IconVerticalSolidList"/>
    <dgm:cxn modelId="{D51039FB-7C93-432A-9E8D-897A09EFBFB2}" type="presParOf" srcId="{9A442991-FD51-4C94-A2A5-0D87D8D1DAD6}" destId="{9F120F18-8167-451B-91DA-CD8827E73CE7}" srcOrd="2" destOrd="0" presId="urn:microsoft.com/office/officeart/2018/2/layout/IconVerticalSolidList"/>
    <dgm:cxn modelId="{447D4B84-AC73-44C6-8427-0F20A1C81D0E}" type="presParOf" srcId="{9F120F18-8167-451B-91DA-CD8827E73CE7}" destId="{7D72A754-15ED-418F-BDB0-9AB79B181784}" srcOrd="0" destOrd="0" presId="urn:microsoft.com/office/officeart/2018/2/layout/IconVerticalSolidList"/>
    <dgm:cxn modelId="{A56880BF-83E6-4DE8-BD4C-F24CE1ECD52A}" type="presParOf" srcId="{9F120F18-8167-451B-91DA-CD8827E73CE7}" destId="{29B64093-6CB3-45A2-9637-A5E754F56BA7}" srcOrd="1" destOrd="0" presId="urn:microsoft.com/office/officeart/2018/2/layout/IconVerticalSolidList"/>
    <dgm:cxn modelId="{ACBA7CC4-DBFC-491A-9166-CE9512848CCF}" type="presParOf" srcId="{9F120F18-8167-451B-91DA-CD8827E73CE7}" destId="{80946651-97C7-4884-8056-11E424D6CEB8}" srcOrd="2" destOrd="0" presId="urn:microsoft.com/office/officeart/2018/2/layout/IconVerticalSolidList"/>
    <dgm:cxn modelId="{F9B6F4DD-7615-4BB1-92FF-8625FEC9ADF5}" type="presParOf" srcId="{9F120F18-8167-451B-91DA-CD8827E73CE7}" destId="{9206A349-0960-41D9-B422-0058278135F1}" srcOrd="3" destOrd="0" presId="urn:microsoft.com/office/officeart/2018/2/layout/IconVerticalSolidList"/>
    <dgm:cxn modelId="{E4FCEA9F-4C23-4BA9-A5BA-71D456446CDA}" type="presParOf" srcId="{9F120F18-8167-451B-91DA-CD8827E73CE7}" destId="{79290F4C-94B0-44B7-AACF-117B3C0510B2}" srcOrd="4" destOrd="0" presId="urn:microsoft.com/office/officeart/2018/2/layout/IconVerticalSolidList"/>
    <dgm:cxn modelId="{C3A530B2-7752-43F2-80D5-C51EF5152955}" type="presParOf" srcId="{9A442991-FD51-4C94-A2A5-0D87D8D1DAD6}" destId="{527B41DD-9BB2-4968-80B4-4192AF185287}" srcOrd="3" destOrd="0" presId="urn:microsoft.com/office/officeart/2018/2/layout/IconVerticalSolidList"/>
    <dgm:cxn modelId="{1F7C0744-7F81-48F4-B80D-84D71DA3287C}" type="presParOf" srcId="{9A442991-FD51-4C94-A2A5-0D87D8D1DAD6}" destId="{DB5FAEFF-378F-467A-8682-17CEFA3CB193}" srcOrd="4" destOrd="0" presId="urn:microsoft.com/office/officeart/2018/2/layout/IconVerticalSolidList"/>
    <dgm:cxn modelId="{1E9C5B55-10CB-460C-B22B-FC5B475B04A1}" type="presParOf" srcId="{DB5FAEFF-378F-467A-8682-17CEFA3CB193}" destId="{1E43C7A2-9FD5-4777-BDE1-A27840EFFCBF}" srcOrd="0" destOrd="0" presId="urn:microsoft.com/office/officeart/2018/2/layout/IconVerticalSolidList"/>
    <dgm:cxn modelId="{F25F9722-7841-4732-B6D9-B4F28CF65E5D}" type="presParOf" srcId="{DB5FAEFF-378F-467A-8682-17CEFA3CB193}" destId="{E54D598A-ECBF-4BF1-95B0-C5E1CF805E95}" srcOrd="1" destOrd="0" presId="urn:microsoft.com/office/officeart/2018/2/layout/IconVerticalSolidList"/>
    <dgm:cxn modelId="{D618E885-9062-42D6-B97E-CE90E226CF57}" type="presParOf" srcId="{DB5FAEFF-378F-467A-8682-17CEFA3CB193}" destId="{6ED3D6BE-5A1E-44E3-B529-068291D2965C}" srcOrd="2" destOrd="0" presId="urn:microsoft.com/office/officeart/2018/2/layout/IconVerticalSolidList"/>
    <dgm:cxn modelId="{C6D82F99-4417-4FAF-8903-78E514A6800F}" type="presParOf" srcId="{DB5FAEFF-378F-467A-8682-17CEFA3CB193}" destId="{F9F93BD9-4BC7-4D8B-8219-06B5CACD609F}" srcOrd="3" destOrd="0" presId="urn:microsoft.com/office/officeart/2018/2/layout/IconVerticalSolidList"/>
    <dgm:cxn modelId="{CF27871B-8385-4B55-8DAB-14443D9F99D2}" type="presParOf" srcId="{9A442991-FD51-4C94-A2A5-0D87D8D1DAD6}" destId="{E60E8CE4-D309-4338-9057-0C41CCA19094}" srcOrd="5" destOrd="0" presId="urn:microsoft.com/office/officeart/2018/2/layout/IconVerticalSolidList"/>
    <dgm:cxn modelId="{CDF8C955-2B60-4560-A2B4-09BB1248EA05}" type="presParOf" srcId="{9A442991-FD51-4C94-A2A5-0D87D8D1DAD6}" destId="{452A0F1D-5071-4FA6-97B5-AEA4E6DB1DFD}" srcOrd="6" destOrd="0" presId="urn:microsoft.com/office/officeart/2018/2/layout/IconVerticalSolidList"/>
    <dgm:cxn modelId="{B045F929-5C79-4941-9B66-07118AED7FC1}" type="presParOf" srcId="{452A0F1D-5071-4FA6-97B5-AEA4E6DB1DFD}" destId="{83FEF489-C10F-4EF8-8B9C-AEAA9597FD7D}" srcOrd="0" destOrd="0" presId="urn:microsoft.com/office/officeart/2018/2/layout/IconVerticalSolidList"/>
    <dgm:cxn modelId="{D35E3379-7FCD-4AF9-B916-A878CEDE86E4}" type="presParOf" srcId="{452A0F1D-5071-4FA6-97B5-AEA4E6DB1DFD}" destId="{7717BEC7-46EF-4C34-8AA7-9FA04747A03A}" srcOrd="1" destOrd="0" presId="urn:microsoft.com/office/officeart/2018/2/layout/IconVerticalSolidList"/>
    <dgm:cxn modelId="{9BEE5B03-8BA0-4BFC-AD14-72A14D0DEF2D}" type="presParOf" srcId="{452A0F1D-5071-4FA6-97B5-AEA4E6DB1DFD}" destId="{791EAECE-7408-40A4-800C-95AB04400D3E}" srcOrd="2" destOrd="0" presId="urn:microsoft.com/office/officeart/2018/2/layout/IconVerticalSolidList"/>
    <dgm:cxn modelId="{8250101D-45C5-4D4F-9427-28B9863314E7}" type="presParOf" srcId="{452A0F1D-5071-4FA6-97B5-AEA4E6DB1DFD}" destId="{D9212B3C-C614-468E-877A-55449B46065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1F74A1-43B4-4C7C-A1B3-142881E83850}"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C29071EB-0BE2-4D60-80A4-AF97D6BF2B45}">
      <dgm:prSet/>
      <dgm:spPr/>
      <dgm:t>
        <a:bodyPr/>
        <a:lstStyle/>
        <a:p>
          <a:r>
            <a:rPr lang="en-US"/>
            <a:t>Belgian Player  of RC Liège (Belgian Club)</a:t>
          </a:r>
        </a:p>
      </dgm:t>
    </dgm:pt>
    <dgm:pt modelId="{7B78D8EF-0A67-40DA-9DA7-7D496101C06C}" type="parTrans" cxnId="{4653D1AB-3B90-4C76-939F-0069FD9FFDF7}">
      <dgm:prSet/>
      <dgm:spPr/>
      <dgm:t>
        <a:bodyPr/>
        <a:lstStyle/>
        <a:p>
          <a:endParaRPr lang="en-US"/>
        </a:p>
      </dgm:t>
    </dgm:pt>
    <dgm:pt modelId="{62E001E1-8B93-4F4E-A615-E8B9F258E312}" type="sibTrans" cxnId="{4653D1AB-3B90-4C76-939F-0069FD9FFDF7}">
      <dgm:prSet/>
      <dgm:spPr/>
      <dgm:t>
        <a:bodyPr/>
        <a:lstStyle/>
        <a:p>
          <a:endParaRPr lang="en-US"/>
        </a:p>
      </dgm:t>
    </dgm:pt>
    <dgm:pt modelId="{37572D75-7E06-4C04-BFE7-4362EEA220EB}">
      <dgm:prSet/>
      <dgm:spPr/>
      <dgm:t>
        <a:bodyPr/>
        <a:lstStyle/>
        <a:p>
          <a:r>
            <a:rPr lang="en-US"/>
            <a:t>Salary (120.000 BEF = </a:t>
          </a:r>
          <a:r>
            <a:rPr lang="en-US" b="0"/>
            <a:t>3000 euros</a:t>
          </a:r>
          <a:r>
            <a:rPr lang="en-US"/>
            <a:t>)</a:t>
          </a:r>
        </a:p>
      </dgm:t>
    </dgm:pt>
    <dgm:pt modelId="{8C44AEAD-EB1F-45D4-8951-7D9FA116A089}" type="parTrans" cxnId="{298B55DB-47D3-44C8-837D-9E59000F3D27}">
      <dgm:prSet/>
      <dgm:spPr/>
      <dgm:t>
        <a:bodyPr/>
        <a:lstStyle/>
        <a:p>
          <a:endParaRPr lang="en-US"/>
        </a:p>
      </dgm:t>
    </dgm:pt>
    <dgm:pt modelId="{9D70B506-02B7-4A53-9445-F7E6D897705E}" type="sibTrans" cxnId="{298B55DB-47D3-44C8-837D-9E59000F3D27}">
      <dgm:prSet/>
      <dgm:spPr/>
      <dgm:t>
        <a:bodyPr/>
        <a:lstStyle/>
        <a:p>
          <a:endParaRPr lang="en-US"/>
        </a:p>
      </dgm:t>
    </dgm:pt>
    <dgm:pt modelId="{69B5644C-6B03-4FF8-9750-E9639844D451}">
      <dgm:prSet/>
      <dgm:spPr/>
      <dgm:t>
        <a:bodyPr/>
        <a:lstStyle/>
        <a:p>
          <a:r>
            <a:rPr lang="en-US"/>
            <a:t>End of contract =750 euros</a:t>
          </a:r>
        </a:p>
      </dgm:t>
    </dgm:pt>
    <dgm:pt modelId="{371D9BCF-D5B4-46B1-9119-5EA70E653BDF}" type="parTrans" cxnId="{66050AA3-9CD9-4EEC-A06A-014CAF591418}">
      <dgm:prSet/>
      <dgm:spPr/>
      <dgm:t>
        <a:bodyPr/>
        <a:lstStyle/>
        <a:p>
          <a:endParaRPr lang="en-US"/>
        </a:p>
      </dgm:t>
    </dgm:pt>
    <dgm:pt modelId="{03B65551-AAFF-49AF-B3C2-53298BBD3F3C}" type="sibTrans" cxnId="{66050AA3-9CD9-4EEC-A06A-014CAF591418}">
      <dgm:prSet/>
      <dgm:spPr/>
      <dgm:t>
        <a:bodyPr/>
        <a:lstStyle/>
        <a:p>
          <a:endParaRPr lang="en-US"/>
        </a:p>
      </dgm:t>
    </dgm:pt>
    <dgm:pt modelId="{9EAACD0F-19FF-4D8D-8CBA-CCFC3EE13336}">
      <dgm:prSet/>
      <dgm:spPr/>
      <dgm:t>
        <a:bodyPr/>
        <a:lstStyle/>
        <a:p>
          <a:r>
            <a:rPr lang="en-US" dirty="0"/>
            <a:t>Transfer fee…</a:t>
          </a:r>
        </a:p>
      </dgm:t>
    </dgm:pt>
    <dgm:pt modelId="{3242A4C9-FA2F-45EB-887C-B8F2A3BFD251}" type="sibTrans" cxnId="{CF1DDC24-CFC9-4E90-BF18-18ED1A28D116}">
      <dgm:prSet/>
      <dgm:spPr/>
      <dgm:t>
        <a:bodyPr/>
        <a:lstStyle/>
        <a:p>
          <a:endParaRPr lang="en-US"/>
        </a:p>
      </dgm:t>
    </dgm:pt>
    <dgm:pt modelId="{68DB1D3F-D57E-4AE6-9E73-7F82C4C64942}" type="parTrans" cxnId="{CF1DDC24-CFC9-4E90-BF18-18ED1A28D116}">
      <dgm:prSet/>
      <dgm:spPr/>
      <dgm:t>
        <a:bodyPr/>
        <a:lstStyle/>
        <a:p>
          <a:endParaRPr lang="en-US"/>
        </a:p>
      </dgm:t>
    </dgm:pt>
    <dgm:pt modelId="{3FC0A928-03FC-435B-A7D3-2C6E1BA78905}">
      <dgm:prSet/>
      <dgm:spPr/>
      <dgm:t>
        <a:bodyPr/>
        <a:lstStyle/>
        <a:p>
          <a:r>
            <a:rPr lang="en-US" dirty="0"/>
            <a:t>FC Dunkerque (French Club)</a:t>
          </a:r>
        </a:p>
      </dgm:t>
    </dgm:pt>
    <dgm:pt modelId="{D3015A8B-2CE2-4E13-BDF8-081470BC094A}" type="sibTrans" cxnId="{AE1F9997-55B9-4ADA-B72E-B36D88314521}">
      <dgm:prSet/>
      <dgm:spPr/>
      <dgm:t>
        <a:bodyPr/>
        <a:lstStyle/>
        <a:p>
          <a:endParaRPr lang="en-US"/>
        </a:p>
      </dgm:t>
    </dgm:pt>
    <dgm:pt modelId="{1196E3BA-33BF-4070-86D4-FFB0A9C80286}" type="parTrans" cxnId="{AE1F9997-55B9-4ADA-B72E-B36D88314521}">
      <dgm:prSet/>
      <dgm:spPr/>
      <dgm:t>
        <a:bodyPr/>
        <a:lstStyle/>
        <a:p>
          <a:endParaRPr lang="en-US"/>
        </a:p>
      </dgm:t>
    </dgm:pt>
    <dgm:pt modelId="{91A7CB5E-A35F-574F-91F8-F60E9CF4BDA5}" type="pres">
      <dgm:prSet presAssocID="{631F74A1-43B4-4C7C-A1B3-142881E83850}" presName="linear" presStyleCnt="0">
        <dgm:presLayoutVars>
          <dgm:animLvl val="lvl"/>
          <dgm:resizeHandles val="exact"/>
        </dgm:presLayoutVars>
      </dgm:prSet>
      <dgm:spPr/>
    </dgm:pt>
    <dgm:pt modelId="{49DE0C52-FE82-0F4F-88E0-4284CDEA6583}" type="pres">
      <dgm:prSet presAssocID="{C29071EB-0BE2-4D60-80A4-AF97D6BF2B45}" presName="parentText" presStyleLbl="node1" presStyleIdx="0" presStyleCnt="5">
        <dgm:presLayoutVars>
          <dgm:chMax val="0"/>
          <dgm:bulletEnabled val="1"/>
        </dgm:presLayoutVars>
      </dgm:prSet>
      <dgm:spPr/>
    </dgm:pt>
    <dgm:pt modelId="{ED89E958-46B4-6642-BCEB-E23DC28AAFA0}" type="pres">
      <dgm:prSet presAssocID="{62E001E1-8B93-4F4E-A615-E8B9F258E312}" presName="spacer" presStyleCnt="0"/>
      <dgm:spPr/>
    </dgm:pt>
    <dgm:pt modelId="{F77A5DCA-B6FD-3541-A808-99BEEB29533E}" type="pres">
      <dgm:prSet presAssocID="{37572D75-7E06-4C04-BFE7-4362EEA220EB}" presName="parentText" presStyleLbl="node1" presStyleIdx="1" presStyleCnt="5">
        <dgm:presLayoutVars>
          <dgm:chMax val="0"/>
          <dgm:bulletEnabled val="1"/>
        </dgm:presLayoutVars>
      </dgm:prSet>
      <dgm:spPr/>
    </dgm:pt>
    <dgm:pt modelId="{10047AFB-05F8-E247-A331-8427451A78CF}" type="pres">
      <dgm:prSet presAssocID="{9D70B506-02B7-4A53-9445-F7E6D897705E}" presName="spacer" presStyleCnt="0"/>
      <dgm:spPr/>
    </dgm:pt>
    <dgm:pt modelId="{6BC3568E-0E82-5447-BAC9-5C878715CFCC}" type="pres">
      <dgm:prSet presAssocID="{69B5644C-6B03-4FF8-9750-E9639844D451}" presName="parentText" presStyleLbl="node1" presStyleIdx="2" presStyleCnt="5">
        <dgm:presLayoutVars>
          <dgm:chMax val="0"/>
          <dgm:bulletEnabled val="1"/>
        </dgm:presLayoutVars>
      </dgm:prSet>
      <dgm:spPr/>
    </dgm:pt>
    <dgm:pt modelId="{43312A99-E20D-5F44-B060-2ADC660716D5}" type="pres">
      <dgm:prSet presAssocID="{03B65551-AAFF-49AF-B3C2-53298BBD3F3C}" presName="spacer" presStyleCnt="0"/>
      <dgm:spPr/>
    </dgm:pt>
    <dgm:pt modelId="{E60D8AF4-AA84-FD4E-A3E5-98C4A6AC747F}" type="pres">
      <dgm:prSet presAssocID="{3FC0A928-03FC-435B-A7D3-2C6E1BA78905}" presName="parentText" presStyleLbl="node1" presStyleIdx="3" presStyleCnt="5">
        <dgm:presLayoutVars>
          <dgm:chMax val="0"/>
          <dgm:bulletEnabled val="1"/>
        </dgm:presLayoutVars>
      </dgm:prSet>
      <dgm:spPr/>
    </dgm:pt>
    <dgm:pt modelId="{503BAB8C-ABE3-794A-A8FB-2F228BF4A900}" type="pres">
      <dgm:prSet presAssocID="{D3015A8B-2CE2-4E13-BDF8-081470BC094A}" presName="spacer" presStyleCnt="0"/>
      <dgm:spPr/>
    </dgm:pt>
    <dgm:pt modelId="{4E6378FA-3491-2541-8E8A-EA2ACEBE7CBD}" type="pres">
      <dgm:prSet presAssocID="{9EAACD0F-19FF-4D8D-8CBA-CCFC3EE13336}" presName="parentText" presStyleLbl="node1" presStyleIdx="4" presStyleCnt="5">
        <dgm:presLayoutVars>
          <dgm:chMax val="0"/>
          <dgm:bulletEnabled val="1"/>
        </dgm:presLayoutVars>
      </dgm:prSet>
      <dgm:spPr/>
    </dgm:pt>
  </dgm:ptLst>
  <dgm:cxnLst>
    <dgm:cxn modelId="{CF1DDC24-CFC9-4E90-BF18-18ED1A28D116}" srcId="{631F74A1-43B4-4C7C-A1B3-142881E83850}" destId="{9EAACD0F-19FF-4D8D-8CBA-CCFC3EE13336}" srcOrd="4" destOrd="0" parTransId="{68DB1D3F-D57E-4AE6-9E73-7F82C4C64942}" sibTransId="{3242A4C9-FA2F-45EB-887C-B8F2A3BFD251}"/>
    <dgm:cxn modelId="{A26A5E27-4E06-B94F-AA25-315DAE66284F}" type="presOf" srcId="{9EAACD0F-19FF-4D8D-8CBA-CCFC3EE13336}" destId="{4E6378FA-3491-2541-8E8A-EA2ACEBE7CBD}" srcOrd="0" destOrd="0" presId="urn:microsoft.com/office/officeart/2005/8/layout/vList2"/>
    <dgm:cxn modelId="{198AB23C-88BE-C645-9DEB-3A3ECA94B666}" type="presOf" srcId="{631F74A1-43B4-4C7C-A1B3-142881E83850}" destId="{91A7CB5E-A35F-574F-91F8-F60E9CF4BDA5}" srcOrd="0" destOrd="0" presId="urn:microsoft.com/office/officeart/2005/8/layout/vList2"/>
    <dgm:cxn modelId="{ACB0B841-96C3-6E4C-9BBF-7C9EEA9FB66B}" type="presOf" srcId="{69B5644C-6B03-4FF8-9750-E9639844D451}" destId="{6BC3568E-0E82-5447-BAC9-5C878715CFCC}" srcOrd="0" destOrd="0" presId="urn:microsoft.com/office/officeart/2005/8/layout/vList2"/>
    <dgm:cxn modelId="{04FE2E53-9AA4-4D44-92F9-CE5EEC3AF2F2}" type="presOf" srcId="{3FC0A928-03FC-435B-A7D3-2C6E1BA78905}" destId="{E60D8AF4-AA84-FD4E-A3E5-98C4A6AC747F}" srcOrd="0" destOrd="0" presId="urn:microsoft.com/office/officeart/2005/8/layout/vList2"/>
    <dgm:cxn modelId="{30E4CB58-F801-B844-A1B3-76E5A433E5B6}" type="presOf" srcId="{C29071EB-0BE2-4D60-80A4-AF97D6BF2B45}" destId="{49DE0C52-FE82-0F4F-88E0-4284CDEA6583}" srcOrd="0" destOrd="0" presId="urn:microsoft.com/office/officeart/2005/8/layout/vList2"/>
    <dgm:cxn modelId="{AE1F9997-55B9-4ADA-B72E-B36D88314521}" srcId="{631F74A1-43B4-4C7C-A1B3-142881E83850}" destId="{3FC0A928-03FC-435B-A7D3-2C6E1BA78905}" srcOrd="3" destOrd="0" parTransId="{1196E3BA-33BF-4070-86D4-FFB0A9C80286}" sibTransId="{D3015A8B-2CE2-4E13-BDF8-081470BC094A}"/>
    <dgm:cxn modelId="{66050AA3-9CD9-4EEC-A06A-014CAF591418}" srcId="{631F74A1-43B4-4C7C-A1B3-142881E83850}" destId="{69B5644C-6B03-4FF8-9750-E9639844D451}" srcOrd="2" destOrd="0" parTransId="{371D9BCF-D5B4-46B1-9119-5EA70E653BDF}" sibTransId="{03B65551-AAFF-49AF-B3C2-53298BBD3F3C}"/>
    <dgm:cxn modelId="{FEFA49A7-2E07-884D-A84E-DAF4C74DEF91}" type="presOf" srcId="{37572D75-7E06-4C04-BFE7-4362EEA220EB}" destId="{F77A5DCA-B6FD-3541-A808-99BEEB29533E}" srcOrd="0" destOrd="0" presId="urn:microsoft.com/office/officeart/2005/8/layout/vList2"/>
    <dgm:cxn modelId="{4653D1AB-3B90-4C76-939F-0069FD9FFDF7}" srcId="{631F74A1-43B4-4C7C-A1B3-142881E83850}" destId="{C29071EB-0BE2-4D60-80A4-AF97D6BF2B45}" srcOrd="0" destOrd="0" parTransId="{7B78D8EF-0A67-40DA-9DA7-7D496101C06C}" sibTransId="{62E001E1-8B93-4F4E-A615-E8B9F258E312}"/>
    <dgm:cxn modelId="{298B55DB-47D3-44C8-837D-9E59000F3D27}" srcId="{631F74A1-43B4-4C7C-A1B3-142881E83850}" destId="{37572D75-7E06-4C04-BFE7-4362EEA220EB}" srcOrd="1" destOrd="0" parTransId="{8C44AEAD-EB1F-45D4-8951-7D9FA116A089}" sibTransId="{9D70B506-02B7-4A53-9445-F7E6D897705E}"/>
    <dgm:cxn modelId="{91BC5704-C729-624A-9D01-FFBD0B01E5D8}" type="presParOf" srcId="{91A7CB5E-A35F-574F-91F8-F60E9CF4BDA5}" destId="{49DE0C52-FE82-0F4F-88E0-4284CDEA6583}" srcOrd="0" destOrd="0" presId="urn:microsoft.com/office/officeart/2005/8/layout/vList2"/>
    <dgm:cxn modelId="{BC19EE63-B53C-F340-9C9A-9523CA970BE5}" type="presParOf" srcId="{91A7CB5E-A35F-574F-91F8-F60E9CF4BDA5}" destId="{ED89E958-46B4-6642-BCEB-E23DC28AAFA0}" srcOrd="1" destOrd="0" presId="urn:microsoft.com/office/officeart/2005/8/layout/vList2"/>
    <dgm:cxn modelId="{6FCCE60D-7330-7848-B026-A6CC31FD3A3F}" type="presParOf" srcId="{91A7CB5E-A35F-574F-91F8-F60E9CF4BDA5}" destId="{F77A5DCA-B6FD-3541-A808-99BEEB29533E}" srcOrd="2" destOrd="0" presId="urn:microsoft.com/office/officeart/2005/8/layout/vList2"/>
    <dgm:cxn modelId="{C8D9886E-5A1A-7C42-B4E8-5D1447655025}" type="presParOf" srcId="{91A7CB5E-A35F-574F-91F8-F60E9CF4BDA5}" destId="{10047AFB-05F8-E247-A331-8427451A78CF}" srcOrd="3" destOrd="0" presId="urn:microsoft.com/office/officeart/2005/8/layout/vList2"/>
    <dgm:cxn modelId="{47FAFAD0-2716-7348-8E9C-9FC39030135D}" type="presParOf" srcId="{91A7CB5E-A35F-574F-91F8-F60E9CF4BDA5}" destId="{6BC3568E-0E82-5447-BAC9-5C878715CFCC}" srcOrd="4" destOrd="0" presId="urn:microsoft.com/office/officeart/2005/8/layout/vList2"/>
    <dgm:cxn modelId="{3B6D94B2-CE2B-6E4C-87DC-16D542ABE555}" type="presParOf" srcId="{91A7CB5E-A35F-574F-91F8-F60E9CF4BDA5}" destId="{43312A99-E20D-5F44-B060-2ADC660716D5}" srcOrd="5" destOrd="0" presId="urn:microsoft.com/office/officeart/2005/8/layout/vList2"/>
    <dgm:cxn modelId="{8858DCF3-2C3B-E546-A08E-E0468F9A4B95}" type="presParOf" srcId="{91A7CB5E-A35F-574F-91F8-F60E9CF4BDA5}" destId="{E60D8AF4-AA84-FD4E-A3E5-98C4A6AC747F}" srcOrd="6" destOrd="0" presId="urn:microsoft.com/office/officeart/2005/8/layout/vList2"/>
    <dgm:cxn modelId="{A40ADCED-2B9C-BB4D-8FAB-90A88D8076E0}" type="presParOf" srcId="{91A7CB5E-A35F-574F-91F8-F60E9CF4BDA5}" destId="{503BAB8C-ABE3-794A-A8FB-2F228BF4A900}" srcOrd="7" destOrd="0" presId="urn:microsoft.com/office/officeart/2005/8/layout/vList2"/>
    <dgm:cxn modelId="{49D44EFB-A2DD-D747-8672-4AEBC8E81015}" type="presParOf" srcId="{91A7CB5E-A35F-574F-91F8-F60E9CF4BDA5}" destId="{4E6378FA-3491-2541-8E8A-EA2ACEBE7CB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D49755-5155-4C13-850E-15932F15A4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B33D82-E2BB-4B42-BC8B-440D30D36270}">
      <dgm:prSet custT="1"/>
      <dgm:spPr/>
      <dgm:t>
        <a:bodyPr/>
        <a:lstStyle/>
        <a:p>
          <a:pPr>
            <a:lnSpc>
              <a:spcPct val="100000"/>
            </a:lnSpc>
          </a:pPr>
          <a:r>
            <a:rPr lang="en-US" sz="3200" dirty="0"/>
            <a:t>WHY 200.000 euros ?</a:t>
          </a:r>
        </a:p>
      </dgm:t>
    </dgm:pt>
    <dgm:pt modelId="{236AA968-D4CA-4C69-B899-9EB37410D76F}" type="parTrans" cxnId="{0D52F2AC-BAD4-4D10-9C56-C3F0DFB36F08}">
      <dgm:prSet/>
      <dgm:spPr/>
      <dgm:t>
        <a:bodyPr/>
        <a:lstStyle/>
        <a:p>
          <a:endParaRPr lang="en-US"/>
        </a:p>
      </dgm:t>
    </dgm:pt>
    <dgm:pt modelId="{3C7F9155-1323-4AEF-B8FE-254B999360F5}" type="sibTrans" cxnId="{0D52F2AC-BAD4-4D10-9C56-C3F0DFB36F08}">
      <dgm:prSet/>
      <dgm:spPr/>
      <dgm:t>
        <a:bodyPr/>
        <a:lstStyle/>
        <a:p>
          <a:endParaRPr lang="en-US"/>
        </a:p>
      </dgm:t>
    </dgm:pt>
    <dgm:pt modelId="{468FF374-830B-4421-8CCC-638DDBB83CE1}">
      <dgm:prSet custT="1"/>
      <dgm:spPr/>
      <dgm:t>
        <a:bodyPr/>
        <a:lstStyle/>
        <a:p>
          <a:pPr>
            <a:lnSpc>
              <a:spcPct val="100000"/>
            </a:lnSpc>
          </a:pPr>
          <a:r>
            <a:rPr lang="en-US" sz="3200" dirty="0"/>
            <a:t>How was it calculated?</a:t>
          </a:r>
        </a:p>
      </dgm:t>
    </dgm:pt>
    <dgm:pt modelId="{BB647681-EFC2-4C56-ADB6-0E057DC26F1A}" type="parTrans" cxnId="{5879120C-277A-4761-821D-6F4D51AB855A}">
      <dgm:prSet/>
      <dgm:spPr/>
      <dgm:t>
        <a:bodyPr/>
        <a:lstStyle/>
        <a:p>
          <a:endParaRPr lang="en-US"/>
        </a:p>
      </dgm:t>
    </dgm:pt>
    <dgm:pt modelId="{AB1EF46F-5CAE-46EC-8587-DABC72DBC976}" type="sibTrans" cxnId="{5879120C-277A-4761-821D-6F4D51AB855A}">
      <dgm:prSet/>
      <dgm:spPr/>
      <dgm:t>
        <a:bodyPr/>
        <a:lstStyle/>
        <a:p>
          <a:endParaRPr lang="en-US"/>
        </a:p>
      </dgm:t>
    </dgm:pt>
    <dgm:pt modelId="{6A595887-036F-4F9B-A5B4-AD5CE95FF773}" type="pres">
      <dgm:prSet presAssocID="{CDD49755-5155-4C13-850E-15932F15A451}" presName="root" presStyleCnt="0">
        <dgm:presLayoutVars>
          <dgm:dir/>
          <dgm:resizeHandles val="exact"/>
        </dgm:presLayoutVars>
      </dgm:prSet>
      <dgm:spPr/>
    </dgm:pt>
    <dgm:pt modelId="{A597FA14-BD14-4931-9C54-A3CF56604D37}" type="pres">
      <dgm:prSet presAssocID="{6BB33D82-E2BB-4B42-BC8B-440D30D36270}" presName="compNode" presStyleCnt="0"/>
      <dgm:spPr/>
    </dgm:pt>
    <dgm:pt modelId="{D2B7C22C-BB56-416A-8C0B-9E6AF34D26C8}" type="pres">
      <dgm:prSet presAssocID="{6BB33D82-E2BB-4B42-BC8B-440D30D36270}" presName="bgRect" presStyleLbl="bgShp" presStyleIdx="0" presStyleCnt="2"/>
      <dgm:spPr/>
    </dgm:pt>
    <dgm:pt modelId="{9F70C1CD-9062-4AF2-9160-BC4F306368DD}" type="pres">
      <dgm:prSet presAssocID="{6BB33D82-E2BB-4B42-BC8B-440D30D362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ins"/>
        </a:ext>
      </dgm:extLst>
    </dgm:pt>
    <dgm:pt modelId="{66421AEF-999F-4FD6-B7BB-6CAD619ED45D}" type="pres">
      <dgm:prSet presAssocID="{6BB33D82-E2BB-4B42-BC8B-440D30D36270}" presName="spaceRect" presStyleCnt="0"/>
      <dgm:spPr/>
    </dgm:pt>
    <dgm:pt modelId="{64EEC7AE-D4D0-4525-A963-AD9721CC33CE}" type="pres">
      <dgm:prSet presAssocID="{6BB33D82-E2BB-4B42-BC8B-440D30D36270}" presName="parTx" presStyleLbl="revTx" presStyleIdx="0" presStyleCnt="2" custScaleX="105368">
        <dgm:presLayoutVars>
          <dgm:chMax val="0"/>
          <dgm:chPref val="0"/>
        </dgm:presLayoutVars>
      </dgm:prSet>
      <dgm:spPr/>
    </dgm:pt>
    <dgm:pt modelId="{6FA22A20-0AEB-406B-964D-0FD70749E08A}" type="pres">
      <dgm:prSet presAssocID="{3C7F9155-1323-4AEF-B8FE-254B999360F5}" presName="sibTrans" presStyleCnt="0"/>
      <dgm:spPr/>
    </dgm:pt>
    <dgm:pt modelId="{7977FB33-202F-4D7F-95B8-52B61D780462}" type="pres">
      <dgm:prSet presAssocID="{468FF374-830B-4421-8CCC-638DDBB83CE1}" presName="compNode" presStyleCnt="0"/>
      <dgm:spPr/>
    </dgm:pt>
    <dgm:pt modelId="{33D0BC13-CA80-41CC-BD79-024B2DD1329B}" type="pres">
      <dgm:prSet presAssocID="{468FF374-830B-4421-8CCC-638DDBB83CE1}" presName="bgRect" presStyleLbl="bgShp" presStyleIdx="1" presStyleCnt="2"/>
      <dgm:spPr/>
    </dgm:pt>
    <dgm:pt modelId="{1CC2624F-386C-4E28-9BD6-010725DF7A5D}" type="pres">
      <dgm:prSet presAssocID="{468FF374-830B-4421-8CCC-638DDBB83C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42E21E54-41AB-4530-81D7-8BF0A167A869}" type="pres">
      <dgm:prSet presAssocID="{468FF374-830B-4421-8CCC-638DDBB83CE1}" presName="spaceRect" presStyleCnt="0"/>
      <dgm:spPr/>
    </dgm:pt>
    <dgm:pt modelId="{B567C783-5720-40C0-9F26-931BD01D051E}" type="pres">
      <dgm:prSet presAssocID="{468FF374-830B-4421-8CCC-638DDBB83CE1}" presName="parTx" presStyleLbl="revTx" presStyleIdx="1" presStyleCnt="2">
        <dgm:presLayoutVars>
          <dgm:chMax val="0"/>
          <dgm:chPref val="0"/>
        </dgm:presLayoutVars>
      </dgm:prSet>
      <dgm:spPr/>
    </dgm:pt>
  </dgm:ptLst>
  <dgm:cxnLst>
    <dgm:cxn modelId="{5879120C-277A-4761-821D-6F4D51AB855A}" srcId="{CDD49755-5155-4C13-850E-15932F15A451}" destId="{468FF374-830B-4421-8CCC-638DDBB83CE1}" srcOrd="1" destOrd="0" parTransId="{BB647681-EFC2-4C56-ADB6-0E057DC26F1A}" sibTransId="{AB1EF46F-5CAE-46EC-8587-DABC72DBC976}"/>
    <dgm:cxn modelId="{75866D0D-8623-422A-A932-C9C0949829FE}" type="presOf" srcId="{468FF374-830B-4421-8CCC-638DDBB83CE1}" destId="{B567C783-5720-40C0-9F26-931BD01D051E}" srcOrd="0" destOrd="0" presId="urn:microsoft.com/office/officeart/2018/2/layout/IconVerticalSolidList"/>
    <dgm:cxn modelId="{0D52F2AC-BAD4-4D10-9C56-C3F0DFB36F08}" srcId="{CDD49755-5155-4C13-850E-15932F15A451}" destId="{6BB33D82-E2BB-4B42-BC8B-440D30D36270}" srcOrd="0" destOrd="0" parTransId="{236AA968-D4CA-4C69-B899-9EB37410D76F}" sibTransId="{3C7F9155-1323-4AEF-B8FE-254B999360F5}"/>
    <dgm:cxn modelId="{0585DFE3-612D-4814-A36B-DC64F753BC91}" type="presOf" srcId="{6BB33D82-E2BB-4B42-BC8B-440D30D36270}" destId="{64EEC7AE-D4D0-4525-A963-AD9721CC33CE}" srcOrd="0" destOrd="0" presId="urn:microsoft.com/office/officeart/2018/2/layout/IconVerticalSolidList"/>
    <dgm:cxn modelId="{E8DCD3E8-F2D3-442A-8B53-D9297220178B}" type="presOf" srcId="{CDD49755-5155-4C13-850E-15932F15A451}" destId="{6A595887-036F-4F9B-A5B4-AD5CE95FF773}" srcOrd="0" destOrd="0" presId="urn:microsoft.com/office/officeart/2018/2/layout/IconVerticalSolidList"/>
    <dgm:cxn modelId="{7FC21444-910B-4975-915F-CEC458792826}" type="presParOf" srcId="{6A595887-036F-4F9B-A5B4-AD5CE95FF773}" destId="{A597FA14-BD14-4931-9C54-A3CF56604D37}" srcOrd="0" destOrd="0" presId="urn:microsoft.com/office/officeart/2018/2/layout/IconVerticalSolidList"/>
    <dgm:cxn modelId="{BD03FCB4-785F-45A9-8CD3-13C16B9B2630}" type="presParOf" srcId="{A597FA14-BD14-4931-9C54-A3CF56604D37}" destId="{D2B7C22C-BB56-416A-8C0B-9E6AF34D26C8}" srcOrd="0" destOrd="0" presId="urn:microsoft.com/office/officeart/2018/2/layout/IconVerticalSolidList"/>
    <dgm:cxn modelId="{C82B76A4-D3A7-41F2-8A8B-38301B3C39BB}" type="presParOf" srcId="{A597FA14-BD14-4931-9C54-A3CF56604D37}" destId="{9F70C1CD-9062-4AF2-9160-BC4F306368DD}" srcOrd="1" destOrd="0" presId="urn:microsoft.com/office/officeart/2018/2/layout/IconVerticalSolidList"/>
    <dgm:cxn modelId="{F731C264-2A72-46F3-9F42-2B8224991C53}" type="presParOf" srcId="{A597FA14-BD14-4931-9C54-A3CF56604D37}" destId="{66421AEF-999F-4FD6-B7BB-6CAD619ED45D}" srcOrd="2" destOrd="0" presId="urn:microsoft.com/office/officeart/2018/2/layout/IconVerticalSolidList"/>
    <dgm:cxn modelId="{8E555EE4-3631-45B9-96D1-7FE1EF1A2F97}" type="presParOf" srcId="{A597FA14-BD14-4931-9C54-A3CF56604D37}" destId="{64EEC7AE-D4D0-4525-A963-AD9721CC33CE}" srcOrd="3" destOrd="0" presId="urn:microsoft.com/office/officeart/2018/2/layout/IconVerticalSolidList"/>
    <dgm:cxn modelId="{40EA4757-72D0-4BA8-A516-DDD14C65059B}" type="presParOf" srcId="{6A595887-036F-4F9B-A5B4-AD5CE95FF773}" destId="{6FA22A20-0AEB-406B-964D-0FD70749E08A}" srcOrd="1" destOrd="0" presId="urn:microsoft.com/office/officeart/2018/2/layout/IconVerticalSolidList"/>
    <dgm:cxn modelId="{D05777E0-9E50-401A-B89A-C0D9CD758B77}" type="presParOf" srcId="{6A595887-036F-4F9B-A5B4-AD5CE95FF773}" destId="{7977FB33-202F-4D7F-95B8-52B61D780462}" srcOrd="2" destOrd="0" presId="urn:microsoft.com/office/officeart/2018/2/layout/IconVerticalSolidList"/>
    <dgm:cxn modelId="{13D892D0-AEF7-48D2-94B3-BAEFB0E32DA8}" type="presParOf" srcId="{7977FB33-202F-4D7F-95B8-52B61D780462}" destId="{33D0BC13-CA80-41CC-BD79-024B2DD1329B}" srcOrd="0" destOrd="0" presId="urn:microsoft.com/office/officeart/2018/2/layout/IconVerticalSolidList"/>
    <dgm:cxn modelId="{8B461700-431B-4609-BEAE-6F48AB8D0760}" type="presParOf" srcId="{7977FB33-202F-4D7F-95B8-52B61D780462}" destId="{1CC2624F-386C-4E28-9BD6-010725DF7A5D}" srcOrd="1" destOrd="0" presId="urn:microsoft.com/office/officeart/2018/2/layout/IconVerticalSolidList"/>
    <dgm:cxn modelId="{3363AD74-55CF-4711-AF28-BDC5606A5839}" type="presParOf" srcId="{7977FB33-202F-4D7F-95B8-52B61D780462}" destId="{42E21E54-41AB-4530-81D7-8BF0A167A869}" srcOrd="2" destOrd="0" presId="urn:microsoft.com/office/officeart/2018/2/layout/IconVerticalSolidList"/>
    <dgm:cxn modelId="{4550EC0B-6E15-43EC-9304-7B75EF0F0B52}" type="presParOf" srcId="{7977FB33-202F-4D7F-95B8-52B61D780462}" destId="{B567C783-5720-40C0-9F26-931BD01D05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33FEC3-6D70-4FC4-A104-81F721F7B730}"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C8FE3733-4EE0-4FB8-A020-422B82201F52}">
      <dgm:prSet/>
      <dgm:spPr/>
      <dgm:t>
        <a:bodyPr/>
        <a:lstStyle/>
        <a:p>
          <a:r>
            <a:rPr lang="en-US" b="1" i="1"/>
            <a:t>Obstacle</a:t>
          </a:r>
          <a:r>
            <a:rPr lang="en-US" i="1"/>
            <a:t> because it affects players'access to the employment market in other Member States</a:t>
          </a:r>
          <a:endParaRPr lang="en-US"/>
        </a:p>
      </dgm:t>
    </dgm:pt>
    <dgm:pt modelId="{C654D730-A7A1-4638-8AC5-EC2510E60F0B}" type="parTrans" cxnId="{E401EE1B-9D99-4808-A2D9-29F356759043}">
      <dgm:prSet/>
      <dgm:spPr/>
      <dgm:t>
        <a:bodyPr/>
        <a:lstStyle/>
        <a:p>
          <a:endParaRPr lang="en-US"/>
        </a:p>
      </dgm:t>
    </dgm:pt>
    <dgm:pt modelId="{17864C62-1C79-4273-AD67-7CC0AFAB438A}" type="sibTrans" cxnId="{E401EE1B-9D99-4808-A2D9-29F356759043}">
      <dgm:prSet/>
      <dgm:spPr/>
      <dgm:t>
        <a:bodyPr/>
        <a:lstStyle/>
        <a:p>
          <a:endParaRPr lang="en-US"/>
        </a:p>
      </dgm:t>
    </dgm:pt>
    <dgm:pt modelId="{A148A432-637D-4D4C-BE66-1C25E30F9BBE}">
      <dgm:prSet/>
      <dgm:spPr/>
      <dgm:t>
        <a:bodyPr/>
        <a:lstStyle/>
        <a:p>
          <a:r>
            <a:rPr lang="en-US" i="1"/>
            <a:t>NO valid justifications: maintenance of sportive and competitive balance between clubs</a:t>
          </a:r>
          <a:endParaRPr lang="en-US"/>
        </a:p>
      </dgm:t>
    </dgm:pt>
    <dgm:pt modelId="{16BE3998-8E7E-4F3D-8B20-C4F35E7DB5BE}" type="parTrans" cxnId="{805F02A8-2285-4EE6-98EC-7A3AE5B5FD50}">
      <dgm:prSet/>
      <dgm:spPr/>
      <dgm:t>
        <a:bodyPr/>
        <a:lstStyle/>
        <a:p>
          <a:endParaRPr lang="en-US"/>
        </a:p>
      </dgm:t>
    </dgm:pt>
    <dgm:pt modelId="{8B0F5107-436A-45A1-A5A6-AD1943E91E1C}" type="sibTrans" cxnId="{805F02A8-2285-4EE6-98EC-7A3AE5B5FD50}">
      <dgm:prSet/>
      <dgm:spPr/>
      <dgm:t>
        <a:bodyPr/>
        <a:lstStyle/>
        <a:p>
          <a:endParaRPr lang="en-US"/>
        </a:p>
      </dgm:t>
    </dgm:pt>
    <dgm:pt modelId="{37F3D04E-680E-4BD2-92E4-829874ED73A0}">
      <dgm:prSet/>
      <dgm:spPr/>
      <dgm:t>
        <a:bodyPr/>
        <a:lstStyle/>
        <a:p>
          <a:r>
            <a:rPr lang="en-US" i="1"/>
            <a:t>Other alternative measures: marketing, ticketing, TV rights</a:t>
          </a:r>
          <a:endParaRPr lang="en-US"/>
        </a:p>
      </dgm:t>
    </dgm:pt>
    <dgm:pt modelId="{96D2FDF2-32C4-483D-B11B-1098F5C8BC46}" type="parTrans" cxnId="{B136B05B-812F-45D3-AA69-AB1C69D6C42A}">
      <dgm:prSet/>
      <dgm:spPr/>
      <dgm:t>
        <a:bodyPr/>
        <a:lstStyle/>
        <a:p>
          <a:endParaRPr lang="en-US"/>
        </a:p>
      </dgm:t>
    </dgm:pt>
    <dgm:pt modelId="{B83C6E43-FBAD-4FBA-92F7-8E896DFFC32C}" type="sibTrans" cxnId="{B136B05B-812F-45D3-AA69-AB1C69D6C42A}">
      <dgm:prSet/>
      <dgm:spPr/>
      <dgm:t>
        <a:bodyPr/>
        <a:lstStyle/>
        <a:p>
          <a:endParaRPr lang="en-US"/>
        </a:p>
      </dgm:t>
    </dgm:pt>
    <dgm:pt modelId="{BB4DC304-7C60-4FD0-880D-5F717C7637C6}">
      <dgm:prSet/>
      <dgm:spPr/>
      <dgm:t>
        <a:bodyPr/>
        <a:lstStyle/>
        <a:p>
          <a:r>
            <a:rPr lang="en-US" i="1"/>
            <a:t>Conclusions: Transfer fee after the end of the contract against EU law</a:t>
          </a:r>
          <a:endParaRPr lang="en-US"/>
        </a:p>
      </dgm:t>
    </dgm:pt>
    <dgm:pt modelId="{5928B9C1-0A10-469C-9058-DA632D78DE8D}" type="parTrans" cxnId="{2909BC53-F192-4C91-8849-48315096A82A}">
      <dgm:prSet/>
      <dgm:spPr/>
      <dgm:t>
        <a:bodyPr/>
        <a:lstStyle/>
        <a:p>
          <a:endParaRPr lang="en-US"/>
        </a:p>
      </dgm:t>
    </dgm:pt>
    <dgm:pt modelId="{A93F5A33-B584-4485-A333-7488BA3F7443}" type="sibTrans" cxnId="{2909BC53-F192-4C91-8849-48315096A82A}">
      <dgm:prSet/>
      <dgm:spPr/>
      <dgm:t>
        <a:bodyPr/>
        <a:lstStyle/>
        <a:p>
          <a:endParaRPr lang="en-US"/>
        </a:p>
      </dgm:t>
    </dgm:pt>
    <dgm:pt modelId="{1FFB51C5-66CD-2C4D-8927-AEBD01D686D1}" type="pres">
      <dgm:prSet presAssocID="{F233FEC3-6D70-4FC4-A104-81F721F7B730}" presName="outerComposite" presStyleCnt="0">
        <dgm:presLayoutVars>
          <dgm:chMax val="5"/>
          <dgm:dir/>
          <dgm:resizeHandles val="exact"/>
        </dgm:presLayoutVars>
      </dgm:prSet>
      <dgm:spPr/>
    </dgm:pt>
    <dgm:pt modelId="{B49472E5-7C02-9C4B-8706-8E3AB8522DF7}" type="pres">
      <dgm:prSet presAssocID="{F233FEC3-6D70-4FC4-A104-81F721F7B730}" presName="dummyMaxCanvas" presStyleCnt="0">
        <dgm:presLayoutVars/>
      </dgm:prSet>
      <dgm:spPr/>
    </dgm:pt>
    <dgm:pt modelId="{D656CCFE-BFA1-0547-8964-D097DBF12715}" type="pres">
      <dgm:prSet presAssocID="{F233FEC3-6D70-4FC4-A104-81F721F7B730}" presName="FourNodes_1" presStyleLbl="node1" presStyleIdx="0" presStyleCnt="4">
        <dgm:presLayoutVars>
          <dgm:bulletEnabled val="1"/>
        </dgm:presLayoutVars>
      </dgm:prSet>
      <dgm:spPr/>
    </dgm:pt>
    <dgm:pt modelId="{07CF05C1-C56A-A84A-A38D-37F20592D9AA}" type="pres">
      <dgm:prSet presAssocID="{F233FEC3-6D70-4FC4-A104-81F721F7B730}" presName="FourNodes_2" presStyleLbl="node1" presStyleIdx="1" presStyleCnt="4">
        <dgm:presLayoutVars>
          <dgm:bulletEnabled val="1"/>
        </dgm:presLayoutVars>
      </dgm:prSet>
      <dgm:spPr/>
    </dgm:pt>
    <dgm:pt modelId="{AFB6E2CC-991A-5643-B263-809F9ADD5815}" type="pres">
      <dgm:prSet presAssocID="{F233FEC3-6D70-4FC4-A104-81F721F7B730}" presName="FourNodes_3" presStyleLbl="node1" presStyleIdx="2" presStyleCnt="4">
        <dgm:presLayoutVars>
          <dgm:bulletEnabled val="1"/>
        </dgm:presLayoutVars>
      </dgm:prSet>
      <dgm:spPr/>
    </dgm:pt>
    <dgm:pt modelId="{4B55CA98-1189-DC45-B51A-6EA47C38A008}" type="pres">
      <dgm:prSet presAssocID="{F233FEC3-6D70-4FC4-A104-81F721F7B730}" presName="FourNodes_4" presStyleLbl="node1" presStyleIdx="3" presStyleCnt="4">
        <dgm:presLayoutVars>
          <dgm:bulletEnabled val="1"/>
        </dgm:presLayoutVars>
      </dgm:prSet>
      <dgm:spPr/>
    </dgm:pt>
    <dgm:pt modelId="{90662635-C339-F447-AC41-D3C915FB952C}" type="pres">
      <dgm:prSet presAssocID="{F233FEC3-6D70-4FC4-A104-81F721F7B730}" presName="FourConn_1-2" presStyleLbl="fgAccFollowNode1" presStyleIdx="0" presStyleCnt="3">
        <dgm:presLayoutVars>
          <dgm:bulletEnabled val="1"/>
        </dgm:presLayoutVars>
      </dgm:prSet>
      <dgm:spPr/>
    </dgm:pt>
    <dgm:pt modelId="{E1C74604-B333-8642-846E-9EC80D8330B7}" type="pres">
      <dgm:prSet presAssocID="{F233FEC3-6D70-4FC4-A104-81F721F7B730}" presName="FourConn_2-3" presStyleLbl="fgAccFollowNode1" presStyleIdx="1" presStyleCnt="3">
        <dgm:presLayoutVars>
          <dgm:bulletEnabled val="1"/>
        </dgm:presLayoutVars>
      </dgm:prSet>
      <dgm:spPr/>
    </dgm:pt>
    <dgm:pt modelId="{F2D5D722-8DC9-874B-857E-7DEDAE2B934D}" type="pres">
      <dgm:prSet presAssocID="{F233FEC3-6D70-4FC4-A104-81F721F7B730}" presName="FourConn_3-4" presStyleLbl="fgAccFollowNode1" presStyleIdx="2" presStyleCnt="3">
        <dgm:presLayoutVars>
          <dgm:bulletEnabled val="1"/>
        </dgm:presLayoutVars>
      </dgm:prSet>
      <dgm:spPr/>
    </dgm:pt>
    <dgm:pt modelId="{DF80C845-F44C-8F43-9339-FF0ADC70B6A4}" type="pres">
      <dgm:prSet presAssocID="{F233FEC3-6D70-4FC4-A104-81F721F7B730}" presName="FourNodes_1_text" presStyleLbl="node1" presStyleIdx="3" presStyleCnt="4">
        <dgm:presLayoutVars>
          <dgm:bulletEnabled val="1"/>
        </dgm:presLayoutVars>
      </dgm:prSet>
      <dgm:spPr/>
    </dgm:pt>
    <dgm:pt modelId="{A15D3806-FC86-8048-B495-32077BEA2C62}" type="pres">
      <dgm:prSet presAssocID="{F233FEC3-6D70-4FC4-A104-81F721F7B730}" presName="FourNodes_2_text" presStyleLbl="node1" presStyleIdx="3" presStyleCnt="4">
        <dgm:presLayoutVars>
          <dgm:bulletEnabled val="1"/>
        </dgm:presLayoutVars>
      </dgm:prSet>
      <dgm:spPr/>
    </dgm:pt>
    <dgm:pt modelId="{41EF3B27-DF16-404E-AECF-F13946C7B20C}" type="pres">
      <dgm:prSet presAssocID="{F233FEC3-6D70-4FC4-A104-81F721F7B730}" presName="FourNodes_3_text" presStyleLbl="node1" presStyleIdx="3" presStyleCnt="4">
        <dgm:presLayoutVars>
          <dgm:bulletEnabled val="1"/>
        </dgm:presLayoutVars>
      </dgm:prSet>
      <dgm:spPr/>
    </dgm:pt>
    <dgm:pt modelId="{D2BE41E0-6111-344F-8A30-AFBBA16EF2F6}" type="pres">
      <dgm:prSet presAssocID="{F233FEC3-6D70-4FC4-A104-81F721F7B730}" presName="FourNodes_4_text" presStyleLbl="node1" presStyleIdx="3" presStyleCnt="4">
        <dgm:presLayoutVars>
          <dgm:bulletEnabled val="1"/>
        </dgm:presLayoutVars>
      </dgm:prSet>
      <dgm:spPr/>
    </dgm:pt>
  </dgm:ptLst>
  <dgm:cxnLst>
    <dgm:cxn modelId="{13E2A315-D045-F047-B8B4-F8F260BD87DF}" type="presOf" srcId="{A148A432-637D-4D4C-BE66-1C25E30F9BBE}" destId="{07CF05C1-C56A-A84A-A38D-37F20592D9AA}" srcOrd="0" destOrd="0" presId="urn:microsoft.com/office/officeart/2005/8/layout/vProcess5"/>
    <dgm:cxn modelId="{E401EE1B-9D99-4808-A2D9-29F356759043}" srcId="{F233FEC3-6D70-4FC4-A104-81F721F7B730}" destId="{C8FE3733-4EE0-4FB8-A020-422B82201F52}" srcOrd="0" destOrd="0" parTransId="{C654D730-A7A1-4638-8AC5-EC2510E60F0B}" sibTransId="{17864C62-1C79-4273-AD67-7CC0AFAB438A}"/>
    <dgm:cxn modelId="{A3C7AA4C-6190-6E4E-81FA-D5DCD57023AA}" type="presOf" srcId="{C8FE3733-4EE0-4FB8-A020-422B82201F52}" destId="{DF80C845-F44C-8F43-9339-FF0ADC70B6A4}" srcOrd="1" destOrd="0" presId="urn:microsoft.com/office/officeart/2005/8/layout/vProcess5"/>
    <dgm:cxn modelId="{2909BC53-F192-4C91-8849-48315096A82A}" srcId="{F233FEC3-6D70-4FC4-A104-81F721F7B730}" destId="{BB4DC304-7C60-4FD0-880D-5F717C7637C6}" srcOrd="3" destOrd="0" parTransId="{5928B9C1-0A10-469C-9058-DA632D78DE8D}" sibTransId="{A93F5A33-B584-4485-A333-7488BA3F7443}"/>
    <dgm:cxn modelId="{B136B05B-812F-45D3-AA69-AB1C69D6C42A}" srcId="{F233FEC3-6D70-4FC4-A104-81F721F7B730}" destId="{37F3D04E-680E-4BD2-92E4-829874ED73A0}" srcOrd="2" destOrd="0" parTransId="{96D2FDF2-32C4-483D-B11B-1098F5C8BC46}" sibTransId="{B83C6E43-FBAD-4FBA-92F7-8E896DFFC32C}"/>
    <dgm:cxn modelId="{888DBC63-E310-3945-9035-7DE89434C442}" type="presOf" srcId="{B83C6E43-FBAD-4FBA-92F7-8E896DFFC32C}" destId="{F2D5D722-8DC9-874B-857E-7DEDAE2B934D}" srcOrd="0" destOrd="0" presId="urn:microsoft.com/office/officeart/2005/8/layout/vProcess5"/>
    <dgm:cxn modelId="{95FFAF7C-BDF5-9847-B468-B7E670368623}" type="presOf" srcId="{BB4DC304-7C60-4FD0-880D-5F717C7637C6}" destId="{D2BE41E0-6111-344F-8A30-AFBBA16EF2F6}" srcOrd="1" destOrd="0" presId="urn:microsoft.com/office/officeart/2005/8/layout/vProcess5"/>
    <dgm:cxn modelId="{2C472495-6E1C-154A-92F4-F675BF4CC456}" type="presOf" srcId="{F233FEC3-6D70-4FC4-A104-81F721F7B730}" destId="{1FFB51C5-66CD-2C4D-8927-AEBD01D686D1}" srcOrd="0" destOrd="0" presId="urn:microsoft.com/office/officeart/2005/8/layout/vProcess5"/>
    <dgm:cxn modelId="{AAD0109B-C420-4F43-804F-7B0C98FC6869}" type="presOf" srcId="{C8FE3733-4EE0-4FB8-A020-422B82201F52}" destId="{D656CCFE-BFA1-0547-8964-D097DBF12715}" srcOrd="0" destOrd="0" presId="urn:microsoft.com/office/officeart/2005/8/layout/vProcess5"/>
    <dgm:cxn modelId="{805F02A8-2285-4EE6-98EC-7A3AE5B5FD50}" srcId="{F233FEC3-6D70-4FC4-A104-81F721F7B730}" destId="{A148A432-637D-4D4C-BE66-1C25E30F9BBE}" srcOrd="1" destOrd="0" parTransId="{16BE3998-8E7E-4F3D-8B20-C4F35E7DB5BE}" sibTransId="{8B0F5107-436A-45A1-A5A6-AD1943E91E1C}"/>
    <dgm:cxn modelId="{8BC5A6AD-89BD-F444-B6B0-55034477CD45}" type="presOf" srcId="{BB4DC304-7C60-4FD0-880D-5F717C7637C6}" destId="{4B55CA98-1189-DC45-B51A-6EA47C38A008}" srcOrd="0" destOrd="0" presId="urn:microsoft.com/office/officeart/2005/8/layout/vProcess5"/>
    <dgm:cxn modelId="{D5C699C5-8E5F-CD46-8D1A-92C74D5DC827}" type="presOf" srcId="{A148A432-637D-4D4C-BE66-1C25E30F9BBE}" destId="{A15D3806-FC86-8048-B495-32077BEA2C62}" srcOrd="1" destOrd="0" presId="urn:microsoft.com/office/officeart/2005/8/layout/vProcess5"/>
    <dgm:cxn modelId="{F46BC4CA-439F-7B47-9F40-8397D9A0F17F}" type="presOf" srcId="{8B0F5107-436A-45A1-A5A6-AD1943E91E1C}" destId="{E1C74604-B333-8642-846E-9EC80D8330B7}" srcOrd="0" destOrd="0" presId="urn:microsoft.com/office/officeart/2005/8/layout/vProcess5"/>
    <dgm:cxn modelId="{9A3DBFDD-A42A-E544-8D00-A211F6E8E334}" type="presOf" srcId="{37F3D04E-680E-4BD2-92E4-829874ED73A0}" destId="{41EF3B27-DF16-404E-AECF-F13946C7B20C}" srcOrd="1" destOrd="0" presId="urn:microsoft.com/office/officeart/2005/8/layout/vProcess5"/>
    <dgm:cxn modelId="{2C311EE0-475E-B047-92C4-995CDADF4371}" type="presOf" srcId="{17864C62-1C79-4273-AD67-7CC0AFAB438A}" destId="{90662635-C339-F447-AC41-D3C915FB952C}" srcOrd="0" destOrd="0" presId="urn:microsoft.com/office/officeart/2005/8/layout/vProcess5"/>
    <dgm:cxn modelId="{36AE82F4-F43A-F947-BF72-BF3558D00593}" type="presOf" srcId="{37F3D04E-680E-4BD2-92E4-829874ED73A0}" destId="{AFB6E2CC-991A-5643-B263-809F9ADD5815}" srcOrd="0" destOrd="0" presId="urn:microsoft.com/office/officeart/2005/8/layout/vProcess5"/>
    <dgm:cxn modelId="{99976C01-32D0-B84A-84B5-FDC6E6D08CAC}" type="presParOf" srcId="{1FFB51C5-66CD-2C4D-8927-AEBD01D686D1}" destId="{B49472E5-7C02-9C4B-8706-8E3AB8522DF7}" srcOrd="0" destOrd="0" presId="urn:microsoft.com/office/officeart/2005/8/layout/vProcess5"/>
    <dgm:cxn modelId="{CBF73F61-EB5A-2549-8D25-DBC93BF6C57B}" type="presParOf" srcId="{1FFB51C5-66CD-2C4D-8927-AEBD01D686D1}" destId="{D656CCFE-BFA1-0547-8964-D097DBF12715}" srcOrd="1" destOrd="0" presId="urn:microsoft.com/office/officeart/2005/8/layout/vProcess5"/>
    <dgm:cxn modelId="{EFDA7406-69D8-3A41-ABB0-032665E8DD95}" type="presParOf" srcId="{1FFB51C5-66CD-2C4D-8927-AEBD01D686D1}" destId="{07CF05C1-C56A-A84A-A38D-37F20592D9AA}" srcOrd="2" destOrd="0" presId="urn:microsoft.com/office/officeart/2005/8/layout/vProcess5"/>
    <dgm:cxn modelId="{6BA2773A-26EA-564D-AFFA-A45566629F30}" type="presParOf" srcId="{1FFB51C5-66CD-2C4D-8927-AEBD01D686D1}" destId="{AFB6E2CC-991A-5643-B263-809F9ADD5815}" srcOrd="3" destOrd="0" presId="urn:microsoft.com/office/officeart/2005/8/layout/vProcess5"/>
    <dgm:cxn modelId="{BBF93B5A-7188-0648-A877-77820214B466}" type="presParOf" srcId="{1FFB51C5-66CD-2C4D-8927-AEBD01D686D1}" destId="{4B55CA98-1189-DC45-B51A-6EA47C38A008}" srcOrd="4" destOrd="0" presId="urn:microsoft.com/office/officeart/2005/8/layout/vProcess5"/>
    <dgm:cxn modelId="{BE87C0F5-FED6-5147-822A-29EEC4C3489C}" type="presParOf" srcId="{1FFB51C5-66CD-2C4D-8927-AEBD01D686D1}" destId="{90662635-C339-F447-AC41-D3C915FB952C}" srcOrd="5" destOrd="0" presId="urn:microsoft.com/office/officeart/2005/8/layout/vProcess5"/>
    <dgm:cxn modelId="{8B5D10DB-5C91-8549-BED1-C46A8085D851}" type="presParOf" srcId="{1FFB51C5-66CD-2C4D-8927-AEBD01D686D1}" destId="{E1C74604-B333-8642-846E-9EC80D8330B7}" srcOrd="6" destOrd="0" presId="urn:microsoft.com/office/officeart/2005/8/layout/vProcess5"/>
    <dgm:cxn modelId="{2BA78E42-9BFE-154E-A483-8DE16658E43D}" type="presParOf" srcId="{1FFB51C5-66CD-2C4D-8927-AEBD01D686D1}" destId="{F2D5D722-8DC9-874B-857E-7DEDAE2B934D}" srcOrd="7" destOrd="0" presId="urn:microsoft.com/office/officeart/2005/8/layout/vProcess5"/>
    <dgm:cxn modelId="{5788FF4D-14F1-F546-BA10-15B1739AE97A}" type="presParOf" srcId="{1FFB51C5-66CD-2C4D-8927-AEBD01D686D1}" destId="{DF80C845-F44C-8F43-9339-FF0ADC70B6A4}" srcOrd="8" destOrd="0" presId="urn:microsoft.com/office/officeart/2005/8/layout/vProcess5"/>
    <dgm:cxn modelId="{8E4228B5-7312-254A-B64D-35EC804D3DA4}" type="presParOf" srcId="{1FFB51C5-66CD-2C4D-8927-AEBD01D686D1}" destId="{A15D3806-FC86-8048-B495-32077BEA2C62}" srcOrd="9" destOrd="0" presId="urn:microsoft.com/office/officeart/2005/8/layout/vProcess5"/>
    <dgm:cxn modelId="{560F1C0F-397D-F446-9356-51B9CF1F400B}" type="presParOf" srcId="{1FFB51C5-66CD-2C4D-8927-AEBD01D686D1}" destId="{41EF3B27-DF16-404E-AECF-F13946C7B20C}" srcOrd="10" destOrd="0" presId="urn:microsoft.com/office/officeart/2005/8/layout/vProcess5"/>
    <dgm:cxn modelId="{CE904E02-438A-2446-9AD4-4540C1313841}" type="presParOf" srcId="{1FFB51C5-66CD-2C4D-8927-AEBD01D686D1}" destId="{D2BE41E0-6111-344F-8A30-AFBBA16EF2F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22844B-0FE9-4349-81CA-F217BDE56B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AAC1F25-0780-4B71-A7C6-B056DF98A655}">
      <dgm:prSet/>
      <dgm:spPr/>
      <dgm:t>
        <a:bodyPr/>
        <a:lstStyle/>
        <a:p>
          <a:pPr>
            <a:lnSpc>
              <a:spcPct val="100000"/>
            </a:lnSpc>
          </a:pPr>
          <a:r>
            <a:rPr lang="en-US" dirty="0"/>
            <a:t>DRC :15 P. +15 C.      </a:t>
          </a:r>
        </a:p>
      </dgm:t>
    </dgm:pt>
    <dgm:pt modelId="{693B4716-D073-44A4-900A-BB08BD374BE8}" type="parTrans" cxnId="{EDC7A745-807E-4D0B-8B80-EC4CA6F6F27F}">
      <dgm:prSet/>
      <dgm:spPr/>
      <dgm:t>
        <a:bodyPr/>
        <a:lstStyle/>
        <a:p>
          <a:endParaRPr lang="en-US"/>
        </a:p>
      </dgm:t>
    </dgm:pt>
    <dgm:pt modelId="{9B7F0E52-6F3D-4BA8-8559-623B30F679B6}" type="sibTrans" cxnId="{EDC7A745-807E-4D0B-8B80-EC4CA6F6F27F}">
      <dgm:prSet/>
      <dgm:spPr/>
      <dgm:t>
        <a:bodyPr/>
        <a:lstStyle/>
        <a:p>
          <a:endParaRPr lang="en-US"/>
        </a:p>
      </dgm:t>
    </dgm:pt>
    <dgm:pt modelId="{5B84B576-9856-4F76-81CC-C9978C638C23}">
      <dgm:prSet/>
      <dgm:spPr/>
      <dgm:t>
        <a:bodyPr/>
        <a:lstStyle/>
        <a:p>
          <a:pPr>
            <a:lnSpc>
              <a:spcPct val="100000"/>
            </a:lnSpc>
          </a:pPr>
          <a:r>
            <a:rPr lang="en-US"/>
            <a:t>PSC and AC: “necessary number” appointed by Sports Stakeholders</a:t>
          </a:r>
        </a:p>
      </dgm:t>
    </dgm:pt>
    <dgm:pt modelId="{6766C5F2-F19B-46FC-BAB5-86C6BD9C592F}" type="parTrans" cxnId="{CAACDA82-9C59-4BE1-AD69-211C4F396842}">
      <dgm:prSet/>
      <dgm:spPr/>
      <dgm:t>
        <a:bodyPr/>
        <a:lstStyle/>
        <a:p>
          <a:endParaRPr lang="en-US"/>
        </a:p>
      </dgm:t>
    </dgm:pt>
    <dgm:pt modelId="{53F39C46-D4EA-478D-A6E1-9EB79C0CB0FF}" type="sibTrans" cxnId="{CAACDA82-9C59-4BE1-AD69-211C4F396842}">
      <dgm:prSet/>
      <dgm:spPr/>
      <dgm:t>
        <a:bodyPr/>
        <a:lstStyle/>
        <a:p>
          <a:endParaRPr lang="en-US"/>
        </a:p>
      </dgm:t>
    </dgm:pt>
    <dgm:pt modelId="{D6F50854-EA3E-4AB8-9516-7857820A5FD3}">
      <dgm:prSet/>
      <dgm:spPr/>
      <dgm:t>
        <a:bodyPr/>
        <a:lstStyle/>
        <a:p>
          <a:pPr>
            <a:lnSpc>
              <a:spcPct val="100000"/>
            </a:lnSpc>
          </a:pPr>
          <a:r>
            <a:rPr lang="en-US"/>
            <a:t>Indipendency and CoI</a:t>
          </a:r>
        </a:p>
      </dgm:t>
    </dgm:pt>
    <dgm:pt modelId="{F2CEF337-5905-47DF-9398-0727C1D0FF7E}" type="parTrans" cxnId="{4D39C81C-9663-4CB6-824F-9A410DCE693A}">
      <dgm:prSet/>
      <dgm:spPr/>
      <dgm:t>
        <a:bodyPr/>
        <a:lstStyle/>
        <a:p>
          <a:endParaRPr lang="en-US"/>
        </a:p>
      </dgm:t>
    </dgm:pt>
    <dgm:pt modelId="{C4795F4B-ED52-4DD8-90A3-17560A300C76}" type="sibTrans" cxnId="{4D39C81C-9663-4CB6-824F-9A410DCE693A}">
      <dgm:prSet/>
      <dgm:spPr/>
      <dgm:t>
        <a:bodyPr/>
        <a:lstStyle/>
        <a:p>
          <a:endParaRPr lang="en-US"/>
        </a:p>
      </dgm:t>
    </dgm:pt>
    <dgm:pt modelId="{AC349764-1A2E-4646-82AB-B75C83601116}">
      <dgm:prSet/>
      <dgm:spPr/>
      <dgm:t>
        <a:bodyPr/>
        <a:lstStyle/>
        <a:p>
          <a:pPr>
            <a:lnSpc>
              <a:spcPct val="100000"/>
            </a:lnSpc>
          </a:pPr>
          <a:r>
            <a:rPr lang="en-US"/>
            <a:t>Communication: TMS and LEGAL Portal</a:t>
          </a:r>
        </a:p>
      </dgm:t>
    </dgm:pt>
    <dgm:pt modelId="{F5E0801C-891C-4B13-A369-C220D7CF5A9A}" type="parTrans" cxnId="{EFF949F8-817F-44AB-96A9-2FD4C26B99F0}">
      <dgm:prSet/>
      <dgm:spPr/>
      <dgm:t>
        <a:bodyPr/>
        <a:lstStyle/>
        <a:p>
          <a:endParaRPr lang="en-US"/>
        </a:p>
      </dgm:t>
    </dgm:pt>
    <dgm:pt modelId="{3DFD3E7D-C32F-4A21-851E-52488F9D6EE3}" type="sibTrans" cxnId="{EFF949F8-817F-44AB-96A9-2FD4C26B99F0}">
      <dgm:prSet/>
      <dgm:spPr/>
      <dgm:t>
        <a:bodyPr/>
        <a:lstStyle/>
        <a:p>
          <a:endParaRPr lang="en-US"/>
        </a:p>
      </dgm:t>
    </dgm:pt>
    <dgm:pt modelId="{EF867604-9E18-423C-94B4-CB7282B44386}">
      <dgm:prSet/>
      <dgm:spPr/>
      <dgm:t>
        <a:bodyPr/>
        <a:lstStyle/>
        <a:p>
          <a:pPr>
            <a:lnSpc>
              <a:spcPct val="100000"/>
            </a:lnSpc>
          </a:pPr>
          <a:r>
            <a:rPr lang="en-US"/>
            <a:t>Languages:English, French, Spanish</a:t>
          </a:r>
        </a:p>
      </dgm:t>
    </dgm:pt>
    <dgm:pt modelId="{AF7FE16B-DB17-4648-9777-A640BDC581B0}" type="parTrans" cxnId="{747751A9-4D52-43C1-A1A0-5084207C47E7}">
      <dgm:prSet/>
      <dgm:spPr/>
      <dgm:t>
        <a:bodyPr/>
        <a:lstStyle/>
        <a:p>
          <a:endParaRPr lang="en-US"/>
        </a:p>
      </dgm:t>
    </dgm:pt>
    <dgm:pt modelId="{35B9BA6E-5A5B-4109-B99B-72F39D32D83F}" type="sibTrans" cxnId="{747751A9-4D52-43C1-A1A0-5084207C47E7}">
      <dgm:prSet/>
      <dgm:spPr/>
      <dgm:t>
        <a:bodyPr/>
        <a:lstStyle/>
        <a:p>
          <a:endParaRPr lang="en-US"/>
        </a:p>
      </dgm:t>
    </dgm:pt>
    <dgm:pt modelId="{D74FC2BC-5AD3-4580-B877-E445A813E735}">
      <dgm:prSet/>
      <dgm:spPr/>
      <dgm:t>
        <a:bodyPr/>
        <a:lstStyle/>
        <a:p>
          <a:pPr>
            <a:lnSpc>
              <a:spcPct val="100000"/>
            </a:lnSpc>
          </a:pPr>
          <a:r>
            <a:rPr lang="en-US"/>
            <a:t>Deliberation (closed), oral hearing (exception)…</a:t>
          </a:r>
        </a:p>
      </dgm:t>
    </dgm:pt>
    <dgm:pt modelId="{42785B8F-8B8C-4530-883C-E977890931E7}" type="parTrans" cxnId="{8328E827-F404-4A92-A722-6B253317F46B}">
      <dgm:prSet/>
      <dgm:spPr/>
      <dgm:t>
        <a:bodyPr/>
        <a:lstStyle/>
        <a:p>
          <a:endParaRPr lang="en-US"/>
        </a:p>
      </dgm:t>
    </dgm:pt>
    <dgm:pt modelId="{8C2C85C5-1894-4182-86FF-6119F2ED670C}" type="sibTrans" cxnId="{8328E827-F404-4A92-A722-6B253317F46B}">
      <dgm:prSet/>
      <dgm:spPr/>
      <dgm:t>
        <a:bodyPr/>
        <a:lstStyle/>
        <a:p>
          <a:endParaRPr lang="en-US"/>
        </a:p>
      </dgm:t>
    </dgm:pt>
    <dgm:pt modelId="{FF8B3787-87EE-4F7D-9A5F-C73E45B1005C}" type="pres">
      <dgm:prSet presAssocID="{C322844B-0FE9-4349-81CA-F217BDE56B2B}" presName="root" presStyleCnt="0">
        <dgm:presLayoutVars>
          <dgm:dir/>
          <dgm:resizeHandles val="exact"/>
        </dgm:presLayoutVars>
      </dgm:prSet>
      <dgm:spPr/>
    </dgm:pt>
    <dgm:pt modelId="{22513571-76A2-4902-851E-3FF074A8AB3B}" type="pres">
      <dgm:prSet presAssocID="{5AAC1F25-0780-4B71-A7C6-B056DF98A655}" presName="compNode" presStyleCnt="0"/>
      <dgm:spPr/>
    </dgm:pt>
    <dgm:pt modelId="{C382C138-F93A-4898-B6A6-2BB58ADD828C}" type="pres">
      <dgm:prSet presAssocID="{5AAC1F25-0780-4B71-A7C6-B056DF98A655}" presName="bgRect" presStyleLbl="bgShp" presStyleIdx="0" presStyleCnt="6"/>
      <dgm:spPr/>
    </dgm:pt>
    <dgm:pt modelId="{D6905B66-1261-409B-AFE5-C07030B50076}" type="pres">
      <dgm:prSet presAssocID="{5AAC1F25-0780-4B71-A7C6-B056DF98A65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06406DCE-AA42-4EAD-8F9A-5FAF16EE25EE}" type="pres">
      <dgm:prSet presAssocID="{5AAC1F25-0780-4B71-A7C6-B056DF98A655}" presName="spaceRect" presStyleCnt="0"/>
      <dgm:spPr/>
    </dgm:pt>
    <dgm:pt modelId="{BE52925C-0288-4C4B-B262-89E36A020B11}" type="pres">
      <dgm:prSet presAssocID="{5AAC1F25-0780-4B71-A7C6-B056DF98A655}" presName="parTx" presStyleLbl="revTx" presStyleIdx="0" presStyleCnt="6">
        <dgm:presLayoutVars>
          <dgm:chMax val="0"/>
          <dgm:chPref val="0"/>
        </dgm:presLayoutVars>
      </dgm:prSet>
      <dgm:spPr/>
    </dgm:pt>
    <dgm:pt modelId="{92CAF169-52A4-4434-ACCB-1F03BFD43474}" type="pres">
      <dgm:prSet presAssocID="{9B7F0E52-6F3D-4BA8-8559-623B30F679B6}" presName="sibTrans" presStyleCnt="0"/>
      <dgm:spPr/>
    </dgm:pt>
    <dgm:pt modelId="{1829D48B-5F99-4D6A-850F-B44D504B7182}" type="pres">
      <dgm:prSet presAssocID="{5B84B576-9856-4F76-81CC-C9978C638C23}" presName="compNode" presStyleCnt="0"/>
      <dgm:spPr/>
    </dgm:pt>
    <dgm:pt modelId="{76BE4A80-395B-48E7-92F8-8D610B795EB4}" type="pres">
      <dgm:prSet presAssocID="{5B84B576-9856-4F76-81CC-C9978C638C23}" presName="bgRect" presStyleLbl="bgShp" presStyleIdx="1" presStyleCnt="6"/>
      <dgm:spPr/>
    </dgm:pt>
    <dgm:pt modelId="{F3FE14D4-8D16-4627-8850-70A5F51A18E9}" type="pres">
      <dgm:prSet presAssocID="{5B84B576-9856-4F76-81CC-C9978C638C2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ort Balls"/>
        </a:ext>
      </dgm:extLst>
    </dgm:pt>
    <dgm:pt modelId="{659B0B3D-CBB8-48CF-9033-0C0149334398}" type="pres">
      <dgm:prSet presAssocID="{5B84B576-9856-4F76-81CC-C9978C638C23}" presName="spaceRect" presStyleCnt="0"/>
      <dgm:spPr/>
    </dgm:pt>
    <dgm:pt modelId="{58B2B7EA-CA0B-415A-B1E0-7031D4625DE2}" type="pres">
      <dgm:prSet presAssocID="{5B84B576-9856-4F76-81CC-C9978C638C23}" presName="parTx" presStyleLbl="revTx" presStyleIdx="1" presStyleCnt="6">
        <dgm:presLayoutVars>
          <dgm:chMax val="0"/>
          <dgm:chPref val="0"/>
        </dgm:presLayoutVars>
      </dgm:prSet>
      <dgm:spPr/>
    </dgm:pt>
    <dgm:pt modelId="{B869EBF2-E9B8-4CA4-9931-B801CFCA7930}" type="pres">
      <dgm:prSet presAssocID="{53F39C46-D4EA-478D-A6E1-9EB79C0CB0FF}" presName="sibTrans" presStyleCnt="0"/>
      <dgm:spPr/>
    </dgm:pt>
    <dgm:pt modelId="{B7565D70-FCAB-4858-8472-C3D924B5DCFC}" type="pres">
      <dgm:prSet presAssocID="{D6F50854-EA3E-4AB8-9516-7857820A5FD3}" presName="compNode" presStyleCnt="0"/>
      <dgm:spPr/>
    </dgm:pt>
    <dgm:pt modelId="{C03F5301-E392-41EF-AE19-7FF7AB889C5B}" type="pres">
      <dgm:prSet presAssocID="{D6F50854-EA3E-4AB8-9516-7857820A5FD3}" presName="bgRect" presStyleLbl="bgShp" presStyleIdx="2" presStyleCnt="6"/>
      <dgm:spPr/>
    </dgm:pt>
    <dgm:pt modelId="{2FDF09F1-C110-427A-AB29-531CBB63B232}" type="pres">
      <dgm:prSet presAssocID="{D6F50854-EA3E-4AB8-9516-7857820A5FD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ick"/>
        </a:ext>
      </dgm:extLst>
    </dgm:pt>
    <dgm:pt modelId="{AC32A512-C612-4250-9AFA-A1F5D5AD3171}" type="pres">
      <dgm:prSet presAssocID="{D6F50854-EA3E-4AB8-9516-7857820A5FD3}" presName="spaceRect" presStyleCnt="0"/>
      <dgm:spPr/>
    </dgm:pt>
    <dgm:pt modelId="{D4FF4D4E-7703-499F-9DD5-BDAA30FAD22A}" type="pres">
      <dgm:prSet presAssocID="{D6F50854-EA3E-4AB8-9516-7857820A5FD3}" presName="parTx" presStyleLbl="revTx" presStyleIdx="2" presStyleCnt="6">
        <dgm:presLayoutVars>
          <dgm:chMax val="0"/>
          <dgm:chPref val="0"/>
        </dgm:presLayoutVars>
      </dgm:prSet>
      <dgm:spPr/>
    </dgm:pt>
    <dgm:pt modelId="{1DD22F9A-B553-4509-A0D8-C2442DE4551D}" type="pres">
      <dgm:prSet presAssocID="{C4795F4B-ED52-4DD8-90A3-17560A300C76}" presName="sibTrans" presStyleCnt="0"/>
      <dgm:spPr/>
    </dgm:pt>
    <dgm:pt modelId="{DA160F5B-5EB8-4048-8F6A-C9D2319D21BA}" type="pres">
      <dgm:prSet presAssocID="{AC349764-1A2E-4646-82AB-B75C83601116}" presName="compNode" presStyleCnt="0"/>
      <dgm:spPr/>
    </dgm:pt>
    <dgm:pt modelId="{049D3F6D-D3BA-4D31-9133-978276D19E25}" type="pres">
      <dgm:prSet presAssocID="{AC349764-1A2E-4646-82AB-B75C83601116}" presName="bgRect" presStyleLbl="bgShp" presStyleIdx="3" presStyleCnt="6"/>
      <dgm:spPr/>
    </dgm:pt>
    <dgm:pt modelId="{5E547136-8106-41A4-BF25-62FBE876B616}" type="pres">
      <dgm:prSet presAssocID="{AC349764-1A2E-4646-82AB-B75C8360111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ll center"/>
        </a:ext>
      </dgm:extLst>
    </dgm:pt>
    <dgm:pt modelId="{36240207-EB61-42FD-A184-2F4070CB971F}" type="pres">
      <dgm:prSet presAssocID="{AC349764-1A2E-4646-82AB-B75C83601116}" presName="spaceRect" presStyleCnt="0"/>
      <dgm:spPr/>
    </dgm:pt>
    <dgm:pt modelId="{C8516E44-EF62-4B25-AB88-1302F1F1BC8F}" type="pres">
      <dgm:prSet presAssocID="{AC349764-1A2E-4646-82AB-B75C83601116}" presName="parTx" presStyleLbl="revTx" presStyleIdx="3" presStyleCnt="6">
        <dgm:presLayoutVars>
          <dgm:chMax val="0"/>
          <dgm:chPref val="0"/>
        </dgm:presLayoutVars>
      </dgm:prSet>
      <dgm:spPr/>
    </dgm:pt>
    <dgm:pt modelId="{D5B4249A-BEE4-43C4-BE91-3A30E36039E6}" type="pres">
      <dgm:prSet presAssocID="{3DFD3E7D-C32F-4A21-851E-52488F9D6EE3}" presName="sibTrans" presStyleCnt="0"/>
      <dgm:spPr/>
    </dgm:pt>
    <dgm:pt modelId="{445FB6B8-EF12-47FB-9F32-F09E35B3123D}" type="pres">
      <dgm:prSet presAssocID="{EF867604-9E18-423C-94B4-CB7282B44386}" presName="compNode" presStyleCnt="0"/>
      <dgm:spPr/>
    </dgm:pt>
    <dgm:pt modelId="{94FC206E-221D-425F-9714-73D169C0B607}" type="pres">
      <dgm:prSet presAssocID="{EF867604-9E18-423C-94B4-CB7282B44386}" presName="bgRect" presStyleLbl="bgShp" presStyleIdx="4" presStyleCnt="6"/>
      <dgm:spPr/>
    </dgm:pt>
    <dgm:pt modelId="{EF706D29-FECD-44F8-895D-65C206DBCB80}" type="pres">
      <dgm:prSet presAssocID="{EF867604-9E18-423C-94B4-CB7282B4438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ngue"/>
        </a:ext>
      </dgm:extLst>
    </dgm:pt>
    <dgm:pt modelId="{73CC50B4-DBF4-4C54-9FB0-0711F3E3DAF8}" type="pres">
      <dgm:prSet presAssocID="{EF867604-9E18-423C-94B4-CB7282B44386}" presName="spaceRect" presStyleCnt="0"/>
      <dgm:spPr/>
    </dgm:pt>
    <dgm:pt modelId="{CD964B94-9F6F-444D-80FB-0BC442972851}" type="pres">
      <dgm:prSet presAssocID="{EF867604-9E18-423C-94B4-CB7282B44386}" presName="parTx" presStyleLbl="revTx" presStyleIdx="4" presStyleCnt="6">
        <dgm:presLayoutVars>
          <dgm:chMax val="0"/>
          <dgm:chPref val="0"/>
        </dgm:presLayoutVars>
      </dgm:prSet>
      <dgm:spPr/>
    </dgm:pt>
    <dgm:pt modelId="{433C0818-E4D3-43A3-914D-69F62C3F1F75}" type="pres">
      <dgm:prSet presAssocID="{35B9BA6E-5A5B-4109-B99B-72F39D32D83F}" presName="sibTrans" presStyleCnt="0"/>
      <dgm:spPr/>
    </dgm:pt>
    <dgm:pt modelId="{91DA28FE-447C-4578-9381-35B7BA75FDA9}" type="pres">
      <dgm:prSet presAssocID="{D74FC2BC-5AD3-4580-B877-E445A813E735}" presName="compNode" presStyleCnt="0"/>
      <dgm:spPr/>
    </dgm:pt>
    <dgm:pt modelId="{DF10623B-53D3-4F02-B368-50A016C5E42C}" type="pres">
      <dgm:prSet presAssocID="{D74FC2BC-5AD3-4580-B877-E445A813E735}" presName="bgRect" presStyleLbl="bgShp" presStyleIdx="5" presStyleCnt="6"/>
      <dgm:spPr/>
    </dgm:pt>
    <dgm:pt modelId="{D1130BD2-8837-46E5-9F50-A55F51308FD5}" type="pres">
      <dgm:prSet presAssocID="{D74FC2BC-5AD3-4580-B877-E445A813E73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ustomer Review"/>
        </a:ext>
      </dgm:extLst>
    </dgm:pt>
    <dgm:pt modelId="{47F8BB6D-1CF4-4F87-B930-87EF6A25E5E9}" type="pres">
      <dgm:prSet presAssocID="{D74FC2BC-5AD3-4580-B877-E445A813E735}" presName="spaceRect" presStyleCnt="0"/>
      <dgm:spPr/>
    </dgm:pt>
    <dgm:pt modelId="{1D05A79B-FFEC-43CC-ACB6-77B2E720796C}" type="pres">
      <dgm:prSet presAssocID="{D74FC2BC-5AD3-4580-B877-E445A813E735}" presName="parTx" presStyleLbl="revTx" presStyleIdx="5" presStyleCnt="6">
        <dgm:presLayoutVars>
          <dgm:chMax val="0"/>
          <dgm:chPref val="0"/>
        </dgm:presLayoutVars>
      </dgm:prSet>
      <dgm:spPr/>
    </dgm:pt>
  </dgm:ptLst>
  <dgm:cxnLst>
    <dgm:cxn modelId="{36061416-D04B-459C-A00F-6923FDB40D08}" type="presOf" srcId="{EF867604-9E18-423C-94B4-CB7282B44386}" destId="{CD964B94-9F6F-444D-80FB-0BC442972851}" srcOrd="0" destOrd="0" presId="urn:microsoft.com/office/officeart/2018/2/layout/IconVerticalSolidList"/>
    <dgm:cxn modelId="{BE52BC16-C436-4324-9FB8-E95E6E02C3C9}" type="presOf" srcId="{5AAC1F25-0780-4B71-A7C6-B056DF98A655}" destId="{BE52925C-0288-4C4B-B262-89E36A020B11}" srcOrd="0" destOrd="0" presId="urn:microsoft.com/office/officeart/2018/2/layout/IconVerticalSolidList"/>
    <dgm:cxn modelId="{4D39C81C-9663-4CB6-824F-9A410DCE693A}" srcId="{C322844B-0FE9-4349-81CA-F217BDE56B2B}" destId="{D6F50854-EA3E-4AB8-9516-7857820A5FD3}" srcOrd="2" destOrd="0" parTransId="{F2CEF337-5905-47DF-9398-0727C1D0FF7E}" sibTransId="{C4795F4B-ED52-4DD8-90A3-17560A300C76}"/>
    <dgm:cxn modelId="{63AC6121-1787-4FBD-BF6A-ED427C66D1E2}" type="presOf" srcId="{AC349764-1A2E-4646-82AB-B75C83601116}" destId="{C8516E44-EF62-4B25-AB88-1302F1F1BC8F}" srcOrd="0" destOrd="0" presId="urn:microsoft.com/office/officeart/2018/2/layout/IconVerticalSolidList"/>
    <dgm:cxn modelId="{8328E827-F404-4A92-A722-6B253317F46B}" srcId="{C322844B-0FE9-4349-81CA-F217BDE56B2B}" destId="{D74FC2BC-5AD3-4580-B877-E445A813E735}" srcOrd="5" destOrd="0" parTransId="{42785B8F-8B8C-4530-883C-E977890931E7}" sibTransId="{8C2C85C5-1894-4182-86FF-6119F2ED670C}"/>
    <dgm:cxn modelId="{EDC7A745-807E-4D0B-8B80-EC4CA6F6F27F}" srcId="{C322844B-0FE9-4349-81CA-F217BDE56B2B}" destId="{5AAC1F25-0780-4B71-A7C6-B056DF98A655}" srcOrd="0" destOrd="0" parTransId="{693B4716-D073-44A4-900A-BB08BD374BE8}" sibTransId="{9B7F0E52-6F3D-4BA8-8559-623B30F679B6}"/>
    <dgm:cxn modelId="{5CBC1E70-4724-429D-934D-9D863C7CD1B6}" type="presOf" srcId="{D74FC2BC-5AD3-4580-B877-E445A813E735}" destId="{1D05A79B-FFEC-43CC-ACB6-77B2E720796C}" srcOrd="0" destOrd="0" presId="urn:microsoft.com/office/officeart/2018/2/layout/IconVerticalSolidList"/>
    <dgm:cxn modelId="{CAACDA82-9C59-4BE1-AD69-211C4F396842}" srcId="{C322844B-0FE9-4349-81CA-F217BDE56B2B}" destId="{5B84B576-9856-4F76-81CC-C9978C638C23}" srcOrd="1" destOrd="0" parTransId="{6766C5F2-F19B-46FC-BAB5-86C6BD9C592F}" sibTransId="{53F39C46-D4EA-478D-A6E1-9EB79C0CB0FF}"/>
    <dgm:cxn modelId="{FB492793-AD21-4B2E-BACD-93810555643C}" type="presOf" srcId="{5B84B576-9856-4F76-81CC-C9978C638C23}" destId="{58B2B7EA-CA0B-415A-B1E0-7031D4625DE2}" srcOrd="0" destOrd="0" presId="urn:microsoft.com/office/officeart/2018/2/layout/IconVerticalSolidList"/>
    <dgm:cxn modelId="{10D065A2-96FD-4CC0-9D0F-0495517E8E2C}" type="presOf" srcId="{D6F50854-EA3E-4AB8-9516-7857820A5FD3}" destId="{D4FF4D4E-7703-499F-9DD5-BDAA30FAD22A}" srcOrd="0" destOrd="0" presId="urn:microsoft.com/office/officeart/2018/2/layout/IconVerticalSolidList"/>
    <dgm:cxn modelId="{747751A9-4D52-43C1-A1A0-5084207C47E7}" srcId="{C322844B-0FE9-4349-81CA-F217BDE56B2B}" destId="{EF867604-9E18-423C-94B4-CB7282B44386}" srcOrd="4" destOrd="0" parTransId="{AF7FE16B-DB17-4648-9777-A640BDC581B0}" sibTransId="{35B9BA6E-5A5B-4109-B99B-72F39D32D83F}"/>
    <dgm:cxn modelId="{85E110CE-2BD4-42B5-ABEA-EB2E4C1CEF9C}" type="presOf" srcId="{C322844B-0FE9-4349-81CA-F217BDE56B2B}" destId="{FF8B3787-87EE-4F7D-9A5F-C73E45B1005C}" srcOrd="0" destOrd="0" presId="urn:microsoft.com/office/officeart/2018/2/layout/IconVerticalSolidList"/>
    <dgm:cxn modelId="{EFF949F8-817F-44AB-96A9-2FD4C26B99F0}" srcId="{C322844B-0FE9-4349-81CA-F217BDE56B2B}" destId="{AC349764-1A2E-4646-82AB-B75C83601116}" srcOrd="3" destOrd="0" parTransId="{F5E0801C-891C-4B13-A369-C220D7CF5A9A}" sibTransId="{3DFD3E7D-C32F-4A21-851E-52488F9D6EE3}"/>
    <dgm:cxn modelId="{89F683BC-9D23-43DF-886A-49207C085DF7}" type="presParOf" srcId="{FF8B3787-87EE-4F7D-9A5F-C73E45B1005C}" destId="{22513571-76A2-4902-851E-3FF074A8AB3B}" srcOrd="0" destOrd="0" presId="urn:microsoft.com/office/officeart/2018/2/layout/IconVerticalSolidList"/>
    <dgm:cxn modelId="{F4470DDF-CCF6-4840-8C9F-BC2D43EF7AAF}" type="presParOf" srcId="{22513571-76A2-4902-851E-3FF074A8AB3B}" destId="{C382C138-F93A-4898-B6A6-2BB58ADD828C}" srcOrd="0" destOrd="0" presId="urn:microsoft.com/office/officeart/2018/2/layout/IconVerticalSolidList"/>
    <dgm:cxn modelId="{AB757148-A237-4D0F-A6AB-3BFF593987B6}" type="presParOf" srcId="{22513571-76A2-4902-851E-3FF074A8AB3B}" destId="{D6905B66-1261-409B-AFE5-C07030B50076}" srcOrd="1" destOrd="0" presId="urn:microsoft.com/office/officeart/2018/2/layout/IconVerticalSolidList"/>
    <dgm:cxn modelId="{70E82964-1D1A-465B-BDDB-C616737870A4}" type="presParOf" srcId="{22513571-76A2-4902-851E-3FF074A8AB3B}" destId="{06406DCE-AA42-4EAD-8F9A-5FAF16EE25EE}" srcOrd="2" destOrd="0" presId="urn:microsoft.com/office/officeart/2018/2/layout/IconVerticalSolidList"/>
    <dgm:cxn modelId="{F5268EA6-88E4-4BBA-AD7C-CD634B2D08AB}" type="presParOf" srcId="{22513571-76A2-4902-851E-3FF074A8AB3B}" destId="{BE52925C-0288-4C4B-B262-89E36A020B11}" srcOrd="3" destOrd="0" presId="urn:microsoft.com/office/officeart/2018/2/layout/IconVerticalSolidList"/>
    <dgm:cxn modelId="{75A3ED79-F9A7-44E1-83D4-F084A0E743C2}" type="presParOf" srcId="{FF8B3787-87EE-4F7D-9A5F-C73E45B1005C}" destId="{92CAF169-52A4-4434-ACCB-1F03BFD43474}" srcOrd="1" destOrd="0" presId="urn:microsoft.com/office/officeart/2018/2/layout/IconVerticalSolidList"/>
    <dgm:cxn modelId="{825F1185-D798-4787-BED6-EFFEB31955A8}" type="presParOf" srcId="{FF8B3787-87EE-4F7D-9A5F-C73E45B1005C}" destId="{1829D48B-5F99-4D6A-850F-B44D504B7182}" srcOrd="2" destOrd="0" presId="urn:microsoft.com/office/officeart/2018/2/layout/IconVerticalSolidList"/>
    <dgm:cxn modelId="{091A6555-36D9-4E18-BBD4-95C9C553B727}" type="presParOf" srcId="{1829D48B-5F99-4D6A-850F-B44D504B7182}" destId="{76BE4A80-395B-48E7-92F8-8D610B795EB4}" srcOrd="0" destOrd="0" presId="urn:microsoft.com/office/officeart/2018/2/layout/IconVerticalSolidList"/>
    <dgm:cxn modelId="{EF6FCCE4-58F8-480F-8CCD-05858813D7CA}" type="presParOf" srcId="{1829D48B-5F99-4D6A-850F-B44D504B7182}" destId="{F3FE14D4-8D16-4627-8850-70A5F51A18E9}" srcOrd="1" destOrd="0" presId="urn:microsoft.com/office/officeart/2018/2/layout/IconVerticalSolidList"/>
    <dgm:cxn modelId="{5509A1B4-A550-4C8F-A3AA-2C2E90E94DFB}" type="presParOf" srcId="{1829D48B-5F99-4D6A-850F-B44D504B7182}" destId="{659B0B3D-CBB8-48CF-9033-0C0149334398}" srcOrd="2" destOrd="0" presId="urn:microsoft.com/office/officeart/2018/2/layout/IconVerticalSolidList"/>
    <dgm:cxn modelId="{9EDE77EA-57CD-49B4-BAED-FC6885B7D068}" type="presParOf" srcId="{1829D48B-5F99-4D6A-850F-B44D504B7182}" destId="{58B2B7EA-CA0B-415A-B1E0-7031D4625DE2}" srcOrd="3" destOrd="0" presId="urn:microsoft.com/office/officeart/2018/2/layout/IconVerticalSolidList"/>
    <dgm:cxn modelId="{07E316D7-C788-4535-B70D-1778AAC8BDE2}" type="presParOf" srcId="{FF8B3787-87EE-4F7D-9A5F-C73E45B1005C}" destId="{B869EBF2-E9B8-4CA4-9931-B801CFCA7930}" srcOrd="3" destOrd="0" presId="urn:microsoft.com/office/officeart/2018/2/layout/IconVerticalSolidList"/>
    <dgm:cxn modelId="{562306A8-2342-47AD-BFC8-A49942D50741}" type="presParOf" srcId="{FF8B3787-87EE-4F7D-9A5F-C73E45B1005C}" destId="{B7565D70-FCAB-4858-8472-C3D924B5DCFC}" srcOrd="4" destOrd="0" presId="urn:microsoft.com/office/officeart/2018/2/layout/IconVerticalSolidList"/>
    <dgm:cxn modelId="{535CB358-468C-4E05-9A55-556A3B2C1FAA}" type="presParOf" srcId="{B7565D70-FCAB-4858-8472-C3D924B5DCFC}" destId="{C03F5301-E392-41EF-AE19-7FF7AB889C5B}" srcOrd="0" destOrd="0" presId="urn:microsoft.com/office/officeart/2018/2/layout/IconVerticalSolidList"/>
    <dgm:cxn modelId="{2774E522-8612-4555-9138-515F23ECA248}" type="presParOf" srcId="{B7565D70-FCAB-4858-8472-C3D924B5DCFC}" destId="{2FDF09F1-C110-427A-AB29-531CBB63B232}" srcOrd="1" destOrd="0" presId="urn:microsoft.com/office/officeart/2018/2/layout/IconVerticalSolidList"/>
    <dgm:cxn modelId="{37615E60-00D6-4E02-A2FF-E2023AA835B5}" type="presParOf" srcId="{B7565D70-FCAB-4858-8472-C3D924B5DCFC}" destId="{AC32A512-C612-4250-9AFA-A1F5D5AD3171}" srcOrd="2" destOrd="0" presId="urn:microsoft.com/office/officeart/2018/2/layout/IconVerticalSolidList"/>
    <dgm:cxn modelId="{16F8F991-D579-4FC2-BB6F-742132F2AEBE}" type="presParOf" srcId="{B7565D70-FCAB-4858-8472-C3D924B5DCFC}" destId="{D4FF4D4E-7703-499F-9DD5-BDAA30FAD22A}" srcOrd="3" destOrd="0" presId="urn:microsoft.com/office/officeart/2018/2/layout/IconVerticalSolidList"/>
    <dgm:cxn modelId="{B98B00AB-C481-4D32-8AA2-6A8CE5366272}" type="presParOf" srcId="{FF8B3787-87EE-4F7D-9A5F-C73E45B1005C}" destId="{1DD22F9A-B553-4509-A0D8-C2442DE4551D}" srcOrd="5" destOrd="0" presId="urn:microsoft.com/office/officeart/2018/2/layout/IconVerticalSolidList"/>
    <dgm:cxn modelId="{FCA4524C-D6AC-4E07-A26E-00A89B0B1A4F}" type="presParOf" srcId="{FF8B3787-87EE-4F7D-9A5F-C73E45B1005C}" destId="{DA160F5B-5EB8-4048-8F6A-C9D2319D21BA}" srcOrd="6" destOrd="0" presId="urn:microsoft.com/office/officeart/2018/2/layout/IconVerticalSolidList"/>
    <dgm:cxn modelId="{784123A5-8879-4D83-A8B6-5B4CD3055C80}" type="presParOf" srcId="{DA160F5B-5EB8-4048-8F6A-C9D2319D21BA}" destId="{049D3F6D-D3BA-4D31-9133-978276D19E25}" srcOrd="0" destOrd="0" presId="urn:microsoft.com/office/officeart/2018/2/layout/IconVerticalSolidList"/>
    <dgm:cxn modelId="{FE69A508-3975-4E1E-BCFE-E5F20692EF9A}" type="presParOf" srcId="{DA160F5B-5EB8-4048-8F6A-C9D2319D21BA}" destId="{5E547136-8106-41A4-BF25-62FBE876B616}" srcOrd="1" destOrd="0" presId="urn:microsoft.com/office/officeart/2018/2/layout/IconVerticalSolidList"/>
    <dgm:cxn modelId="{AA2E3ECB-B434-433A-A443-7ABC6A594E8B}" type="presParOf" srcId="{DA160F5B-5EB8-4048-8F6A-C9D2319D21BA}" destId="{36240207-EB61-42FD-A184-2F4070CB971F}" srcOrd="2" destOrd="0" presId="urn:microsoft.com/office/officeart/2018/2/layout/IconVerticalSolidList"/>
    <dgm:cxn modelId="{E02C11BB-14BF-45D2-A6C7-E521AFB4D801}" type="presParOf" srcId="{DA160F5B-5EB8-4048-8F6A-C9D2319D21BA}" destId="{C8516E44-EF62-4B25-AB88-1302F1F1BC8F}" srcOrd="3" destOrd="0" presId="urn:microsoft.com/office/officeart/2018/2/layout/IconVerticalSolidList"/>
    <dgm:cxn modelId="{681AFD8E-50B6-4EE9-8AE1-F4790B241EB6}" type="presParOf" srcId="{FF8B3787-87EE-4F7D-9A5F-C73E45B1005C}" destId="{D5B4249A-BEE4-43C4-BE91-3A30E36039E6}" srcOrd="7" destOrd="0" presId="urn:microsoft.com/office/officeart/2018/2/layout/IconVerticalSolidList"/>
    <dgm:cxn modelId="{B6284865-1590-49FC-B04A-86DC4727A589}" type="presParOf" srcId="{FF8B3787-87EE-4F7D-9A5F-C73E45B1005C}" destId="{445FB6B8-EF12-47FB-9F32-F09E35B3123D}" srcOrd="8" destOrd="0" presId="urn:microsoft.com/office/officeart/2018/2/layout/IconVerticalSolidList"/>
    <dgm:cxn modelId="{33A2E63C-28A9-4D94-9D7D-5E8E3372E8B9}" type="presParOf" srcId="{445FB6B8-EF12-47FB-9F32-F09E35B3123D}" destId="{94FC206E-221D-425F-9714-73D169C0B607}" srcOrd="0" destOrd="0" presId="urn:microsoft.com/office/officeart/2018/2/layout/IconVerticalSolidList"/>
    <dgm:cxn modelId="{260A7572-29EA-45FF-9377-3B33BDE8E196}" type="presParOf" srcId="{445FB6B8-EF12-47FB-9F32-F09E35B3123D}" destId="{EF706D29-FECD-44F8-895D-65C206DBCB80}" srcOrd="1" destOrd="0" presId="urn:microsoft.com/office/officeart/2018/2/layout/IconVerticalSolidList"/>
    <dgm:cxn modelId="{47E48FAC-0CD8-4166-808A-D1700785D175}" type="presParOf" srcId="{445FB6B8-EF12-47FB-9F32-F09E35B3123D}" destId="{73CC50B4-DBF4-4C54-9FB0-0711F3E3DAF8}" srcOrd="2" destOrd="0" presId="urn:microsoft.com/office/officeart/2018/2/layout/IconVerticalSolidList"/>
    <dgm:cxn modelId="{BA6278E0-4179-425D-9B06-ABDFD89B2E16}" type="presParOf" srcId="{445FB6B8-EF12-47FB-9F32-F09E35B3123D}" destId="{CD964B94-9F6F-444D-80FB-0BC442972851}" srcOrd="3" destOrd="0" presId="urn:microsoft.com/office/officeart/2018/2/layout/IconVerticalSolidList"/>
    <dgm:cxn modelId="{E02953DE-6A20-46F8-AB7E-C1632C1BBD70}" type="presParOf" srcId="{FF8B3787-87EE-4F7D-9A5F-C73E45B1005C}" destId="{433C0818-E4D3-43A3-914D-69F62C3F1F75}" srcOrd="9" destOrd="0" presId="urn:microsoft.com/office/officeart/2018/2/layout/IconVerticalSolidList"/>
    <dgm:cxn modelId="{FB445392-5A2A-4A92-9D31-8496DAC2C2E9}" type="presParOf" srcId="{FF8B3787-87EE-4F7D-9A5F-C73E45B1005C}" destId="{91DA28FE-447C-4578-9381-35B7BA75FDA9}" srcOrd="10" destOrd="0" presId="urn:microsoft.com/office/officeart/2018/2/layout/IconVerticalSolidList"/>
    <dgm:cxn modelId="{F2F15A51-762F-470E-A509-12F7A0522F37}" type="presParOf" srcId="{91DA28FE-447C-4578-9381-35B7BA75FDA9}" destId="{DF10623B-53D3-4F02-B368-50A016C5E42C}" srcOrd="0" destOrd="0" presId="urn:microsoft.com/office/officeart/2018/2/layout/IconVerticalSolidList"/>
    <dgm:cxn modelId="{4A41DE71-CABF-4E56-92EB-3F0DE4052937}" type="presParOf" srcId="{91DA28FE-447C-4578-9381-35B7BA75FDA9}" destId="{D1130BD2-8837-46E5-9F50-A55F51308FD5}" srcOrd="1" destOrd="0" presId="urn:microsoft.com/office/officeart/2018/2/layout/IconVerticalSolidList"/>
    <dgm:cxn modelId="{4BD77CD2-15D3-4E96-92CE-95B13A34F7E7}" type="presParOf" srcId="{91DA28FE-447C-4578-9381-35B7BA75FDA9}" destId="{47F8BB6D-1CF4-4F87-B930-87EF6A25E5E9}" srcOrd="2" destOrd="0" presId="urn:microsoft.com/office/officeart/2018/2/layout/IconVerticalSolidList"/>
    <dgm:cxn modelId="{2F47AFA1-6D0C-4212-99D4-86A2440AD5C1}" type="presParOf" srcId="{91DA28FE-447C-4578-9381-35B7BA75FDA9}" destId="{1D05A79B-FFEC-43CC-ACB6-77B2E720796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207F99-DFC6-4C3A-8962-F26A1191E4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52EBE35-AE87-49AF-BE88-242A6272DB6B}">
      <dgm:prSet/>
      <dgm:spPr/>
      <dgm:t>
        <a:bodyPr/>
        <a:lstStyle/>
        <a:p>
          <a:r>
            <a:rPr lang="en-US"/>
            <a:t>Either Parties may terminate a contract ”without consequences of any kind” for just cause (Art. 14.1)</a:t>
          </a:r>
        </a:p>
      </dgm:t>
    </dgm:pt>
    <dgm:pt modelId="{C5757DDC-0755-43C7-8970-6790EE48451A}" type="parTrans" cxnId="{E6BEA870-F60A-4659-960F-8108321DA931}">
      <dgm:prSet/>
      <dgm:spPr/>
      <dgm:t>
        <a:bodyPr/>
        <a:lstStyle/>
        <a:p>
          <a:endParaRPr lang="en-US"/>
        </a:p>
      </dgm:t>
    </dgm:pt>
    <dgm:pt modelId="{59732A9F-8641-4784-A80C-57F7BABC8432}" type="sibTrans" cxnId="{E6BEA870-F60A-4659-960F-8108321DA931}">
      <dgm:prSet/>
      <dgm:spPr/>
      <dgm:t>
        <a:bodyPr/>
        <a:lstStyle/>
        <a:p>
          <a:endParaRPr lang="en-US"/>
        </a:p>
      </dgm:t>
    </dgm:pt>
    <dgm:pt modelId="{10E05BB8-67E9-434F-A971-166A71689E71}">
      <dgm:prSet/>
      <dgm:spPr/>
      <dgm:t>
        <a:bodyPr/>
        <a:lstStyle/>
        <a:p>
          <a:r>
            <a:rPr lang="en-US"/>
            <a:t>“</a:t>
          </a:r>
          <a:r>
            <a:rPr lang="en-US" i="1"/>
            <a:t>Abusive</a:t>
          </a:r>
          <a:r>
            <a:rPr lang="en-US"/>
            <a:t>” Conduct (Art.14.2)</a:t>
          </a:r>
        </a:p>
      </dgm:t>
    </dgm:pt>
    <dgm:pt modelId="{5E50A21F-36C4-4C1D-9508-536898BD1A9F}" type="parTrans" cxnId="{9EF3E2E2-54F7-42D3-B27E-17B74000D94F}">
      <dgm:prSet/>
      <dgm:spPr/>
      <dgm:t>
        <a:bodyPr/>
        <a:lstStyle/>
        <a:p>
          <a:endParaRPr lang="en-US"/>
        </a:p>
      </dgm:t>
    </dgm:pt>
    <dgm:pt modelId="{5D2983B6-EC55-4E7B-ACBA-CDFEA5094845}" type="sibTrans" cxnId="{9EF3E2E2-54F7-42D3-B27E-17B74000D94F}">
      <dgm:prSet/>
      <dgm:spPr/>
      <dgm:t>
        <a:bodyPr/>
        <a:lstStyle/>
        <a:p>
          <a:endParaRPr lang="en-US"/>
        </a:p>
      </dgm:t>
    </dgm:pt>
    <dgm:pt modelId="{93F0CB9E-27E5-C446-B265-1B8AE0230355}" type="pres">
      <dgm:prSet presAssocID="{FD207F99-DFC6-4C3A-8962-F26A1191E4F4}" presName="linear" presStyleCnt="0">
        <dgm:presLayoutVars>
          <dgm:animLvl val="lvl"/>
          <dgm:resizeHandles val="exact"/>
        </dgm:presLayoutVars>
      </dgm:prSet>
      <dgm:spPr/>
    </dgm:pt>
    <dgm:pt modelId="{BBFCA893-BF6A-B647-B0E0-178DF8080955}" type="pres">
      <dgm:prSet presAssocID="{152EBE35-AE87-49AF-BE88-242A6272DB6B}" presName="parentText" presStyleLbl="node1" presStyleIdx="0" presStyleCnt="2">
        <dgm:presLayoutVars>
          <dgm:chMax val="0"/>
          <dgm:bulletEnabled val="1"/>
        </dgm:presLayoutVars>
      </dgm:prSet>
      <dgm:spPr/>
    </dgm:pt>
    <dgm:pt modelId="{2B2DB7B5-7825-334C-991D-43C866C514C5}" type="pres">
      <dgm:prSet presAssocID="{59732A9F-8641-4784-A80C-57F7BABC8432}" presName="spacer" presStyleCnt="0"/>
      <dgm:spPr/>
    </dgm:pt>
    <dgm:pt modelId="{AA0CE7EE-C629-464B-9FAB-F3ABF2D2ACEF}" type="pres">
      <dgm:prSet presAssocID="{10E05BB8-67E9-434F-A971-166A71689E71}" presName="parentText" presStyleLbl="node1" presStyleIdx="1" presStyleCnt="2">
        <dgm:presLayoutVars>
          <dgm:chMax val="0"/>
          <dgm:bulletEnabled val="1"/>
        </dgm:presLayoutVars>
      </dgm:prSet>
      <dgm:spPr/>
    </dgm:pt>
  </dgm:ptLst>
  <dgm:cxnLst>
    <dgm:cxn modelId="{E6BEA870-F60A-4659-960F-8108321DA931}" srcId="{FD207F99-DFC6-4C3A-8962-F26A1191E4F4}" destId="{152EBE35-AE87-49AF-BE88-242A6272DB6B}" srcOrd="0" destOrd="0" parTransId="{C5757DDC-0755-43C7-8970-6790EE48451A}" sibTransId="{59732A9F-8641-4784-A80C-57F7BABC8432}"/>
    <dgm:cxn modelId="{451FFA95-5EAB-4C43-8C43-B8980D0512DD}" type="presOf" srcId="{10E05BB8-67E9-434F-A971-166A71689E71}" destId="{AA0CE7EE-C629-464B-9FAB-F3ABF2D2ACEF}" srcOrd="0" destOrd="0" presId="urn:microsoft.com/office/officeart/2005/8/layout/vList2"/>
    <dgm:cxn modelId="{384E0ECE-99A3-9948-A4D9-B50DD19D1694}" type="presOf" srcId="{FD207F99-DFC6-4C3A-8962-F26A1191E4F4}" destId="{93F0CB9E-27E5-C446-B265-1B8AE0230355}" srcOrd="0" destOrd="0" presId="urn:microsoft.com/office/officeart/2005/8/layout/vList2"/>
    <dgm:cxn modelId="{981545D8-4CBF-C747-84AD-FFA619638FBC}" type="presOf" srcId="{152EBE35-AE87-49AF-BE88-242A6272DB6B}" destId="{BBFCA893-BF6A-B647-B0E0-178DF8080955}" srcOrd="0" destOrd="0" presId="urn:microsoft.com/office/officeart/2005/8/layout/vList2"/>
    <dgm:cxn modelId="{9EF3E2E2-54F7-42D3-B27E-17B74000D94F}" srcId="{FD207F99-DFC6-4C3A-8962-F26A1191E4F4}" destId="{10E05BB8-67E9-434F-A971-166A71689E71}" srcOrd="1" destOrd="0" parTransId="{5E50A21F-36C4-4C1D-9508-536898BD1A9F}" sibTransId="{5D2983B6-EC55-4E7B-ACBA-CDFEA5094845}"/>
    <dgm:cxn modelId="{29392209-FE75-8E4A-A7AE-333CB5394652}" type="presParOf" srcId="{93F0CB9E-27E5-C446-B265-1B8AE0230355}" destId="{BBFCA893-BF6A-B647-B0E0-178DF8080955}" srcOrd="0" destOrd="0" presId="urn:microsoft.com/office/officeart/2005/8/layout/vList2"/>
    <dgm:cxn modelId="{F972F5A0-B877-B942-9239-BA16D448580B}" type="presParOf" srcId="{93F0CB9E-27E5-C446-B265-1B8AE0230355}" destId="{2B2DB7B5-7825-334C-991D-43C866C514C5}" srcOrd="1" destOrd="0" presId="urn:microsoft.com/office/officeart/2005/8/layout/vList2"/>
    <dgm:cxn modelId="{A9E14A49-6A53-3048-A38F-E3C75E936F5F}" type="presParOf" srcId="{93F0CB9E-27E5-C446-B265-1B8AE0230355}" destId="{AA0CE7EE-C629-464B-9FAB-F3ABF2D2AC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94EFBD-DF88-4A9E-900F-361C403CE9B0}"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2A8E4B81-25F2-416E-B032-FCDAFA9A48D2}">
      <dgm:prSet/>
      <dgm:spPr/>
      <dgm:t>
        <a:bodyPr/>
        <a:lstStyle/>
        <a:p>
          <a:r>
            <a:rPr lang="en-US"/>
            <a:t>“Valid Reason” (DRC)</a:t>
          </a:r>
        </a:p>
      </dgm:t>
    </dgm:pt>
    <dgm:pt modelId="{F9CCB2CF-FCA7-49BF-B86A-47CB7F1B9B88}" type="parTrans" cxnId="{FD83B84B-0DEA-4F4D-BA2D-A5E4321A5359}">
      <dgm:prSet/>
      <dgm:spPr/>
      <dgm:t>
        <a:bodyPr/>
        <a:lstStyle/>
        <a:p>
          <a:endParaRPr lang="en-US"/>
        </a:p>
      </dgm:t>
    </dgm:pt>
    <dgm:pt modelId="{0DE28CE1-C65A-4869-8B25-1A26457D02CC}" type="sibTrans" cxnId="{FD83B84B-0DEA-4F4D-BA2D-A5E4321A5359}">
      <dgm:prSet/>
      <dgm:spPr/>
      <dgm:t>
        <a:bodyPr/>
        <a:lstStyle/>
        <a:p>
          <a:endParaRPr lang="en-US"/>
        </a:p>
      </dgm:t>
    </dgm:pt>
    <dgm:pt modelId="{F3F0BA53-4940-46CD-8B6F-F061DC71F259}">
      <dgm:prSet/>
      <dgm:spPr/>
      <dgm:t>
        <a:bodyPr/>
        <a:lstStyle/>
        <a:p>
          <a:r>
            <a:rPr lang="en-US"/>
            <a:t>”Good Cause” when the fundamental terms and conditions of contract are not respected. (CAS)</a:t>
          </a:r>
        </a:p>
      </dgm:t>
    </dgm:pt>
    <dgm:pt modelId="{465915AF-90AF-4AFC-A80B-7E66635C3541}" type="parTrans" cxnId="{D7865F5F-58EF-4CF0-A48E-1F9DE608329B}">
      <dgm:prSet/>
      <dgm:spPr/>
      <dgm:t>
        <a:bodyPr/>
        <a:lstStyle/>
        <a:p>
          <a:endParaRPr lang="en-US"/>
        </a:p>
      </dgm:t>
    </dgm:pt>
    <dgm:pt modelId="{BEA83A74-2D76-4A00-96B6-D0819DDDF20E}" type="sibTrans" cxnId="{D7865F5F-58EF-4CF0-A48E-1F9DE608329B}">
      <dgm:prSet/>
      <dgm:spPr/>
      <dgm:t>
        <a:bodyPr/>
        <a:lstStyle/>
        <a:p>
          <a:endParaRPr lang="en-US"/>
        </a:p>
      </dgm:t>
    </dgm:pt>
    <dgm:pt modelId="{349A3094-C443-49F9-B901-75413387FC4F}">
      <dgm:prSet/>
      <dgm:spPr/>
      <dgm:t>
        <a:bodyPr/>
        <a:lstStyle/>
        <a:p>
          <a:r>
            <a:rPr lang="en-US"/>
            <a:t>“Sufficient serious reasons”, impossibility to continue the employment relationship</a:t>
          </a:r>
        </a:p>
      </dgm:t>
    </dgm:pt>
    <dgm:pt modelId="{41ADE3A2-0295-4145-A74F-AAA9CD9B1EEA}" type="parTrans" cxnId="{BE537F13-B10E-4884-8D67-A5D14F02A32F}">
      <dgm:prSet/>
      <dgm:spPr/>
      <dgm:t>
        <a:bodyPr/>
        <a:lstStyle/>
        <a:p>
          <a:endParaRPr lang="en-US"/>
        </a:p>
      </dgm:t>
    </dgm:pt>
    <dgm:pt modelId="{912E6C14-AA36-4318-8D26-98AC85102A09}" type="sibTrans" cxnId="{BE537F13-B10E-4884-8D67-A5D14F02A32F}">
      <dgm:prSet/>
      <dgm:spPr/>
      <dgm:t>
        <a:bodyPr/>
        <a:lstStyle/>
        <a:p>
          <a:endParaRPr lang="en-US"/>
        </a:p>
      </dgm:t>
    </dgm:pt>
    <dgm:pt modelId="{D86904A3-E5D7-4221-939F-5DF8D81D6965}">
      <dgm:prSet/>
      <dgm:spPr/>
      <dgm:t>
        <a:bodyPr/>
        <a:lstStyle/>
        <a:p>
          <a:r>
            <a:rPr lang="en-US" b="1"/>
            <a:t>ULTIMA RATIO (action of last resort)</a:t>
          </a:r>
          <a:endParaRPr lang="en-US"/>
        </a:p>
      </dgm:t>
    </dgm:pt>
    <dgm:pt modelId="{8CDFEA92-92F9-400E-A953-3FB60597A1C2}" type="parTrans" cxnId="{775E0E09-AF53-4BD2-AF0D-9C00DD7F0483}">
      <dgm:prSet/>
      <dgm:spPr/>
      <dgm:t>
        <a:bodyPr/>
        <a:lstStyle/>
        <a:p>
          <a:endParaRPr lang="en-US"/>
        </a:p>
      </dgm:t>
    </dgm:pt>
    <dgm:pt modelId="{028ECCC6-5FE5-4566-8F63-8674761C057E}" type="sibTrans" cxnId="{775E0E09-AF53-4BD2-AF0D-9C00DD7F0483}">
      <dgm:prSet/>
      <dgm:spPr/>
      <dgm:t>
        <a:bodyPr/>
        <a:lstStyle/>
        <a:p>
          <a:endParaRPr lang="en-US"/>
        </a:p>
      </dgm:t>
    </dgm:pt>
    <dgm:pt modelId="{E3529260-A614-4819-86E7-0C123E215E58}">
      <dgm:prSet/>
      <dgm:spPr/>
      <dgm:t>
        <a:bodyPr/>
        <a:lstStyle/>
        <a:p>
          <a:r>
            <a:rPr lang="en-US" b="1"/>
            <a:t>Previous warning (unauthorized absences, misbehavior during training)</a:t>
          </a:r>
          <a:endParaRPr lang="en-US"/>
        </a:p>
      </dgm:t>
    </dgm:pt>
    <dgm:pt modelId="{0FC7FE4B-2613-47DA-AA38-0C0C5C8A7E7E}" type="parTrans" cxnId="{1DEC378D-1D1A-4FDF-94EC-635FA8C1ADD7}">
      <dgm:prSet/>
      <dgm:spPr/>
      <dgm:t>
        <a:bodyPr/>
        <a:lstStyle/>
        <a:p>
          <a:endParaRPr lang="en-US"/>
        </a:p>
      </dgm:t>
    </dgm:pt>
    <dgm:pt modelId="{F8788A1C-93EC-4CE3-AC73-1851D7186C68}" type="sibTrans" cxnId="{1DEC378D-1D1A-4FDF-94EC-635FA8C1ADD7}">
      <dgm:prSet/>
      <dgm:spPr/>
      <dgm:t>
        <a:bodyPr/>
        <a:lstStyle/>
        <a:p>
          <a:endParaRPr lang="en-US"/>
        </a:p>
      </dgm:t>
    </dgm:pt>
    <dgm:pt modelId="{0FFFD3FF-3FAB-5240-AE1D-0E401BFEF802}" type="pres">
      <dgm:prSet presAssocID="{3994EFBD-DF88-4A9E-900F-361C403CE9B0}" presName="Name0" presStyleCnt="0">
        <dgm:presLayoutVars>
          <dgm:dir/>
          <dgm:animLvl val="lvl"/>
          <dgm:resizeHandles val="exact"/>
        </dgm:presLayoutVars>
      </dgm:prSet>
      <dgm:spPr/>
    </dgm:pt>
    <dgm:pt modelId="{0CC92FC7-3A5D-C446-BA61-8517F0D36D3D}" type="pres">
      <dgm:prSet presAssocID="{E3529260-A614-4819-86E7-0C123E215E58}" presName="boxAndChildren" presStyleCnt="0"/>
      <dgm:spPr/>
    </dgm:pt>
    <dgm:pt modelId="{646B5228-27C9-F048-9830-29EC3489FEB3}" type="pres">
      <dgm:prSet presAssocID="{E3529260-A614-4819-86E7-0C123E215E58}" presName="parentTextBox" presStyleLbl="node1" presStyleIdx="0" presStyleCnt="5"/>
      <dgm:spPr/>
    </dgm:pt>
    <dgm:pt modelId="{65D2DB8A-35A5-B648-8A43-0285A86EF871}" type="pres">
      <dgm:prSet presAssocID="{028ECCC6-5FE5-4566-8F63-8674761C057E}" presName="sp" presStyleCnt="0"/>
      <dgm:spPr/>
    </dgm:pt>
    <dgm:pt modelId="{5D50BD43-0BDF-1B4A-ADF5-55E66A196428}" type="pres">
      <dgm:prSet presAssocID="{D86904A3-E5D7-4221-939F-5DF8D81D6965}" presName="arrowAndChildren" presStyleCnt="0"/>
      <dgm:spPr/>
    </dgm:pt>
    <dgm:pt modelId="{612DB8D2-B244-6F45-A4D7-A547B1A111BE}" type="pres">
      <dgm:prSet presAssocID="{D86904A3-E5D7-4221-939F-5DF8D81D6965}" presName="parentTextArrow" presStyleLbl="node1" presStyleIdx="1" presStyleCnt="5"/>
      <dgm:spPr/>
    </dgm:pt>
    <dgm:pt modelId="{97A6CC7C-A8BF-1F49-9E6F-07D6B09CE27F}" type="pres">
      <dgm:prSet presAssocID="{912E6C14-AA36-4318-8D26-98AC85102A09}" presName="sp" presStyleCnt="0"/>
      <dgm:spPr/>
    </dgm:pt>
    <dgm:pt modelId="{BDD20473-C867-CE49-8E41-32B02EDA8B60}" type="pres">
      <dgm:prSet presAssocID="{349A3094-C443-49F9-B901-75413387FC4F}" presName="arrowAndChildren" presStyleCnt="0"/>
      <dgm:spPr/>
    </dgm:pt>
    <dgm:pt modelId="{6C88BAA5-7F16-7F4A-8F6A-F362CD51E816}" type="pres">
      <dgm:prSet presAssocID="{349A3094-C443-49F9-B901-75413387FC4F}" presName="parentTextArrow" presStyleLbl="node1" presStyleIdx="2" presStyleCnt="5"/>
      <dgm:spPr/>
    </dgm:pt>
    <dgm:pt modelId="{8BBDA2B1-B12B-2549-A76B-F163A58D3D4C}" type="pres">
      <dgm:prSet presAssocID="{BEA83A74-2D76-4A00-96B6-D0819DDDF20E}" presName="sp" presStyleCnt="0"/>
      <dgm:spPr/>
    </dgm:pt>
    <dgm:pt modelId="{4F7F9472-ABF3-0049-8930-6FB5DDA23816}" type="pres">
      <dgm:prSet presAssocID="{F3F0BA53-4940-46CD-8B6F-F061DC71F259}" presName="arrowAndChildren" presStyleCnt="0"/>
      <dgm:spPr/>
    </dgm:pt>
    <dgm:pt modelId="{8E843D77-6493-E843-A056-3E9A654866CE}" type="pres">
      <dgm:prSet presAssocID="{F3F0BA53-4940-46CD-8B6F-F061DC71F259}" presName="parentTextArrow" presStyleLbl="node1" presStyleIdx="3" presStyleCnt="5"/>
      <dgm:spPr/>
    </dgm:pt>
    <dgm:pt modelId="{37B3E7AD-5677-3C4D-85ED-EDC2E13B03D2}" type="pres">
      <dgm:prSet presAssocID="{0DE28CE1-C65A-4869-8B25-1A26457D02CC}" presName="sp" presStyleCnt="0"/>
      <dgm:spPr/>
    </dgm:pt>
    <dgm:pt modelId="{242DAC73-F26D-B24E-83D0-74194F65DA00}" type="pres">
      <dgm:prSet presAssocID="{2A8E4B81-25F2-416E-B032-FCDAFA9A48D2}" presName="arrowAndChildren" presStyleCnt="0"/>
      <dgm:spPr/>
    </dgm:pt>
    <dgm:pt modelId="{E353A46B-C177-D244-97AC-D18AC8EB8D72}" type="pres">
      <dgm:prSet presAssocID="{2A8E4B81-25F2-416E-B032-FCDAFA9A48D2}" presName="parentTextArrow" presStyleLbl="node1" presStyleIdx="4" presStyleCnt="5"/>
      <dgm:spPr/>
    </dgm:pt>
  </dgm:ptLst>
  <dgm:cxnLst>
    <dgm:cxn modelId="{775E0E09-AF53-4BD2-AF0D-9C00DD7F0483}" srcId="{3994EFBD-DF88-4A9E-900F-361C403CE9B0}" destId="{D86904A3-E5D7-4221-939F-5DF8D81D6965}" srcOrd="3" destOrd="0" parTransId="{8CDFEA92-92F9-400E-A953-3FB60597A1C2}" sibTransId="{028ECCC6-5FE5-4566-8F63-8674761C057E}"/>
    <dgm:cxn modelId="{BE537F13-B10E-4884-8D67-A5D14F02A32F}" srcId="{3994EFBD-DF88-4A9E-900F-361C403CE9B0}" destId="{349A3094-C443-49F9-B901-75413387FC4F}" srcOrd="2" destOrd="0" parTransId="{41ADE3A2-0295-4145-A74F-AAA9CD9B1EEA}" sibTransId="{912E6C14-AA36-4318-8D26-98AC85102A09}"/>
    <dgm:cxn modelId="{82FD9225-BC92-B147-B6FE-956D889CA0B5}" type="presOf" srcId="{2A8E4B81-25F2-416E-B032-FCDAFA9A48D2}" destId="{E353A46B-C177-D244-97AC-D18AC8EB8D72}" srcOrd="0" destOrd="0" presId="urn:microsoft.com/office/officeart/2005/8/layout/process4"/>
    <dgm:cxn modelId="{F5090030-7D36-8846-9CFD-64E3A17AE9F7}" type="presOf" srcId="{3994EFBD-DF88-4A9E-900F-361C403CE9B0}" destId="{0FFFD3FF-3FAB-5240-AE1D-0E401BFEF802}" srcOrd="0" destOrd="0" presId="urn:microsoft.com/office/officeart/2005/8/layout/process4"/>
    <dgm:cxn modelId="{FE1DD733-0913-F64F-A99A-D91B65957C57}" type="presOf" srcId="{E3529260-A614-4819-86E7-0C123E215E58}" destId="{646B5228-27C9-F048-9830-29EC3489FEB3}" srcOrd="0" destOrd="0" presId="urn:microsoft.com/office/officeart/2005/8/layout/process4"/>
    <dgm:cxn modelId="{EF64F038-217D-1D4E-B9C5-369119F27F8A}" type="presOf" srcId="{F3F0BA53-4940-46CD-8B6F-F061DC71F259}" destId="{8E843D77-6493-E843-A056-3E9A654866CE}" srcOrd="0" destOrd="0" presId="urn:microsoft.com/office/officeart/2005/8/layout/process4"/>
    <dgm:cxn modelId="{DE00E93A-5407-8844-8A7F-5358289593FA}" type="presOf" srcId="{349A3094-C443-49F9-B901-75413387FC4F}" destId="{6C88BAA5-7F16-7F4A-8F6A-F362CD51E816}" srcOrd="0" destOrd="0" presId="urn:microsoft.com/office/officeart/2005/8/layout/process4"/>
    <dgm:cxn modelId="{FD83B84B-0DEA-4F4D-BA2D-A5E4321A5359}" srcId="{3994EFBD-DF88-4A9E-900F-361C403CE9B0}" destId="{2A8E4B81-25F2-416E-B032-FCDAFA9A48D2}" srcOrd="0" destOrd="0" parTransId="{F9CCB2CF-FCA7-49BF-B86A-47CB7F1B9B88}" sibTransId="{0DE28CE1-C65A-4869-8B25-1A26457D02CC}"/>
    <dgm:cxn modelId="{D7865F5F-58EF-4CF0-A48E-1F9DE608329B}" srcId="{3994EFBD-DF88-4A9E-900F-361C403CE9B0}" destId="{F3F0BA53-4940-46CD-8B6F-F061DC71F259}" srcOrd="1" destOrd="0" parTransId="{465915AF-90AF-4AFC-A80B-7E66635C3541}" sibTransId="{BEA83A74-2D76-4A00-96B6-D0819DDDF20E}"/>
    <dgm:cxn modelId="{1DEC378D-1D1A-4FDF-94EC-635FA8C1ADD7}" srcId="{3994EFBD-DF88-4A9E-900F-361C403CE9B0}" destId="{E3529260-A614-4819-86E7-0C123E215E58}" srcOrd="4" destOrd="0" parTransId="{0FC7FE4B-2613-47DA-AA38-0C0C5C8A7E7E}" sibTransId="{F8788A1C-93EC-4CE3-AC73-1851D7186C68}"/>
    <dgm:cxn modelId="{19B9DED0-8497-3F43-AE09-15C1EC729073}" type="presOf" srcId="{D86904A3-E5D7-4221-939F-5DF8D81D6965}" destId="{612DB8D2-B244-6F45-A4D7-A547B1A111BE}" srcOrd="0" destOrd="0" presId="urn:microsoft.com/office/officeart/2005/8/layout/process4"/>
    <dgm:cxn modelId="{C64E064A-9D79-9145-8092-E579B4F326DC}" type="presParOf" srcId="{0FFFD3FF-3FAB-5240-AE1D-0E401BFEF802}" destId="{0CC92FC7-3A5D-C446-BA61-8517F0D36D3D}" srcOrd="0" destOrd="0" presId="urn:microsoft.com/office/officeart/2005/8/layout/process4"/>
    <dgm:cxn modelId="{BD6154B8-4485-CD44-AEC2-B07BE8CE22B9}" type="presParOf" srcId="{0CC92FC7-3A5D-C446-BA61-8517F0D36D3D}" destId="{646B5228-27C9-F048-9830-29EC3489FEB3}" srcOrd="0" destOrd="0" presId="urn:microsoft.com/office/officeart/2005/8/layout/process4"/>
    <dgm:cxn modelId="{554F0342-40B6-2B47-A061-FF8345C614C3}" type="presParOf" srcId="{0FFFD3FF-3FAB-5240-AE1D-0E401BFEF802}" destId="{65D2DB8A-35A5-B648-8A43-0285A86EF871}" srcOrd="1" destOrd="0" presId="urn:microsoft.com/office/officeart/2005/8/layout/process4"/>
    <dgm:cxn modelId="{67C9DF86-A146-A74F-A479-978F6F1D366C}" type="presParOf" srcId="{0FFFD3FF-3FAB-5240-AE1D-0E401BFEF802}" destId="{5D50BD43-0BDF-1B4A-ADF5-55E66A196428}" srcOrd="2" destOrd="0" presId="urn:microsoft.com/office/officeart/2005/8/layout/process4"/>
    <dgm:cxn modelId="{54EE0817-E975-944A-9D03-E8375CCBE45F}" type="presParOf" srcId="{5D50BD43-0BDF-1B4A-ADF5-55E66A196428}" destId="{612DB8D2-B244-6F45-A4D7-A547B1A111BE}" srcOrd="0" destOrd="0" presId="urn:microsoft.com/office/officeart/2005/8/layout/process4"/>
    <dgm:cxn modelId="{235354BB-B1F1-4541-AA1A-D5292B2AF281}" type="presParOf" srcId="{0FFFD3FF-3FAB-5240-AE1D-0E401BFEF802}" destId="{97A6CC7C-A8BF-1F49-9E6F-07D6B09CE27F}" srcOrd="3" destOrd="0" presId="urn:microsoft.com/office/officeart/2005/8/layout/process4"/>
    <dgm:cxn modelId="{0FD096CB-C384-7042-9B82-BF60D12A62CC}" type="presParOf" srcId="{0FFFD3FF-3FAB-5240-AE1D-0E401BFEF802}" destId="{BDD20473-C867-CE49-8E41-32B02EDA8B60}" srcOrd="4" destOrd="0" presId="urn:microsoft.com/office/officeart/2005/8/layout/process4"/>
    <dgm:cxn modelId="{97C13CDA-629C-424D-A064-1E963E1BED29}" type="presParOf" srcId="{BDD20473-C867-CE49-8E41-32B02EDA8B60}" destId="{6C88BAA5-7F16-7F4A-8F6A-F362CD51E816}" srcOrd="0" destOrd="0" presId="urn:microsoft.com/office/officeart/2005/8/layout/process4"/>
    <dgm:cxn modelId="{52724E62-01E4-F449-BAB9-3DD60073EC0F}" type="presParOf" srcId="{0FFFD3FF-3FAB-5240-AE1D-0E401BFEF802}" destId="{8BBDA2B1-B12B-2549-A76B-F163A58D3D4C}" srcOrd="5" destOrd="0" presId="urn:microsoft.com/office/officeart/2005/8/layout/process4"/>
    <dgm:cxn modelId="{54563E4E-A24F-0446-8F87-FB6A50E09473}" type="presParOf" srcId="{0FFFD3FF-3FAB-5240-AE1D-0E401BFEF802}" destId="{4F7F9472-ABF3-0049-8930-6FB5DDA23816}" srcOrd="6" destOrd="0" presId="urn:microsoft.com/office/officeart/2005/8/layout/process4"/>
    <dgm:cxn modelId="{206D1CDE-5CB4-8642-919A-A41163E55280}" type="presParOf" srcId="{4F7F9472-ABF3-0049-8930-6FB5DDA23816}" destId="{8E843D77-6493-E843-A056-3E9A654866CE}" srcOrd="0" destOrd="0" presId="urn:microsoft.com/office/officeart/2005/8/layout/process4"/>
    <dgm:cxn modelId="{86151762-D737-4946-BAC7-7E61E9C2FC53}" type="presParOf" srcId="{0FFFD3FF-3FAB-5240-AE1D-0E401BFEF802}" destId="{37B3E7AD-5677-3C4D-85ED-EDC2E13B03D2}" srcOrd="7" destOrd="0" presId="urn:microsoft.com/office/officeart/2005/8/layout/process4"/>
    <dgm:cxn modelId="{4F9B0E1F-B4BB-3548-9AD5-77765A458E79}" type="presParOf" srcId="{0FFFD3FF-3FAB-5240-AE1D-0E401BFEF802}" destId="{242DAC73-F26D-B24E-83D0-74194F65DA00}" srcOrd="8" destOrd="0" presId="urn:microsoft.com/office/officeart/2005/8/layout/process4"/>
    <dgm:cxn modelId="{AA3DBBA3-3C2D-CE4C-A0E1-4BD5EA523E43}" type="presParOf" srcId="{242DAC73-F26D-B24E-83D0-74194F65DA00}" destId="{E353A46B-C177-D244-97AC-D18AC8EB8D7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DFE17D-ED90-4576-AD22-8140DB358EA4}"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6D75E9E-18E5-4331-9951-53A0B683DEB0}">
      <dgm:prSet/>
      <dgm:spPr/>
      <dgm:t>
        <a:bodyPr/>
        <a:lstStyle/>
        <a:p>
          <a:pPr>
            <a:defRPr b="1"/>
          </a:pPr>
          <a:r>
            <a:rPr lang="en-US"/>
            <a:t>Visa and work permit</a:t>
          </a:r>
        </a:p>
      </dgm:t>
    </dgm:pt>
    <dgm:pt modelId="{FE3052AB-CC95-4908-8651-E28EEECC640C}" type="parTrans" cxnId="{C93F2529-B82B-4DCE-B96D-B8F578DC0BD5}">
      <dgm:prSet/>
      <dgm:spPr/>
      <dgm:t>
        <a:bodyPr/>
        <a:lstStyle/>
        <a:p>
          <a:endParaRPr lang="en-US"/>
        </a:p>
      </dgm:t>
    </dgm:pt>
    <dgm:pt modelId="{5C9025F3-0285-4D18-828A-435C55D259CC}" type="sibTrans" cxnId="{C93F2529-B82B-4DCE-B96D-B8F578DC0BD5}">
      <dgm:prSet/>
      <dgm:spPr/>
      <dgm:t>
        <a:bodyPr/>
        <a:lstStyle/>
        <a:p>
          <a:endParaRPr lang="en-US"/>
        </a:p>
      </dgm:t>
    </dgm:pt>
    <dgm:pt modelId="{34BEFC19-2372-4737-8195-6950D579BE2A}">
      <dgm:prSet/>
      <dgm:spPr/>
      <dgm:t>
        <a:bodyPr/>
        <a:lstStyle/>
        <a:p>
          <a:pPr>
            <a:defRPr b="1"/>
          </a:pPr>
          <a:r>
            <a:rPr lang="en-US"/>
            <a:t>Termination as disciplinary sanction(no! ultima ratio)</a:t>
          </a:r>
        </a:p>
      </dgm:t>
    </dgm:pt>
    <dgm:pt modelId="{F8A55D85-C424-45B5-B50B-909B9DAA4D70}" type="parTrans" cxnId="{E45C40EC-ED69-4217-B8D8-F6C371ED1B19}">
      <dgm:prSet/>
      <dgm:spPr/>
      <dgm:t>
        <a:bodyPr/>
        <a:lstStyle/>
        <a:p>
          <a:endParaRPr lang="en-US"/>
        </a:p>
      </dgm:t>
    </dgm:pt>
    <dgm:pt modelId="{D6C5B54F-E3C3-4A17-A4F1-F058CD907F45}" type="sibTrans" cxnId="{E45C40EC-ED69-4217-B8D8-F6C371ED1B19}">
      <dgm:prSet/>
      <dgm:spPr/>
      <dgm:t>
        <a:bodyPr/>
        <a:lstStyle/>
        <a:p>
          <a:endParaRPr lang="en-US"/>
        </a:p>
      </dgm:t>
    </dgm:pt>
    <dgm:pt modelId="{99073D06-2C1E-4E25-B25C-E790A6C33C0A}">
      <dgm:prSet/>
      <dgm:spPr/>
      <dgm:t>
        <a:bodyPr/>
        <a:lstStyle/>
        <a:p>
          <a:pPr>
            <a:defRPr b="1"/>
          </a:pPr>
          <a:r>
            <a:rPr lang="en-US"/>
            <a:t>Leaving without authorization or failing to return after authorized leave</a:t>
          </a:r>
        </a:p>
      </dgm:t>
    </dgm:pt>
    <dgm:pt modelId="{C6EFA66D-72BC-4D2C-9EFB-205AA9403F96}" type="parTrans" cxnId="{95E8FCA2-9A5B-485A-A02A-2440534016CD}">
      <dgm:prSet/>
      <dgm:spPr/>
      <dgm:t>
        <a:bodyPr/>
        <a:lstStyle/>
        <a:p>
          <a:endParaRPr lang="en-US"/>
        </a:p>
      </dgm:t>
    </dgm:pt>
    <dgm:pt modelId="{F12C00EC-ADCD-48B7-9405-6AAD7FA5DD99}" type="sibTrans" cxnId="{95E8FCA2-9A5B-485A-A02A-2440534016CD}">
      <dgm:prSet/>
      <dgm:spPr/>
      <dgm:t>
        <a:bodyPr/>
        <a:lstStyle/>
        <a:p>
          <a:endParaRPr lang="en-US"/>
        </a:p>
      </dgm:t>
    </dgm:pt>
    <dgm:pt modelId="{816B9021-8EA9-4329-8C0E-346DE1164A1D}">
      <dgm:prSet/>
      <dgm:spPr/>
      <dgm:t>
        <a:bodyPr/>
        <a:lstStyle/>
        <a:p>
          <a:r>
            <a:rPr lang="en-US"/>
            <a:t>Request to return</a:t>
          </a:r>
        </a:p>
      </dgm:t>
    </dgm:pt>
    <dgm:pt modelId="{DDFAD3A7-3673-45F5-BF39-BC7BB6C41E88}" type="parTrans" cxnId="{65FCE406-1D6E-4102-BB45-60821F991DFB}">
      <dgm:prSet/>
      <dgm:spPr/>
      <dgm:t>
        <a:bodyPr/>
        <a:lstStyle/>
        <a:p>
          <a:endParaRPr lang="en-US"/>
        </a:p>
      </dgm:t>
    </dgm:pt>
    <dgm:pt modelId="{5C0DF4A9-4C83-4DB0-BC50-33C118663993}" type="sibTrans" cxnId="{65FCE406-1D6E-4102-BB45-60821F991DFB}">
      <dgm:prSet/>
      <dgm:spPr/>
      <dgm:t>
        <a:bodyPr/>
        <a:lstStyle/>
        <a:p>
          <a:endParaRPr lang="en-US"/>
        </a:p>
      </dgm:t>
    </dgm:pt>
    <dgm:pt modelId="{31B2AEAD-F3C9-4F71-AE90-E31CF162812C}">
      <dgm:prSet/>
      <dgm:spPr/>
      <dgm:t>
        <a:bodyPr/>
        <a:lstStyle/>
        <a:p>
          <a:r>
            <a:rPr lang="en-US"/>
            <a:t>Reasonable deadline  </a:t>
          </a:r>
        </a:p>
      </dgm:t>
    </dgm:pt>
    <dgm:pt modelId="{F5393E29-3BC7-409C-A5E8-644F3E3EE5E7}" type="parTrans" cxnId="{EBA0DDBC-D08E-4C62-96F9-A0B599EAD77F}">
      <dgm:prSet/>
      <dgm:spPr/>
      <dgm:t>
        <a:bodyPr/>
        <a:lstStyle/>
        <a:p>
          <a:endParaRPr lang="en-US"/>
        </a:p>
      </dgm:t>
    </dgm:pt>
    <dgm:pt modelId="{2DF53F45-9DB7-46B0-8D5C-6FEA66D0116D}" type="sibTrans" cxnId="{EBA0DDBC-D08E-4C62-96F9-A0B599EAD77F}">
      <dgm:prSet/>
      <dgm:spPr/>
      <dgm:t>
        <a:bodyPr/>
        <a:lstStyle/>
        <a:p>
          <a:endParaRPr lang="en-US"/>
        </a:p>
      </dgm:t>
    </dgm:pt>
    <dgm:pt modelId="{34789676-F103-4E18-B4FE-7A8BF49D62F3}">
      <dgm:prSet/>
      <dgm:spPr/>
      <dgm:t>
        <a:bodyPr/>
        <a:lstStyle/>
        <a:p>
          <a:r>
            <a:rPr lang="en-US"/>
            <a:t>(The Ortega case)</a:t>
          </a:r>
        </a:p>
      </dgm:t>
    </dgm:pt>
    <dgm:pt modelId="{AC8B2A01-8755-4C53-9EC2-25C74D84A587}" type="parTrans" cxnId="{860779C9-7739-4C3A-B690-51BA63569828}">
      <dgm:prSet/>
      <dgm:spPr/>
      <dgm:t>
        <a:bodyPr/>
        <a:lstStyle/>
        <a:p>
          <a:endParaRPr lang="en-US"/>
        </a:p>
      </dgm:t>
    </dgm:pt>
    <dgm:pt modelId="{9D1FB3BA-5A02-4DF7-8377-36E5BA9F36B9}" type="sibTrans" cxnId="{860779C9-7739-4C3A-B690-51BA63569828}">
      <dgm:prSet/>
      <dgm:spPr/>
      <dgm:t>
        <a:bodyPr/>
        <a:lstStyle/>
        <a:p>
          <a:endParaRPr lang="en-US"/>
        </a:p>
      </dgm:t>
    </dgm:pt>
    <dgm:pt modelId="{BEB2D5D3-4A77-472C-A6BE-DF1C20F53AC7}" type="pres">
      <dgm:prSet presAssocID="{32DFE17D-ED90-4576-AD22-8140DB358EA4}" presName="root" presStyleCnt="0">
        <dgm:presLayoutVars>
          <dgm:dir/>
          <dgm:resizeHandles val="exact"/>
        </dgm:presLayoutVars>
      </dgm:prSet>
      <dgm:spPr/>
    </dgm:pt>
    <dgm:pt modelId="{BB2A921B-E52E-46F4-8347-F9A134A1062B}" type="pres">
      <dgm:prSet presAssocID="{F6D75E9E-18E5-4331-9951-53A0B683DEB0}" presName="compNode" presStyleCnt="0"/>
      <dgm:spPr/>
    </dgm:pt>
    <dgm:pt modelId="{0C8181A4-22AF-456E-B302-D668D4EBB46A}" type="pres">
      <dgm:prSet presAssocID="{F6D75E9E-18E5-4331-9951-53A0B683DE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ployee Badge"/>
        </a:ext>
      </dgm:extLst>
    </dgm:pt>
    <dgm:pt modelId="{66A953FD-CB14-4802-B35F-6B0971B7276D}" type="pres">
      <dgm:prSet presAssocID="{F6D75E9E-18E5-4331-9951-53A0B683DEB0}" presName="iconSpace" presStyleCnt="0"/>
      <dgm:spPr/>
    </dgm:pt>
    <dgm:pt modelId="{3F1B3405-336B-4709-A261-60D50E93C7AD}" type="pres">
      <dgm:prSet presAssocID="{F6D75E9E-18E5-4331-9951-53A0B683DEB0}" presName="parTx" presStyleLbl="revTx" presStyleIdx="0" presStyleCnt="6">
        <dgm:presLayoutVars>
          <dgm:chMax val="0"/>
          <dgm:chPref val="0"/>
        </dgm:presLayoutVars>
      </dgm:prSet>
      <dgm:spPr/>
    </dgm:pt>
    <dgm:pt modelId="{6229AE3E-D9F4-47DC-AE22-CB7DECEE64E4}" type="pres">
      <dgm:prSet presAssocID="{F6D75E9E-18E5-4331-9951-53A0B683DEB0}" presName="txSpace" presStyleCnt="0"/>
      <dgm:spPr/>
    </dgm:pt>
    <dgm:pt modelId="{B4A54D4F-E283-41B1-BAE4-675CB8DE4B33}" type="pres">
      <dgm:prSet presAssocID="{F6D75E9E-18E5-4331-9951-53A0B683DEB0}" presName="desTx" presStyleLbl="revTx" presStyleIdx="1" presStyleCnt="6">
        <dgm:presLayoutVars/>
      </dgm:prSet>
      <dgm:spPr/>
    </dgm:pt>
    <dgm:pt modelId="{376EB701-915A-43AA-95A0-0DBA1DD9C23B}" type="pres">
      <dgm:prSet presAssocID="{5C9025F3-0285-4D18-828A-435C55D259CC}" presName="sibTrans" presStyleCnt="0"/>
      <dgm:spPr/>
    </dgm:pt>
    <dgm:pt modelId="{3E3E3AC4-89C6-49A8-8339-E18D9BA46368}" type="pres">
      <dgm:prSet presAssocID="{34BEFC19-2372-4737-8195-6950D579BE2A}" presName="compNode" presStyleCnt="0"/>
      <dgm:spPr/>
    </dgm:pt>
    <dgm:pt modelId="{C1EDEC84-BE49-42F7-AC6C-E2152696BDAB}" type="pres">
      <dgm:prSet presAssocID="{34BEFC19-2372-4737-8195-6950D579BE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s"/>
        </a:ext>
      </dgm:extLst>
    </dgm:pt>
    <dgm:pt modelId="{BB72EB71-AB30-44B0-B541-C70137384FB7}" type="pres">
      <dgm:prSet presAssocID="{34BEFC19-2372-4737-8195-6950D579BE2A}" presName="iconSpace" presStyleCnt="0"/>
      <dgm:spPr/>
    </dgm:pt>
    <dgm:pt modelId="{098C6CDD-C6D3-4F4E-A024-1F29627878BA}" type="pres">
      <dgm:prSet presAssocID="{34BEFC19-2372-4737-8195-6950D579BE2A}" presName="parTx" presStyleLbl="revTx" presStyleIdx="2" presStyleCnt="6">
        <dgm:presLayoutVars>
          <dgm:chMax val="0"/>
          <dgm:chPref val="0"/>
        </dgm:presLayoutVars>
      </dgm:prSet>
      <dgm:spPr/>
    </dgm:pt>
    <dgm:pt modelId="{D80CCC03-252D-4A0F-B7E4-4952E784398A}" type="pres">
      <dgm:prSet presAssocID="{34BEFC19-2372-4737-8195-6950D579BE2A}" presName="txSpace" presStyleCnt="0"/>
      <dgm:spPr/>
    </dgm:pt>
    <dgm:pt modelId="{6F8DC492-C132-468F-AFD3-0FAED05D921E}" type="pres">
      <dgm:prSet presAssocID="{34BEFC19-2372-4737-8195-6950D579BE2A}" presName="desTx" presStyleLbl="revTx" presStyleIdx="3" presStyleCnt="6">
        <dgm:presLayoutVars/>
      </dgm:prSet>
      <dgm:spPr/>
    </dgm:pt>
    <dgm:pt modelId="{F345E146-D1C6-4EFB-9AFD-9F5B912E9A98}" type="pres">
      <dgm:prSet presAssocID="{D6C5B54F-E3C3-4A17-A4F1-F058CD907F45}" presName="sibTrans" presStyleCnt="0"/>
      <dgm:spPr/>
    </dgm:pt>
    <dgm:pt modelId="{7E6CE56C-5EB4-43EC-AC91-B2909C6E085C}" type="pres">
      <dgm:prSet presAssocID="{99073D06-2C1E-4E25-B25C-E790A6C33C0A}" presName="compNode" presStyleCnt="0"/>
      <dgm:spPr/>
    </dgm:pt>
    <dgm:pt modelId="{E8D2285C-A29D-447A-AC79-7DAF619EFD6E}" type="pres">
      <dgm:prSet presAssocID="{99073D06-2C1E-4E25-B25C-E790A6C33C0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06B87931-A93B-40C9-A67D-C2166F55E6CC}" type="pres">
      <dgm:prSet presAssocID="{99073D06-2C1E-4E25-B25C-E790A6C33C0A}" presName="iconSpace" presStyleCnt="0"/>
      <dgm:spPr/>
    </dgm:pt>
    <dgm:pt modelId="{DEA05E6D-6D09-4E77-BA58-BFDB5EF74E88}" type="pres">
      <dgm:prSet presAssocID="{99073D06-2C1E-4E25-B25C-E790A6C33C0A}" presName="parTx" presStyleLbl="revTx" presStyleIdx="4" presStyleCnt="6">
        <dgm:presLayoutVars>
          <dgm:chMax val="0"/>
          <dgm:chPref val="0"/>
        </dgm:presLayoutVars>
      </dgm:prSet>
      <dgm:spPr/>
    </dgm:pt>
    <dgm:pt modelId="{98832429-78A7-414F-A97E-823C5FB305FA}" type="pres">
      <dgm:prSet presAssocID="{99073D06-2C1E-4E25-B25C-E790A6C33C0A}" presName="txSpace" presStyleCnt="0"/>
      <dgm:spPr/>
    </dgm:pt>
    <dgm:pt modelId="{6BCE1FEF-9B19-48C9-8F97-E5844205CF08}" type="pres">
      <dgm:prSet presAssocID="{99073D06-2C1E-4E25-B25C-E790A6C33C0A}" presName="desTx" presStyleLbl="revTx" presStyleIdx="5" presStyleCnt="6">
        <dgm:presLayoutVars/>
      </dgm:prSet>
      <dgm:spPr/>
    </dgm:pt>
  </dgm:ptLst>
  <dgm:cxnLst>
    <dgm:cxn modelId="{65FCE406-1D6E-4102-BB45-60821F991DFB}" srcId="{99073D06-2C1E-4E25-B25C-E790A6C33C0A}" destId="{816B9021-8EA9-4329-8C0E-346DE1164A1D}" srcOrd="0" destOrd="0" parTransId="{DDFAD3A7-3673-45F5-BF39-BC7BB6C41E88}" sibTransId="{5C0DF4A9-4C83-4DB0-BC50-33C118663993}"/>
    <dgm:cxn modelId="{0857DF1A-4882-4FCD-B50E-3AA0291CB8BB}" type="presOf" srcId="{F6D75E9E-18E5-4331-9951-53A0B683DEB0}" destId="{3F1B3405-336B-4709-A261-60D50E93C7AD}" srcOrd="0" destOrd="0" presId="urn:microsoft.com/office/officeart/2018/5/layout/CenteredIconLabelDescriptionList"/>
    <dgm:cxn modelId="{4233E621-72FE-40B0-A29E-C8F800747C62}" type="presOf" srcId="{34BEFC19-2372-4737-8195-6950D579BE2A}" destId="{098C6CDD-C6D3-4F4E-A024-1F29627878BA}" srcOrd="0" destOrd="0" presId="urn:microsoft.com/office/officeart/2018/5/layout/CenteredIconLabelDescriptionList"/>
    <dgm:cxn modelId="{C7F83B22-0D12-463C-95B7-F534094C7292}" type="presOf" srcId="{816B9021-8EA9-4329-8C0E-346DE1164A1D}" destId="{6BCE1FEF-9B19-48C9-8F97-E5844205CF08}" srcOrd="0" destOrd="0" presId="urn:microsoft.com/office/officeart/2018/5/layout/CenteredIconLabelDescriptionList"/>
    <dgm:cxn modelId="{C93F2529-B82B-4DCE-B96D-B8F578DC0BD5}" srcId="{32DFE17D-ED90-4576-AD22-8140DB358EA4}" destId="{F6D75E9E-18E5-4331-9951-53A0B683DEB0}" srcOrd="0" destOrd="0" parTransId="{FE3052AB-CC95-4908-8651-E28EEECC640C}" sibTransId="{5C9025F3-0285-4D18-828A-435C55D259CC}"/>
    <dgm:cxn modelId="{BAA87D49-6EC0-45CC-AA89-1C0A312FEA1C}" type="presOf" srcId="{31B2AEAD-F3C9-4F71-AE90-E31CF162812C}" destId="{6BCE1FEF-9B19-48C9-8F97-E5844205CF08}" srcOrd="0" destOrd="1" presId="urn:microsoft.com/office/officeart/2018/5/layout/CenteredIconLabelDescriptionList"/>
    <dgm:cxn modelId="{63176C5C-8DD8-401A-8DDF-891B925C29D1}" type="presOf" srcId="{34789676-F103-4E18-B4FE-7A8BF49D62F3}" destId="{6BCE1FEF-9B19-48C9-8F97-E5844205CF08}" srcOrd="0" destOrd="2" presId="urn:microsoft.com/office/officeart/2018/5/layout/CenteredIconLabelDescriptionList"/>
    <dgm:cxn modelId="{331B318E-8E91-43BF-9CC2-22DE36A4C1F3}" type="presOf" srcId="{32DFE17D-ED90-4576-AD22-8140DB358EA4}" destId="{BEB2D5D3-4A77-472C-A6BE-DF1C20F53AC7}" srcOrd="0" destOrd="0" presId="urn:microsoft.com/office/officeart/2018/5/layout/CenteredIconLabelDescriptionList"/>
    <dgm:cxn modelId="{95E8FCA2-9A5B-485A-A02A-2440534016CD}" srcId="{32DFE17D-ED90-4576-AD22-8140DB358EA4}" destId="{99073D06-2C1E-4E25-B25C-E790A6C33C0A}" srcOrd="2" destOrd="0" parTransId="{C6EFA66D-72BC-4D2C-9EFB-205AA9403F96}" sibTransId="{F12C00EC-ADCD-48B7-9405-6AAD7FA5DD99}"/>
    <dgm:cxn modelId="{EBA0DDBC-D08E-4C62-96F9-A0B599EAD77F}" srcId="{99073D06-2C1E-4E25-B25C-E790A6C33C0A}" destId="{31B2AEAD-F3C9-4F71-AE90-E31CF162812C}" srcOrd="1" destOrd="0" parTransId="{F5393E29-3BC7-409C-A5E8-644F3E3EE5E7}" sibTransId="{2DF53F45-9DB7-46B0-8D5C-6FEA66D0116D}"/>
    <dgm:cxn modelId="{860779C9-7739-4C3A-B690-51BA63569828}" srcId="{99073D06-2C1E-4E25-B25C-E790A6C33C0A}" destId="{34789676-F103-4E18-B4FE-7A8BF49D62F3}" srcOrd="2" destOrd="0" parTransId="{AC8B2A01-8755-4C53-9EC2-25C74D84A587}" sibTransId="{9D1FB3BA-5A02-4DF7-8377-36E5BA9F36B9}"/>
    <dgm:cxn modelId="{2A29E6EB-4AB1-452B-9F44-B62BB4BA8F6C}" type="presOf" srcId="{99073D06-2C1E-4E25-B25C-E790A6C33C0A}" destId="{DEA05E6D-6D09-4E77-BA58-BFDB5EF74E88}" srcOrd="0" destOrd="0" presId="urn:microsoft.com/office/officeart/2018/5/layout/CenteredIconLabelDescriptionList"/>
    <dgm:cxn modelId="{E45C40EC-ED69-4217-B8D8-F6C371ED1B19}" srcId="{32DFE17D-ED90-4576-AD22-8140DB358EA4}" destId="{34BEFC19-2372-4737-8195-6950D579BE2A}" srcOrd="1" destOrd="0" parTransId="{F8A55D85-C424-45B5-B50B-909B9DAA4D70}" sibTransId="{D6C5B54F-E3C3-4A17-A4F1-F058CD907F45}"/>
    <dgm:cxn modelId="{B067F40E-62EC-4461-A5A1-4F4D79A4B365}" type="presParOf" srcId="{BEB2D5D3-4A77-472C-A6BE-DF1C20F53AC7}" destId="{BB2A921B-E52E-46F4-8347-F9A134A1062B}" srcOrd="0" destOrd="0" presId="urn:microsoft.com/office/officeart/2018/5/layout/CenteredIconLabelDescriptionList"/>
    <dgm:cxn modelId="{99025737-14F9-4B91-99AB-BDE7F4A2862A}" type="presParOf" srcId="{BB2A921B-E52E-46F4-8347-F9A134A1062B}" destId="{0C8181A4-22AF-456E-B302-D668D4EBB46A}" srcOrd="0" destOrd="0" presId="urn:microsoft.com/office/officeart/2018/5/layout/CenteredIconLabelDescriptionList"/>
    <dgm:cxn modelId="{0F80BCE8-D0ED-4479-8402-EC1D77F9579D}" type="presParOf" srcId="{BB2A921B-E52E-46F4-8347-F9A134A1062B}" destId="{66A953FD-CB14-4802-B35F-6B0971B7276D}" srcOrd="1" destOrd="0" presId="urn:microsoft.com/office/officeart/2018/5/layout/CenteredIconLabelDescriptionList"/>
    <dgm:cxn modelId="{3F643F7A-42A5-486C-B68B-5F511216A4E3}" type="presParOf" srcId="{BB2A921B-E52E-46F4-8347-F9A134A1062B}" destId="{3F1B3405-336B-4709-A261-60D50E93C7AD}" srcOrd="2" destOrd="0" presId="urn:microsoft.com/office/officeart/2018/5/layout/CenteredIconLabelDescriptionList"/>
    <dgm:cxn modelId="{EB90506C-5454-4A6F-895C-6084C3050E26}" type="presParOf" srcId="{BB2A921B-E52E-46F4-8347-F9A134A1062B}" destId="{6229AE3E-D9F4-47DC-AE22-CB7DECEE64E4}" srcOrd="3" destOrd="0" presId="urn:microsoft.com/office/officeart/2018/5/layout/CenteredIconLabelDescriptionList"/>
    <dgm:cxn modelId="{C3B0A971-2DE0-49D3-B25A-F3F9018B2C9C}" type="presParOf" srcId="{BB2A921B-E52E-46F4-8347-F9A134A1062B}" destId="{B4A54D4F-E283-41B1-BAE4-675CB8DE4B33}" srcOrd="4" destOrd="0" presId="urn:microsoft.com/office/officeart/2018/5/layout/CenteredIconLabelDescriptionList"/>
    <dgm:cxn modelId="{94C275AB-0FF0-42C2-A0ED-C657F03E2DE2}" type="presParOf" srcId="{BEB2D5D3-4A77-472C-A6BE-DF1C20F53AC7}" destId="{376EB701-915A-43AA-95A0-0DBA1DD9C23B}" srcOrd="1" destOrd="0" presId="urn:microsoft.com/office/officeart/2018/5/layout/CenteredIconLabelDescriptionList"/>
    <dgm:cxn modelId="{1DC5C4D3-B720-45A9-B215-B0A2962B976D}" type="presParOf" srcId="{BEB2D5D3-4A77-472C-A6BE-DF1C20F53AC7}" destId="{3E3E3AC4-89C6-49A8-8339-E18D9BA46368}" srcOrd="2" destOrd="0" presId="urn:microsoft.com/office/officeart/2018/5/layout/CenteredIconLabelDescriptionList"/>
    <dgm:cxn modelId="{80ECF5E9-787B-4665-BC98-51AB56F05CAD}" type="presParOf" srcId="{3E3E3AC4-89C6-49A8-8339-E18D9BA46368}" destId="{C1EDEC84-BE49-42F7-AC6C-E2152696BDAB}" srcOrd="0" destOrd="0" presId="urn:microsoft.com/office/officeart/2018/5/layout/CenteredIconLabelDescriptionList"/>
    <dgm:cxn modelId="{0F655291-78A7-4E5F-86F8-F1735DC75E22}" type="presParOf" srcId="{3E3E3AC4-89C6-49A8-8339-E18D9BA46368}" destId="{BB72EB71-AB30-44B0-B541-C70137384FB7}" srcOrd="1" destOrd="0" presId="urn:microsoft.com/office/officeart/2018/5/layout/CenteredIconLabelDescriptionList"/>
    <dgm:cxn modelId="{F853B5D1-92F6-43D1-B5C1-573C6D644B8F}" type="presParOf" srcId="{3E3E3AC4-89C6-49A8-8339-E18D9BA46368}" destId="{098C6CDD-C6D3-4F4E-A024-1F29627878BA}" srcOrd="2" destOrd="0" presId="urn:microsoft.com/office/officeart/2018/5/layout/CenteredIconLabelDescriptionList"/>
    <dgm:cxn modelId="{6D1ECC32-143F-4C12-A232-E98E8A179030}" type="presParOf" srcId="{3E3E3AC4-89C6-49A8-8339-E18D9BA46368}" destId="{D80CCC03-252D-4A0F-B7E4-4952E784398A}" srcOrd="3" destOrd="0" presId="urn:microsoft.com/office/officeart/2018/5/layout/CenteredIconLabelDescriptionList"/>
    <dgm:cxn modelId="{4E58D3AB-FA6E-4723-8259-083949E43EBE}" type="presParOf" srcId="{3E3E3AC4-89C6-49A8-8339-E18D9BA46368}" destId="{6F8DC492-C132-468F-AFD3-0FAED05D921E}" srcOrd="4" destOrd="0" presId="urn:microsoft.com/office/officeart/2018/5/layout/CenteredIconLabelDescriptionList"/>
    <dgm:cxn modelId="{F1C53A23-0F41-4F03-AA1C-EC688308D1F7}" type="presParOf" srcId="{BEB2D5D3-4A77-472C-A6BE-DF1C20F53AC7}" destId="{F345E146-D1C6-4EFB-9AFD-9F5B912E9A98}" srcOrd="3" destOrd="0" presId="urn:microsoft.com/office/officeart/2018/5/layout/CenteredIconLabelDescriptionList"/>
    <dgm:cxn modelId="{034B9BF4-BFD6-472C-9348-7930F9FFB3FB}" type="presParOf" srcId="{BEB2D5D3-4A77-472C-A6BE-DF1C20F53AC7}" destId="{7E6CE56C-5EB4-43EC-AC91-B2909C6E085C}" srcOrd="4" destOrd="0" presId="urn:microsoft.com/office/officeart/2018/5/layout/CenteredIconLabelDescriptionList"/>
    <dgm:cxn modelId="{8A988726-9863-4857-A309-7D1DFFB7956B}" type="presParOf" srcId="{7E6CE56C-5EB4-43EC-AC91-B2909C6E085C}" destId="{E8D2285C-A29D-447A-AC79-7DAF619EFD6E}" srcOrd="0" destOrd="0" presId="urn:microsoft.com/office/officeart/2018/5/layout/CenteredIconLabelDescriptionList"/>
    <dgm:cxn modelId="{C192650F-62AA-43E9-8933-D451BEBCE974}" type="presParOf" srcId="{7E6CE56C-5EB4-43EC-AC91-B2909C6E085C}" destId="{06B87931-A93B-40C9-A67D-C2166F55E6CC}" srcOrd="1" destOrd="0" presId="urn:microsoft.com/office/officeart/2018/5/layout/CenteredIconLabelDescriptionList"/>
    <dgm:cxn modelId="{53BCB936-66EF-4D8A-AF1C-4398F13505FC}" type="presParOf" srcId="{7E6CE56C-5EB4-43EC-AC91-B2909C6E085C}" destId="{DEA05E6D-6D09-4E77-BA58-BFDB5EF74E88}" srcOrd="2" destOrd="0" presId="urn:microsoft.com/office/officeart/2018/5/layout/CenteredIconLabelDescriptionList"/>
    <dgm:cxn modelId="{23850FE7-C297-404A-94E7-72FC50B372D0}" type="presParOf" srcId="{7E6CE56C-5EB4-43EC-AC91-B2909C6E085C}" destId="{98832429-78A7-414F-A97E-823C5FB305FA}" srcOrd="3" destOrd="0" presId="urn:microsoft.com/office/officeart/2018/5/layout/CenteredIconLabelDescriptionList"/>
    <dgm:cxn modelId="{F935F3B8-E4A7-44C6-8A77-B3593F771A3C}" type="presParOf" srcId="{7E6CE56C-5EB4-43EC-AC91-B2909C6E085C}" destId="{6BCE1FEF-9B19-48C9-8F97-E5844205CF08}"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106B90-CF0E-4502-8581-6A16FA8388E5}"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D59F7947-18C9-4742-9C1D-1A72876864B0}">
      <dgm:prSet/>
      <dgm:spPr/>
      <dgm:t>
        <a:bodyPr/>
        <a:lstStyle/>
        <a:p>
          <a:pPr>
            <a:defRPr b="1"/>
          </a:pPr>
          <a:r>
            <a:rPr lang="it-IT"/>
            <a:t>ECONOMIC CONSEQUENCES</a:t>
          </a:r>
          <a:endParaRPr lang="en-US"/>
        </a:p>
      </dgm:t>
    </dgm:pt>
    <dgm:pt modelId="{A8B13595-66CC-434F-8EA3-9052BB8B111A}" type="parTrans" cxnId="{1222DC2A-DF2F-4990-B07F-9524CBC683E0}">
      <dgm:prSet/>
      <dgm:spPr/>
      <dgm:t>
        <a:bodyPr/>
        <a:lstStyle/>
        <a:p>
          <a:endParaRPr lang="en-US"/>
        </a:p>
      </dgm:t>
    </dgm:pt>
    <dgm:pt modelId="{E18820D5-E4FF-425B-AEBB-366878BCD3A9}" type="sibTrans" cxnId="{1222DC2A-DF2F-4990-B07F-9524CBC683E0}">
      <dgm:prSet/>
      <dgm:spPr/>
      <dgm:t>
        <a:bodyPr/>
        <a:lstStyle/>
        <a:p>
          <a:endParaRPr lang="en-US"/>
        </a:p>
      </dgm:t>
    </dgm:pt>
    <dgm:pt modelId="{3B141683-DC73-4891-ABEB-9CB59B68B8AA}">
      <dgm:prSet/>
      <dgm:spPr/>
      <dgm:t>
        <a:bodyPr/>
        <a:lstStyle/>
        <a:p>
          <a:r>
            <a:rPr lang="it-IT"/>
            <a:t>COMPENSATION (ALWAYS DUE!)</a:t>
          </a:r>
          <a:endParaRPr lang="en-US"/>
        </a:p>
      </dgm:t>
    </dgm:pt>
    <dgm:pt modelId="{91288B3D-FE8C-48E2-B476-2AE3669BB7B1}" type="parTrans" cxnId="{1117D4F7-E227-4983-8322-02D93B492CA4}">
      <dgm:prSet/>
      <dgm:spPr/>
      <dgm:t>
        <a:bodyPr/>
        <a:lstStyle/>
        <a:p>
          <a:endParaRPr lang="en-US"/>
        </a:p>
      </dgm:t>
    </dgm:pt>
    <dgm:pt modelId="{E38AB111-FE77-4A21-8356-924D658F343E}" type="sibTrans" cxnId="{1117D4F7-E227-4983-8322-02D93B492CA4}">
      <dgm:prSet/>
      <dgm:spPr/>
      <dgm:t>
        <a:bodyPr/>
        <a:lstStyle/>
        <a:p>
          <a:endParaRPr lang="en-US"/>
        </a:p>
      </dgm:t>
    </dgm:pt>
    <dgm:pt modelId="{790141F3-1597-40B4-A525-F785D5E7A0F5}">
      <dgm:prSet/>
      <dgm:spPr/>
      <dgm:t>
        <a:bodyPr/>
        <a:lstStyle/>
        <a:p>
          <a:pPr>
            <a:defRPr b="1"/>
          </a:pPr>
          <a:r>
            <a:rPr lang="it-IT"/>
            <a:t>SPORTING CONSEQUENCES </a:t>
          </a:r>
          <a:endParaRPr lang="en-US"/>
        </a:p>
      </dgm:t>
    </dgm:pt>
    <dgm:pt modelId="{32FFD882-C2BC-4579-A511-BE2DD4C613A3}" type="parTrans" cxnId="{F4AD123C-6753-41DB-BA90-87764CFC8DC3}">
      <dgm:prSet/>
      <dgm:spPr/>
      <dgm:t>
        <a:bodyPr/>
        <a:lstStyle/>
        <a:p>
          <a:endParaRPr lang="en-US"/>
        </a:p>
      </dgm:t>
    </dgm:pt>
    <dgm:pt modelId="{43420A9B-BB22-4AF0-8AAB-51C313F56170}" type="sibTrans" cxnId="{F4AD123C-6753-41DB-BA90-87764CFC8DC3}">
      <dgm:prSet/>
      <dgm:spPr/>
      <dgm:t>
        <a:bodyPr/>
        <a:lstStyle/>
        <a:p>
          <a:endParaRPr lang="en-US"/>
        </a:p>
      </dgm:t>
    </dgm:pt>
    <dgm:pt modelId="{1E72DBC7-9563-494C-8FE2-D03D402A633A}" type="pres">
      <dgm:prSet presAssocID="{35106B90-CF0E-4502-8581-6A16FA8388E5}" presName="root" presStyleCnt="0">
        <dgm:presLayoutVars>
          <dgm:dir/>
          <dgm:resizeHandles val="exact"/>
        </dgm:presLayoutVars>
      </dgm:prSet>
      <dgm:spPr/>
    </dgm:pt>
    <dgm:pt modelId="{FFBA7BB6-7840-4098-AD15-5C22E8053505}" type="pres">
      <dgm:prSet presAssocID="{D59F7947-18C9-4742-9C1D-1A72876864B0}" presName="compNode" presStyleCnt="0"/>
      <dgm:spPr/>
    </dgm:pt>
    <dgm:pt modelId="{ABC7E1D0-889E-4CE8-ACED-FDCF993EB3BE}" type="pres">
      <dgm:prSet presAssocID="{D59F7947-18C9-4742-9C1D-1A72876864B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C2A44A66-7701-477C-8BE3-AF0472B71673}" type="pres">
      <dgm:prSet presAssocID="{D59F7947-18C9-4742-9C1D-1A72876864B0}" presName="iconSpace" presStyleCnt="0"/>
      <dgm:spPr/>
    </dgm:pt>
    <dgm:pt modelId="{CB9E4F86-76FC-4423-AEB4-CE0CFA7C4100}" type="pres">
      <dgm:prSet presAssocID="{D59F7947-18C9-4742-9C1D-1A72876864B0}" presName="parTx" presStyleLbl="revTx" presStyleIdx="0" presStyleCnt="4">
        <dgm:presLayoutVars>
          <dgm:chMax val="0"/>
          <dgm:chPref val="0"/>
        </dgm:presLayoutVars>
      </dgm:prSet>
      <dgm:spPr/>
    </dgm:pt>
    <dgm:pt modelId="{22FAB2F6-47BC-4FEF-9987-A81F20BAA003}" type="pres">
      <dgm:prSet presAssocID="{D59F7947-18C9-4742-9C1D-1A72876864B0}" presName="txSpace" presStyleCnt="0"/>
      <dgm:spPr/>
    </dgm:pt>
    <dgm:pt modelId="{723A2E4B-441F-4546-B31E-9E4124B1BD6E}" type="pres">
      <dgm:prSet presAssocID="{D59F7947-18C9-4742-9C1D-1A72876864B0}" presName="desTx" presStyleLbl="revTx" presStyleIdx="1" presStyleCnt="4">
        <dgm:presLayoutVars/>
      </dgm:prSet>
      <dgm:spPr/>
    </dgm:pt>
    <dgm:pt modelId="{05E8142B-8FDC-49BF-8450-BE1397CA7A71}" type="pres">
      <dgm:prSet presAssocID="{E18820D5-E4FF-425B-AEBB-366878BCD3A9}" presName="sibTrans" presStyleCnt="0"/>
      <dgm:spPr/>
    </dgm:pt>
    <dgm:pt modelId="{EE5D5D87-E508-4003-9961-6BC3A50F3DC3}" type="pres">
      <dgm:prSet presAssocID="{790141F3-1597-40B4-A525-F785D5E7A0F5}" presName="compNode" presStyleCnt="0"/>
      <dgm:spPr/>
    </dgm:pt>
    <dgm:pt modelId="{235EEAB9-3FE7-4E48-8AA4-F87824A847C4}" type="pres">
      <dgm:prSet presAssocID="{790141F3-1597-40B4-A525-F785D5E7A0F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otball"/>
        </a:ext>
      </dgm:extLst>
    </dgm:pt>
    <dgm:pt modelId="{B45E09F6-BC66-4AD6-BD52-2437D1C1D87D}" type="pres">
      <dgm:prSet presAssocID="{790141F3-1597-40B4-A525-F785D5E7A0F5}" presName="iconSpace" presStyleCnt="0"/>
      <dgm:spPr/>
    </dgm:pt>
    <dgm:pt modelId="{23F40FC2-492A-42B6-ADED-ACECA8602C1F}" type="pres">
      <dgm:prSet presAssocID="{790141F3-1597-40B4-A525-F785D5E7A0F5}" presName="parTx" presStyleLbl="revTx" presStyleIdx="2" presStyleCnt="4">
        <dgm:presLayoutVars>
          <dgm:chMax val="0"/>
          <dgm:chPref val="0"/>
        </dgm:presLayoutVars>
      </dgm:prSet>
      <dgm:spPr/>
    </dgm:pt>
    <dgm:pt modelId="{B34FC6CC-6F7E-4128-9D38-9DF2B3FEF264}" type="pres">
      <dgm:prSet presAssocID="{790141F3-1597-40B4-A525-F785D5E7A0F5}" presName="txSpace" presStyleCnt="0"/>
      <dgm:spPr/>
    </dgm:pt>
    <dgm:pt modelId="{611D7431-C3EA-480F-AA19-0F4D74D937E4}" type="pres">
      <dgm:prSet presAssocID="{790141F3-1597-40B4-A525-F785D5E7A0F5}" presName="desTx" presStyleLbl="revTx" presStyleIdx="3" presStyleCnt="4">
        <dgm:presLayoutVars/>
      </dgm:prSet>
      <dgm:spPr/>
    </dgm:pt>
  </dgm:ptLst>
  <dgm:cxnLst>
    <dgm:cxn modelId="{1222DC2A-DF2F-4990-B07F-9524CBC683E0}" srcId="{35106B90-CF0E-4502-8581-6A16FA8388E5}" destId="{D59F7947-18C9-4742-9C1D-1A72876864B0}" srcOrd="0" destOrd="0" parTransId="{A8B13595-66CC-434F-8EA3-9052BB8B111A}" sibTransId="{E18820D5-E4FF-425B-AEBB-366878BCD3A9}"/>
    <dgm:cxn modelId="{F4AD123C-6753-41DB-BA90-87764CFC8DC3}" srcId="{35106B90-CF0E-4502-8581-6A16FA8388E5}" destId="{790141F3-1597-40B4-A525-F785D5E7A0F5}" srcOrd="1" destOrd="0" parTransId="{32FFD882-C2BC-4579-A511-BE2DD4C613A3}" sibTransId="{43420A9B-BB22-4AF0-8AAB-51C313F56170}"/>
    <dgm:cxn modelId="{4050F351-204E-407C-AAF8-6B30BAE1DA26}" type="presOf" srcId="{35106B90-CF0E-4502-8581-6A16FA8388E5}" destId="{1E72DBC7-9563-494C-8FE2-D03D402A633A}" srcOrd="0" destOrd="0" presId="urn:microsoft.com/office/officeart/2018/5/layout/CenteredIconLabelDescriptionList"/>
    <dgm:cxn modelId="{5B88A977-B02B-4FB8-9663-044EFFD3A44A}" type="presOf" srcId="{3B141683-DC73-4891-ABEB-9CB59B68B8AA}" destId="{723A2E4B-441F-4546-B31E-9E4124B1BD6E}" srcOrd="0" destOrd="0" presId="urn:microsoft.com/office/officeart/2018/5/layout/CenteredIconLabelDescriptionList"/>
    <dgm:cxn modelId="{82ED1787-1554-407E-9A20-E146838CA489}" type="presOf" srcId="{790141F3-1597-40B4-A525-F785D5E7A0F5}" destId="{23F40FC2-492A-42B6-ADED-ACECA8602C1F}" srcOrd="0" destOrd="0" presId="urn:microsoft.com/office/officeart/2018/5/layout/CenteredIconLabelDescriptionList"/>
    <dgm:cxn modelId="{9EC0BD98-ADDD-4D0D-874C-8BFEA7ACE282}" type="presOf" srcId="{D59F7947-18C9-4742-9C1D-1A72876864B0}" destId="{CB9E4F86-76FC-4423-AEB4-CE0CFA7C4100}" srcOrd="0" destOrd="0" presId="urn:microsoft.com/office/officeart/2018/5/layout/CenteredIconLabelDescriptionList"/>
    <dgm:cxn modelId="{1117D4F7-E227-4983-8322-02D93B492CA4}" srcId="{D59F7947-18C9-4742-9C1D-1A72876864B0}" destId="{3B141683-DC73-4891-ABEB-9CB59B68B8AA}" srcOrd="0" destOrd="0" parTransId="{91288B3D-FE8C-48E2-B476-2AE3669BB7B1}" sibTransId="{E38AB111-FE77-4A21-8356-924D658F343E}"/>
    <dgm:cxn modelId="{86DBF502-068A-43DC-A609-2388FF9D6F65}" type="presParOf" srcId="{1E72DBC7-9563-494C-8FE2-D03D402A633A}" destId="{FFBA7BB6-7840-4098-AD15-5C22E8053505}" srcOrd="0" destOrd="0" presId="urn:microsoft.com/office/officeart/2018/5/layout/CenteredIconLabelDescriptionList"/>
    <dgm:cxn modelId="{F142F95B-1726-48A8-81F5-646FD83B3473}" type="presParOf" srcId="{FFBA7BB6-7840-4098-AD15-5C22E8053505}" destId="{ABC7E1D0-889E-4CE8-ACED-FDCF993EB3BE}" srcOrd="0" destOrd="0" presId="urn:microsoft.com/office/officeart/2018/5/layout/CenteredIconLabelDescriptionList"/>
    <dgm:cxn modelId="{E007CF6A-97AC-4785-9F3D-1B3CC65DB594}" type="presParOf" srcId="{FFBA7BB6-7840-4098-AD15-5C22E8053505}" destId="{C2A44A66-7701-477C-8BE3-AF0472B71673}" srcOrd="1" destOrd="0" presId="urn:microsoft.com/office/officeart/2018/5/layout/CenteredIconLabelDescriptionList"/>
    <dgm:cxn modelId="{82CEEA63-EF27-473D-B16B-55DBD4494AA9}" type="presParOf" srcId="{FFBA7BB6-7840-4098-AD15-5C22E8053505}" destId="{CB9E4F86-76FC-4423-AEB4-CE0CFA7C4100}" srcOrd="2" destOrd="0" presId="urn:microsoft.com/office/officeart/2018/5/layout/CenteredIconLabelDescriptionList"/>
    <dgm:cxn modelId="{76D87B5D-F183-4C51-890A-FE15612CF83A}" type="presParOf" srcId="{FFBA7BB6-7840-4098-AD15-5C22E8053505}" destId="{22FAB2F6-47BC-4FEF-9987-A81F20BAA003}" srcOrd="3" destOrd="0" presId="urn:microsoft.com/office/officeart/2018/5/layout/CenteredIconLabelDescriptionList"/>
    <dgm:cxn modelId="{8FA095E5-A6D8-4990-B1DC-7858392EAB1C}" type="presParOf" srcId="{FFBA7BB6-7840-4098-AD15-5C22E8053505}" destId="{723A2E4B-441F-4546-B31E-9E4124B1BD6E}" srcOrd="4" destOrd="0" presId="urn:microsoft.com/office/officeart/2018/5/layout/CenteredIconLabelDescriptionList"/>
    <dgm:cxn modelId="{5F7974D1-6BE1-4D50-BFB5-0D5BE6426D03}" type="presParOf" srcId="{1E72DBC7-9563-494C-8FE2-D03D402A633A}" destId="{05E8142B-8FDC-49BF-8450-BE1397CA7A71}" srcOrd="1" destOrd="0" presId="urn:microsoft.com/office/officeart/2018/5/layout/CenteredIconLabelDescriptionList"/>
    <dgm:cxn modelId="{A23357DB-D572-4B8C-99A3-6F3F11D74F8F}" type="presParOf" srcId="{1E72DBC7-9563-494C-8FE2-D03D402A633A}" destId="{EE5D5D87-E508-4003-9961-6BC3A50F3DC3}" srcOrd="2" destOrd="0" presId="urn:microsoft.com/office/officeart/2018/5/layout/CenteredIconLabelDescriptionList"/>
    <dgm:cxn modelId="{E003CF88-FE2E-48B1-B806-B05A338F8662}" type="presParOf" srcId="{EE5D5D87-E508-4003-9961-6BC3A50F3DC3}" destId="{235EEAB9-3FE7-4E48-8AA4-F87824A847C4}" srcOrd="0" destOrd="0" presId="urn:microsoft.com/office/officeart/2018/5/layout/CenteredIconLabelDescriptionList"/>
    <dgm:cxn modelId="{91CBD04A-E394-4AF4-8F3B-48AE0AA68F36}" type="presParOf" srcId="{EE5D5D87-E508-4003-9961-6BC3A50F3DC3}" destId="{B45E09F6-BC66-4AD6-BD52-2437D1C1D87D}" srcOrd="1" destOrd="0" presId="urn:microsoft.com/office/officeart/2018/5/layout/CenteredIconLabelDescriptionList"/>
    <dgm:cxn modelId="{88CCD77A-3F11-4FFF-BAF1-F1B729DBB404}" type="presParOf" srcId="{EE5D5D87-E508-4003-9961-6BC3A50F3DC3}" destId="{23F40FC2-492A-42B6-ADED-ACECA8602C1F}" srcOrd="2" destOrd="0" presId="urn:microsoft.com/office/officeart/2018/5/layout/CenteredIconLabelDescriptionList"/>
    <dgm:cxn modelId="{673F01DE-607F-4389-ACFC-F5F44BF80548}" type="presParOf" srcId="{EE5D5D87-E508-4003-9961-6BC3A50F3DC3}" destId="{B34FC6CC-6F7E-4128-9D38-9DF2B3FEF264}" srcOrd="3" destOrd="0" presId="urn:microsoft.com/office/officeart/2018/5/layout/CenteredIconLabelDescriptionList"/>
    <dgm:cxn modelId="{B6981EA3-04C3-4ED0-B698-14A56651CED2}" type="presParOf" srcId="{EE5D5D87-E508-4003-9961-6BC3A50F3DC3}" destId="{611D7431-C3EA-480F-AA19-0F4D74D937E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41A48-0563-9046-94D9-1AD7FF889051}">
      <dsp:nvSpPr>
        <dsp:cNvPr id="0" name=""/>
        <dsp:cNvSpPr/>
      </dsp:nvSpPr>
      <dsp:spPr>
        <a:xfrm>
          <a:off x="394335" y="2336668"/>
          <a:ext cx="315468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15 Dec. 1995</a:t>
          </a:r>
        </a:p>
      </dsp:txBody>
      <dsp:txXfrm>
        <a:off x="394335" y="2336668"/>
        <a:ext cx="3154680" cy="491701"/>
      </dsp:txXfrm>
    </dsp:sp>
    <dsp:sp modelId="{95A71FB1-3B45-2349-BC9A-DCFD4D733E34}">
      <dsp:nvSpPr>
        <dsp:cNvPr id="0" name=""/>
        <dsp:cNvSpPr/>
      </dsp:nvSpPr>
      <dsp:spPr>
        <a:xfrm>
          <a:off x="0" y="2088642"/>
          <a:ext cx="7886700" cy="1740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08A54-0CE9-5741-BA19-6C431244E89F}">
      <dsp:nvSpPr>
        <dsp:cNvPr id="0" name=""/>
        <dsp:cNvSpPr/>
      </dsp:nvSpPr>
      <dsp:spPr>
        <a:xfrm>
          <a:off x="236601" y="741903"/>
          <a:ext cx="3470148" cy="6070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The Bosman case</a:t>
          </a:r>
        </a:p>
      </dsp:txBody>
      <dsp:txXfrm>
        <a:off x="236601" y="741903"/>
        <a:ext cx="3470148" cy="607011"/>
      </dsp:txXfrm>
    </dsp:sp>
    <dsp:sp modelId="{F39230E0-B4FE-B746-AC2B-30A243EAD31D}">
      <dsp:nvSpPr>
        <dsp:cNvPr id="0" name=""/>
        <dsp:cNvSpPr/>
      </dsp:nvSpPr>
      <dsp:spPr>
        <a:xfrm>
          <a:off x="1971674"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C763469-0091-AA4C-A761-7A487485C353}">
      <dsp:nvSpPr>
        <dsp:cNvPr id="0" name=""/>
        <dsp:cNvSpPr/>
      </dsp:nvSpPr>
      <dsp:spPr>
        <a:xfrm>
          <a:off x="2366010" y="1522968"/>
          <a:ext cx="315468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2001</a:t>
          </a:r>
        </a:p>
      </dsp:txBody>
      <dsp:txXfrm>
        <a:off x="2366010" y="1522968"/>
        <a:ext cx="3154680" cy="491701"/>
      </dsp:txXfrm>
    </dsp:sp>
    <dsp:sp modelId="{4917CA40-35D4-A44F-B3FE-6296A8B3787E}">
      <dsp:nvSpPr>
        <dsp:cNvPr id="0" name=""/>
        <dsp:cNvSpPr/>
      </dsp:nvSpPr>
      <dsp:spPr>
        <a:xfrm>
          <a:off x="2208275" y="3002423"/>
          <a:ext cx="3470148" cy="929486"/>
        </a:xfrm>
        <a:prstGeom prst="rect">
          <a:avLst/>
        </a:prstGeom>
        <a:solidFill>
          <a:schemeClr val="accent2">
            <a:tint val="40000"/>
            <a:alpha val="90000"/>
            <a:hueOff val="-463485"/>
            <a:satOff val="-13448"/>
            <a:lumOff val="1664"/>
            <a:alphaOff val="0"/>
          </a:schemeClr>
        </a:solidFill>
        <a:ln w="12700" cap="flat" cmpd="sng" algn="ctr">
          <a:solidFill>
            <a:schemeClr val="accent2">
              <a:tint val="40000"/>
              <a:alpha val="90000"/>
              <a:hueOff val="-463485"/>
              <a:satOff val="-13448"/>
              <a:lumOff val="16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The Gentlemen’s agreement  FIFA UEFA European Commission</a:t>
          </a:r>
        </a:p>
        <a:p>
          <a:pPr marL="114300" lvl="1" indent="-114300" algn="l" defTabSz="533400">
            <a:lnSpc>
              <a:spcPct val="90000"/>
            </a:lnSpc>
            <a:spcBef>
              <a:spcPct val="0"/>
            </a:spcBef>
            <a:spcAft>
              <a:spcPct val="15000"/>
            </a:spcAft>
            <a:buChar char="•"/>
          </a:pPr>
          <a:r>
            <a:rPr lang="en-US" sz="1200" kern="1200"/>
            <a:t>The five principles:</a:t>
          </a:r>
        </a:p>
      </dsp:txBody>
      <dsp:txXfrm>
        <a:off x="2208275" y="3002423"/>
        <a:ext cx="3470148" cy="929486"/>
      </dsp:txXfrm>
    </dsp:sp>
    <dsp:sp modelId="{D97C744A-E955-784F-96FE-439BC519678D}">
      <dsp:nvSpPr>
        <dsp:cNvPr id="0" name=""/>
        <dsp:cNvSpPr/>
      </dsp:nvSpPr>
      <dsp:spPr>
        <a:xfrm>
          <a:off x="3943349" y="2262695"/>
          <a:ext cx="0" cy="739727"/>
        </a:xfrm>
        <a:prstGeom prst="line">
          <a:avLst/>
        </a:prstGeom>
        <a:solidFill>
          <a:schemeClr val="accent2">
            <a:hueOff val="-691287"/>
            <a:satOff val="-18147"/>
            <a:lumOff val="9216"/>
            <a:alphaOff val="0"/>
          </a:schemeClr>
        </a:solidFill>
        <a:ln w="6350" cap="flat" cmpd="sng" algn="ctr">
          <a:solidFill>
            <a:schemeClr val="accent2">
              <a:hueOff val="-691287"/>
              <a:satOff val="-18147"/>
              <a:lumOff val="9216"/>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7715EF-97E6-054F-8851-67AAF9E36372}">
      <dsp:nvSpPr>
        <dsp:cNvPr id="0" name=""/>
        <dsp:cNvSpPr/>
      </dsp:nvSpPr>
      <dsp:spPr>
        <a:xfrm>
          <a:off x="1917283"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D457E01-F1B4-AD44-8F29-9C47375B18AD}">
      <dsp:nvSpPr>
        <dsp:cNvPr id="0" name=""/>
        <dsp:cNvSpPr/>
      </dsp:nvSpPr>
      <dsp:spPr>
        <a:xfrm>
          <a:off x="388895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118587A-618E-B04B-8861-2A1B66AABDB4}">
      <dsp:nvSpPr>
        <dsp:cNvPr id="0" name=""/>
        <dsp:cNvSpPr/>
      </dsp:nvSpPr>
      <dsp:spPr>
        <a:xfrm>
          <a:off x="4337685" y="2336668"/>
          <a:ext cx="315468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2001–2023</a:t>
          </a:r>
        </a:p>
      </dsp:txBody>
      <dsp:txXfrm>
        <a:off x="4337685" y="2336668"/>
        <a:ext cx="3154680" cy="491701"/>
      </dsp:txXfrm>
    </dsp:sp>
    <dsp:sp modelId="{2DD7D66C-ADDC-DC4E-9049-2FE6D3FC05D3}">
      <dsp:nvSpPr>
        <dsp:cNvPr id="0" name=""/>
        <dsp:cNvSpPr/>
      </dsp:nvSpPr>
      <dsp:spPr>
        <a:xfrm>
          <a:off x="4179951" y="457366"/>
          <a:ext cx="3470148" cy="891548"/>
        </a:xfrm>
        <a:prstGeom prst="rect">
          <a:avLst/>
        </a:prstGeom>
        <a:solidFill>
          <a:schemeClr val="accent2">
            <a:tint val="40000"/>
            <a:alpha val="90000"/>
            <a:hueOff val="-926970"/>
            <a:satOff val="-26896"/>
            <a:lumOff val="3327"/>
            <a:alphaOff val="0"/>
          </a:schemeClr>
        </a:solidFill>
        <a:ln w="12700" cap="flat" cmpd="sng" algn="ctr">
          <a:solidFill>
            <a:schemeClr val="accent2">
              <a:tint val="40000"/>
              <a:alpha val="90000"/>
              <a:hueOff val="-926970"/>
              <a:satOff val="-26896"/>
              <a:lumOff val="3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From 2001 to 2023 FIFA Regulations: from monologue to dialogue with stakeholders </a:t>
          </a:r>
        </a:p>
      </dsp:txBody>
      <dsp:txXfrm>
        <a:off x="4179951" y="457366"/>
        <a:ext cx="3470148" cy="891548"/>
      </dsp:txXfrm>
    </dsp:sp>
    <dsp:sp modelId="{C59397EF-A4E2-074F-86D7-47B5487B3654}">
      <dsp:nvSpPr>
        <dsp:cNvPr id="0" name=""/>
        <dsp:cNvSpPr/>
      </dsp:nvSpPr>
      <dsp:spPr>
        <a:xfrm>
          <a:off x="5915024" y="1348914"/>
          <a:ext cx="0" cy="739727"/>
        </a:xfrm>
        <a:prstGeom prst="line">
          <a:avLst/>
        </a:prstGeom>
        <a:solidFill>
          <a:schemeClr val="accent2">
            <a:hueOff val="-1382574"/>
            <a:satOff val="-36295"/>
            <a:lumOff val="18431"/>
            <a:alphaOff val="0"/>
          </a:schemeClr>
        </a:solidFill>
        <a:ln w="6350" cap="flat" cmpd="sng" algn="ctr">
          <a:solidFill>
            <a:schemeClr val="accent2">
              <a:hueOff val="-1382574"/>
              <a:satOff val="-36295"/>
              <a:lumOff val="1843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2106462-DEF4-1349-BCD6-8D09F904BE4F}">
      <dsp:nvSpPr>
        <dsp:cNvPr id="0" name=""/>
        <dsp:cNvSpPr/>
      </dsp:nvSpPr>
      <dsp:spPr>
        <a:xfrm>
          <a:off x="5860633"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47A88-904C-2A48-A269-01D85C39F6DD}">
      <dsp:nvSpPr>
        <dsp:cNvPr id="0" name=""/>
        <dsp:cNvSpPr/>
      </dsp:nvSpPr>
      <dsp:spPr>
        <a:xfrm>
          <a:off x="0" y="176922"/>
          <a:ext cx="5000124" cy="72247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Termination without  just cause</a:t>
          </a:r>
        </a:p>
      </dsp:txBody>
      <dsp:txXfrm>
        <a:off x="35268" y="212190"/>
        <a:ext cx="4929588" cy="651938"/>
      </dsp:txXfrm>
    </dsp:sp>
    <dsp:sp modelId="{FCC0A2F5-75CA-6142-BCD0-0B49AE45746C}">
      <dsp:nvSpPr>
        <dsp:cNvPr id="0" name=""/>
        <dsp:cNvSpPr/>
      </dsp:nvSpPr>
      <dsp:spPr>
        <a:xfrm>
          <a:off x="0" y="954117"/>
          <a:ext cx="5000124" cy="722474"/>
        </a:xfrm>
        <a:prstGeom prst="roundRect">
          <a:avLst/>
        </a:prstGeom>
        <a:gradFill rotWithShape="0">
          <a:gsLst>
            <a:gs pos="0">
              <a:schemeClr val="accent5">
                <a:hueOff val="373048"/>
                <a:satOff val="-10040"/>
                <a:lumOff val="-6941"/>
                <a:alphaOff val="0"/>
                <a:satMod val="103000"/>
                <a:lumMod val="102000"/>
                <a:tint val="94000"/>
              </a:schemeClr>
            </a:gs>
            <a:gs pos="50000">
              <a:schemeClr val="accent5">
                <a:hueOff val="373048"/>
                <a:satOff val="-10040"/>
                <a:lumOff val="-6941"/>
                <a:alphaOff val="0"/>
                <a:satMod val="110000"/>
                <a:lumMod val="100000"/>
                <a:shade val="100000"/>
              </a:schemeClr>
            </a:gs>
            <a:gs pos="100000">
              <a:schemeClr val="accent5">
                <a:hueOff val="373048"/>
                <a:satOff val="-10040"/>
                <a:lumOff val="-6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DRC : 10.500.000 euros in </a:t>
          </a:r>
          <a:r>
            <a:rPr lang="en-US" sz="1900" kern="1200" dirty="0" err="1"/>
            <a:t>favour</a:t>
          </a:r>
          <a:r>
            <a:rPr lang="en-US" sz="1900" kern="1200" dirty="0"/>
            <a:t> of </a:t>
          </a:r>
          <a:r>
            <a:rPr lang="en-US" sz="1900" kern="1200" dirty="0" err="1"/>
            <a:t>Lokomotiev</a:t>
          </a:r>
          <a:r>
            <a:rPr lang="en-US" sz="1900" kern="1200" dirty="0"/>
            <a:t> Moscow </a:t>
          </a:r>
        </a:p>
      </dsp:txBody>
      <dsp:txXfrm>
        <a:off x="35268" y="989385"/>
        <a:ext cx="4929588" cy="651938"/>
      </dsp:txXfrm>
    </dsp:sp>
    <dsp:sp modelId="{5B5B8C42-E271-CD4C-BF01-3C6E82A36402}">
      <dsp:nvSpPr>
        <dsp:cNvPr id="0" name=""/>
        <dsp:cNvSpPr/>
      </dsp:nvSpPr>
      <dsp:spPr>
        <a:xfrm>
          <a:off x="0" y="1731312"/>
          <a:ext cx="5000124" cy="722474"/>
        </a:xfrm>
        <a:prstGeom prst="roundRect">
          <a:avLst/>
        </a:prstGeom>
        <a:gradFill rotWithShape="0">
          <a:gsLst>
            <a:gs pos="0">
              <a:schemeClr val="accent5">
                <a:hueOff val="746095"/>
                <a:satOff val="-20080"/>
                <a:lumOff val="-13882"/>
                <a:alphaOff val="0"/>
                <a:satMod val="103000"/>
                <a:lumMod val="102000"/>
                <a:tint val="94000"/>
              </a:schemeClr>
            </a:gs>
            <a:gs pos="50000">
              <a:schemeClr val="accent5">
                <a:hueOff val="746095"/>
                <a:satOff val="-20080"/>
                <a:lumOff val="-13882"/>
                <a:alphaOff val="0"/>
                <a:satMod val="110000"/>
                <a:lumMod val="100000"/>
                <a:shade val="100000"/>
              </a:schemeClr>
            </a:gs>
            <a:gs pos="100000">
              <a:schemeClr val="accent5">
                <a:hueOff val="746095"/>
                <a:satOff val="-20080"/>
                <a:lumOff val="-138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Charleroi interested but…</a:t>
          </a:r>
        </a:p>
      </dsp:txBody>
      <dsp:txXfrm>
        <a:off x="35268" y="1766580"/>
        <a:ext cx="4929588" cy="651938"/>
      </dsp:txXfrm>
    </dsp:sp>
    <dsp:sp modelId="{CA74B7DE-898E-5D4F-A8C7-9B5304049389}">
      <dsp:nvSpPr>
        <dsp:cNvPr id="0" name=""/>
        <dsp:cNvSpPr/>
      </dsp:nvSpPr>
      <dsp:spPr>
        <a:xfrm>
          <a:off x="0" y="2508507"/>
          <a:ext cx="5000124" cy="722474"/>
        </a:xfrm>
        <a:prstGeom prst="roundRect">
          <a:avLst/>
        </a:prstGeom>
        <a:gradFill rotWithShape="0">
          <a:gsLst>
            <a:gs pos="0">
              <a:schemeClr val="accent5">
                <a:hueOff val="1119143"/>
                <a:satOff val="-30120"/>
                <a:lumOff val="-20824"/>
                <a:alphaOff val="0"/>
                <a:satMod val="103000"/>
                <a:lumMod val="102000"/>
                <a:tint val="94000"/>
              </a:schemeClr>
            </a:gs>
            <a:gs pos="50000">
              <a:schemeClr val="accent5">
                <a:hueOff val="1119143"/>
                <a:satOff val="-30120"/>
                <a:lumOff val="-20824"/>
                <a:alphaOff val="0"/>
                <a:satMod val="110000"/>
                <a:lumMod val="100000"/>
                <a:shade val="100000"/>
              </a:schemeClr>
            </a:gs>
            <a:gs pos="100000">
              <a:schemeClr val="accent5">
                <a:hueOff val="1119143"/>
                <a:satOff val="-30120"/>
                <a:lumOff val="-20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No clearance from FIFA  (NO ITC)</a:t>
          </a:r>
        </a:p>
      </dsp:txBody>
      <dsp:txXfrm>
        <a:off x="35268" y="2543775"/>
        <a:ext cx="4929588" cy="651938"/>
      </dsp:txXfrm>
    </dsp:sp>
    <dsp:sp modelId="{34F4DE1B-958C-B24A-9F20-04D3AADA9DBE}">
      <dsp:nvSpPr>
        <dsp:cNvPr id="0" name=""/>
        <dsp:cNvSpPr/>
      </dsp:nvSpPr>
      <dsp:spPr>
        <a:xfrm>
          <a:off x="0" y="3285702"/>
          <a:ext cx="5000124" cy="722474"/>
        </a:xfrm>
        <a:prstGeom prst="roundRect">
          <a:avLst/>
        </a:prstGeom>
        <a:gradFill rotWithShape="0">
          <a:gsLst>
            <a:gs pos="0">
              <a:schemeClr val="accent5">
                <a:hueOff val="1492190"/>
                <a:satOff val="-40160"/>
                <a:lumOff val="-27765"/>
                <a:alphaOff val="0"/>
                <a:satMod val="103000"/>
                <a:lumMod val="102000"/>
                <a:tint val="94000"/>
              </a:schemeClr>
            </a:gs>
            <a:gs pos="50000">
              <a:schemeClr val="accent5">
                <a:hueOff val="1492190"/>
                <a:satOff val="-40160"/>
                <a:lumOff val="-27765"/>
                <a:alphaOff val="0"/>
                <a:satMod val="110000"/>
                <a:lumMod val="100000"/>
                <a:shade val="100000"/>
              </a:schemeClr>
            </a:gs>
            <a:gs pos="100000">
              <a:schemeClr val="accent5">
                <a:hueOff val="1492190"/>
                <a:satOff val="-40160"/>
                <a:lumOff val="-27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Case before national judge </a:t>
          </a:r>
        </a:p>
      </dsp:txBody>
      <dsp:txXfrm>
        <a:off x="35268" y="3320970"/>
        <a:ext cx="4929588" cy="651938"/>
      </dsp:txXfrm>
    </dsp:sp>
    <dsp:sp modelId="{194B2149-5949-914A-89CF-91147973E30C}">
      <dsp:nvSpPr>
        <dsp:cNvPr id="0" name=""/>
        <dsp:cNvSpPr/>
      </dsp:nvSpPr>
      <dsp:spPr>
        <a:xfrm>
          <a:off x="0" y="4062897"/>
          <a:ext cx="5000124" cy="722474"/>
        </a:xfrm>
        <a:prstGeom prst="roundRect">
          <a:avLst/>
        </a:prstGeom>
        <a:gradFill rotWithShape="0">
          <a:gsLst>
            <a:gs pos="0">
              <a:schemeClr val="accent5">
                <a:hueOff val="1865238"/>
                <a:satOff val="-50200"/>
                <a:lumOff val="-34706"/>
                <a:alphaOff val="0"/>
                <a:satMod val="103000"/>
                <a:lumMod val="102000"/>
                <a:tint val="94000"/>
              </a:schemeClr>
            </a:gs>
            <a:gs pos="50000">
              <a:schemeClr val="accent5">
                <a:hueOff val="1865238"/>
                <a:satOff val="-50200"/>
                <a:lumOff val="-34706"/>
                <a:alphaOff val="0"/>
                <a:satMod val="110000"/>
                <a:lumMod val="100000"/>
                <a:shade val="100000"/>
              </a:schemeClr>
            </a:gs>
            <a:gs pos="100000">
              <a:schemeClr val="accent5">
                <a:hueOff val="1865238"/>
                <a:satOff val="-50200"/>
                <a:lumOff val="-3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Preliminary questions for ECJ: </a:t>
          </a:r>
        </a:p>
      </dsp:txBody>
      <dsp:txXfrm>
        <a:off x="35268" y="4098165"/>
        <a:ext cx="4929588" cy="651938"/>
      </dsp:txXfrm>
    </dsp:sp>
    <dsp:sp modelId="{9A55C3D7-7313-6547-8426-EA359D1DA333}">
      <dsp:nvSpPr>
        <dsp:cNvPr id="0" name=""/>
        <dsp:cNvSpPr/>
      </dsp:nvSpPr>
      <dsp:spPr>
        <a:xfrm>
          <a:off x="0" y="4785372"/>
          <a:ext cx="5000124"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Competition law </a:t>
          </a:r>
        </a:p>
        <a:p>
          <a:pPr marL="114300" lvl="1" indent="-114300" algn="l" defTabSz="666750">
            <a:lnSpc>
              <a:spcPct val="90000"/>
            </a:lnSpc>
            <a:spcBef>
              <a:spcPct val="0"/>
            </a:spcBef>
            <a:spcAft>
              <a:spcPct val="20000"/>
            </a:spcAft>
            <a:buChar char="•"/>
          </a:pPr>
          <a:r>
            <a:rPr lang="en-US" sz="1500" kern="1200"/>
            <a:t>Obstacle to Freedom of movement (reluctance to hire)</a:t>
          </a:r>
        </a:p>
      </dsp:txBody>
      <dsp:txXfrm>
        <a:off x="0" y="4785372"/>
        <a:ext cx="5000124" cy="4916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07BA8-2EB7-0F47-B0EE-B34332154254}">
      <dsp:nvSpPr>
        <dsp:cNvPr id="0" name=""/>
        <dsp:cNvSpPr/>
      </dsp:nvSpPr>
      <dsp:spPr>
        <a:xfrm>
          <a:off x="0" y="294529"/>
          <a:ext cx="5000124"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08FA70F-A844-B24B-AE9E-FC5860B60442}">
      <dsp:nvSpPr>
        <dsp:cNvPr id="0" name=""/>
        <dsp:cNvSpPr/>
      </dsp:nvSpPr>
      <dsp:spPr>
        <a:xfrm>
          <a:off x="250006" y="87889"/>
          <a:ext cx="3500086" cy="413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622300">
            <a:lnSpc>
              <a:spcPct val="90000"/>
            </a:lnSpc>
            <a:spcBef>
              <a:spcPct val="0"/>
            </a:spcBef>
            <a:spcAft>
              <a:spcPct val="35000"/>
            </a:spcAft>
            <a:buNone/>
          </a:pPr>
          <a:r>
            <a:rPr lang="en-GB" sz="1400" kern="1200"/>
            <a:t>Maximum of 5 years. For under 18:maximum of 3 years</a:t>
          </a:r>
          <a:endParaRPr lang="en-US" sz="1400" kern="1200"/>
        </a:p>
      </dsp:txBody>
      <dsp:txXfrm>
        <a:off x="270181" y="108064"/>
        <a:ext cx="3459736" cy="372930"/>
      </dsp:txXfrm>
    </dsp:sp>
    <dsp:sp modelId="{2DC33866-32A1-9444-9D9E-1CC88056095A}">
      <dsp:nvSpPr>
        <dsp:cNvPr id="0" name=""/>
        <dsp:cNvSpPr/>
      </dsp:nvSpPr>
      <dsp:spPr>
        <a:xfrm>
          <a:off x="0" y="929569"/>
          <a:ext cx="5000124" cy="352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895A04-3799-2B4B-907F-B2D8BEA8D1BF}">
      <dsp:nvSpPr>
        <dsp:cNvPr id="0" name=""/>
        <dsp:cNvSpPr/>
      </dsp:nvSpPr>
      <dsp:spPr>
        <a:xfrm>
          <a:off x="250006" y="722929"/>
          <a:ext cx="3500086" cy="413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622300">
            <a:lnSpc>
              <a:spcPct val="90000"/>
            </a:lnSpc>
            <a:spcBef>
              <a:spcPct val="0"/>
            </a:spcBef>
            <a:spcAft>
              <a:spcPct val="35000"/>
            </a:spcAft>
            <a:buNone/>
          </a:pPr>
          <a:r>
            <a:rPr lang="en-GB" sz="1400" kern="1200"/>
            <a:t>Mention to the name of the agent</a:t>
          </a:r>
          <a:endParaRPr lang="en-US" sz="1400" kern="1200"/>
        </a:p>
      </dsp:txBody>
      <dsp:txXfrm>
        <a:off x="270181" y="743104"/>
        <a:ext cx="3459736" cy="372930"/>
      </dsp:txXfrm>
    </dsp:sp>
    <dsp:sp modelId="{FC2FFF42-F139-AD4B-B069-0BD9AB67923B}">
      <dsp:nvSpPr>
        <dsp:cNvPr id="0" name=""/>
        <dsp:cNvSpPr/>
      </dsp:nvSpPr>
      <dsp:spPr>
        <a:xfrm>
          <a:off x="0" y="1564609"/>
          <a:ext cx="5000124" cy="793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291592" rIns="388065"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t>obligation to inform the current club</a:t>
          </a:r>
          <a:endParaRPr lang="en-US" sz="1400" kern="1200"/>
        </a:p>
        <a:p>
          <a:pPr marL="114300" lvl="1" indent="-114300" algn="l" defTabSz="622300">
            <a:lnSpc>
              <a:spcPct val="90000"/>
            </a:lnSpc>
            <a:spcBef>
              <a:spcPct val="0"/>
            </a:spcBef>
            <a:spcAft>
              <a:spcPct val="15000"/>
            </a:spcAft>
            <a:buChar char="•"/>
          </a:pPr>
          <a:r>
            <a:rPr lang="en-GB" sz="1400" kern="1200"/>
            <a:t>Sign the new contrat within 6 months</a:t>
          </a:r>
          <a:endParaRPr lang="en-US" sz="1400" kern="1200"/>
        </a:p>
      </dsp:txBody>
      <dsp:txXfrm>
        <a:off x="0" y="1564609"/>
        <a:ext cx="5000124" cy="793800"/>
      </dsp:txXfrm>
    </dsp:sp>
    <dsp:sp modelId="{6397A087-A528-C049-97A8-7EDD5A68F772}">
      <dsp:nvSpPr>
        <dsp:cNvPr id="0" name=""/>
        <dsp:cNvSpPr/>
      </dsp:nvSpPr>
      <dsp:spPr>
        <a:xfrm>
          <a:off x="250006" y="1357970"/>
          <a:ext cx="3500086" cy="4132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622300">
            <a:lnSpc>
              <a:spcPct val="90000"/>
            </a:lnSpc>
            <a:spcBef>
              <a:spcPct val="0"/>
            </a:spcBef>
            <a:spcAft>
              <a:spcPct val="35000"/>
            </a:spcAft>
            <a:buNone/>
          </a:pPr>
          <a:r>
            <a:rPr lang="en-GB" sz="1400" kern="1200"/>
            <a:t>Approaching the player to enter negotiation: </a:t>
          </a:r>
          <a:endParaRPr lang="en-US" sz="1400" kern="1200"/>
        </a:p>
      </dsp:txBody>
      <dsp:txXfrm>
        <a:off x="270181" y="1378145"/>
        <a:ext cx="3459736" cy="372930"/>
      </dsp:txXfrm>
    </dsp:sp>
    <dsp:sp modelId="{64BF3794-137A-9946-9CF0-983EDAC089A3}">
      <dsp:nvSpPr>
        <dsp:cNvPr id="0" name=""/>
        <dsp:cNvSpPr/>
      </dsp:nvSpPr>
      <dsp:spPr>
        <a:xfrm>
          <a:off x="0" y="2640650"/>
          <a:ext cx="5000124" cy="793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291592" rIns="388065"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t>a positive medical examination and/or </a:t>
          </a:r>
          <a:endParaRPr lang="en-US" sz="1400" kern="1200"/>
        </a:p>
        <a:p>
          <a:pPr marL="114300" lvl="1" indent="-114300" algn="l" defTabSz="622300">
            <a:lnSpc>
              <a:spcPct val="90000"/>
            </a:lnSpc>
            <a:spcBef>
              <a:spcPct val="0"/>
            </a:spcBef>
            <a:spcAft>
              <a:spcPct val="15000"/>
            </a:spcAft>
            <a:buChar char="•"/>
          </a:pPr>
          <a:r>
            <a:rPr lang="en-GB" sz="1400" kern="1200"/>
            <a:t>the granting of a work permit</a:t>
          </a:r>
          <a:endParaRPr lang="en-US" sz="1400" kern="1200"/>
        </a:p>
      </dsp:txBody>
      <dsp:txXfrm>
        <a:off x="0" y="2640650"/>
        <a:ext cx="5000124" cy="793800"/>
      </dsp:txXfrm>
    </dsp:sp>
    <dsp:sp modelId="{997FFFAA-FEDC-3F4A-962D-B5008E4B15C7}">
      <dsp:nvSpPr>
        <dsp:cNvPr id="0" name=""/>
        <dsp:cNvSpPr/>
      </dsp:nvSpPr>
      <dsp:spPr>
        <a:xfrm>
          <a:off x="250006" y="2434009"/>
          <a:ext cx="3500086" cy="4132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622300">
            <a:lnSpc>
              <a:spcPct val="90000"/>
            </a:lnSpc>
            <a:spcBef>
              <a:spcPct val="0"/>
            </a:spcBef>
            <a:spcAft>
              <a:spcPct val="35000"/>
            </a:spcAft>
            <a:buNone/>
          </a:pPr>
          <a:r>
            <a:rPr lang="en-GB" sz="1400" kern="1200"/>
            <a:t>It is </a:t>
          </a:r>
          <a:r>
            <a:rPr lang="en-GB" sz="1400" u="sng" kern="1200"/>
            <a:t>not subject </a:t>
          </a:r>
          <a:r>
            <a:rPr lang="en-GB" sz="1400" kern="1200"/>
            <a:t>to :</a:t>
          </a:r>
          <a:endParaRPr lang="en-US" sz="1400" kern="1200"/>
        </a:p>
      </dsp:txBody>
      <dsp:txXfrm>
        <a:off x="270181" y="2454184"/>
        <a:ext cx="3459736" cy="372930"/>
      </dsp:txXfrm>
    </dsp:sp>
    <dsp:sp modelId="{F205B539-E9EB-2248-88B6-DB56DE0193F4}">
      <dsp:nvSpPr>
        <dsp:cNvPr id="0" name=""/>
        <dsp:cNvSpPr/>
      </dsp:nvSpPr>
      <dsp:spPr>
        <a:xfrm>
          <a:off x="0" y="3716690"/>
          <a:ext cx="5000124" cy="10143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065" tIns="291592" rIns="388065" bIns="99568" numCol="1" spcCol="1270" anchor="t" anchorCtr="0">
          <a:noAutofit/>
        </a:bodyPr>
        <a:lstStyle/>
        <a:p>
          <a:pPr marL="114300" lvl="1" indent="-114300" algn="l" defTabSz="622300">
            <a:lnSpc>
              <a:spcPct val="90000"/>
            </a:lnSpc>
            <a:spcBef>
              <a:spcPct val="0"/>
            </a:spcBef>
            <a:spcAft>
              <a:spcPct val="15000"/>
            </a:spcAft>
            <a:buChar char="•"/>
          </a:pPr>
          <a:r>
            <a:rPr lang="en-GB" sz="1400" i="1" kern="1200"/>
            <a:t>identity of the parties, </a:t>
          </a:r>
          <a:endParaRPr lang="en-US" sz="1400" kern="1200"/>
        </a:p>
        <a:p>
          <a:pPr marL="114300" lvl="1" indent="-114300" algn="l" defTabSz="622300">
            <a:lnSpc>
              <a:spcPct val="90000"/>
            </a:lnSpc>
            <a:spcBef>
              <a:spcPct val="0"/>
            </a:spcBef>
            <a:spcAft>
              <a:spcPct val="15000"/>
            </a:spcAft>
            <a:buChar char="•"/>
          </a:pPr>
          <a:r>
            <a:rPr lang="en-GB" sz="1400" i="1" kern="1200"/>
            <a:t>mutual acceptance of terms and conditions,</a:t>
          </a:r>
          <a:endParaRPr lang="en-US" sz="1400" kern="1200"/>
        </a:p>
        <a:p>
          <a:pPr marL="114300" lvl="1" indent="-114300" algn="l" defTabSz="622300">
            <a:lnSpc>
              <a:spcPct val="90000"/>
            </a:lnSpc>
            <a:spcBef>
              <a:spcPct val="0"/>
            </a:spcBef>
            <a:spcAft>
              <a:spcPct val="15000"/>
            </a:spcAft>
            <a:buChar char="•"/>
          </a:pPr>
          <a:r>
            <a:rPr lang="en-GB" sz="1400" i="1" kern="1200"/>
            <a:t>Remuneration.</a:t>
          </a:r>
          <a:endParaRPr lang="en-US" sz="1400" kern="1200"/>
        </a:p>
      </dsp:txBody>
      <dsp:txXfrm>
        <a:off x="0" y="3716690"/>
        <a:ext cx="5000124" cy="1014300"/>
      </dsp:txXfrm>
    </dsp:sp>
    <dsp:sp modelId="{9551BB0F-AE9B-1048-B646-51AAD85BB01E}">
      <dsp:nvSpPr>
        <dsp:cNvPr id="0" name=""/>
        <dsp:cNvSpPr/>
      </dsp:nvSpPr>
      <dsp:spPr>
        <a:xfrm>
          <a:off x="250006" y="3510050"/>
          <a:ext cx="3500086" cy="4132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622300">
            <a:lnSpc>
              <a:spcPct val="90000"/>
            </a:lnSpc>
            <a:spcBef>
              <a:spcPct val="0"/>
            </a:spcBef>
            <a:spcAft>
              <a:spcPct val="35000"/>
            </a:spcAft>
            <a:buNone/>
          </a:pPr>
          <a:r>
            <a:rPr lang="en-GB" sz="1400" kern="1200"/>
            <a:t>Pre-contracts : </a:t>
          </a:r>
          <a:r>
            <a:rPr lang="en-GB" sz="1400" i="1" kern="1200"/>
            <a:t>essentialia negotii: </a:t>
          </a:r>
          <a:endParaRPr lang="en-US" sz="1400" kern="1200"/>
        </a:p>
      </dsp:txBody>
      <dsp:txXfrm>
        <a:off x="270181" y="3530225"/>
        <a:ext cx="3459736" cy="372930"/>
      </dsp:txXfrm>
    </dsp:sp>
    <dsp:sp modelId="{16EBBD82-C534-CA43-957E-0B218743D56E}">
      <dsp:nvSpPr>
        <dsp:cNvPr id="0" name=""/>
        <dsp:cNvSpPr/>
      </dsp:nvSpPr>
      <dsp:spPr>
        <a:xfrm>
          <a:off x="0" y="5013229"/>
          <a:ext cx="5000124"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C8341CE-71D2-C047-9FCB-05DEA9315AEF}">
      <dsp:nvSpPr>
        <dsp:cNvPr id="0" name=""/>
        <dsp:cNvSpPr/>
      </dsp:nvSpPr>
      <dsp:spPr>
        <a:xfrm>
          <a:off x="250006" y="4806590"/>
          <a:ext cx="3500086" cy="413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622300">
            <a:lnSpc>
              <a:spcPct val="90000"/>
            </a:lnSpc>
            <a:spcBef>
              <a:spcPct val="0"/>
            </a:spcBef>
            <a:spcAft>
              <a:spcPct val="35000"/>
            </a:spcAft>
            <a:buNone/>
          </a:pPr>
          <a:r>
            <a:rPr lang="en-GB" sz="1400" i="1" kern="1200"/>
            <a:t>No grace Periods for payments (unless CBA)</a:t>
          </a:r>
          <a:endParaRPr lang="en-US" sz="1400" kern="1200"/>
        </a:p>
      </dsp:txBody>
      <dsp:txXfrm>
        <a:off x="270181" y="4826765"/>
        <a:ext cx="3459736" cy="3729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487AE-9D54-4B3D-9BE6-EE714C76A1C9}">
      <dsp:nvSpPr>
        <dsp:cNvPr id="0" name=""/>
        <dsp:cNvSpPr/>
      </dsp:nvSpPr>
      <dsp:spPr>
        <a:xfrm>
          <a:off x="0" y="1805"/>
          <a:ext cx="78867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4DA91F-89FE-4305-B92B-6AAE09E0EE1D}">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CC6BC8-2B87-487B-B389-DE7C5086CD14}">
      <dsp:nvSpPr>
        <dsp:cNvPr id="0" name=""/>
        <dsp:cNvSpPr/>
      </dsp:nvSpPr>
      <dsp:spPr>
        <a:xfrm>
          <a:off x="1057183" y="1805"/>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90000"/>
            </a:lnSpc>
            <a:spcBef>
              <a:spcPct val="0"/>
            </a:spcBef>
            <a:spcAft>
              <a:spcPct val="35000"/>
            </a:spcAft>
            <a:buNone/>
          </a:pPr>
          <a:r>
            <a:rPr lang="en-US" sz="1800" kern="1200"/>
            <a:t>DO NOT “PLAY” WITH THE RULES!</a:t>
          </a:r>
        </a:p>
      </dsp:txBody>
      <dsp:txXfrm>
        <a:off x="1057183" y="1805"/>
        <a:ext cx="6829516" cy="915310"/>
      </dsp:txXfrm>
    </dsp:sp>
    <dsp:sp modelId="{7D72A754-15ED-418F-BDB0-9AB79B181784}">
      <dsp:nvSpPr>
        <dsp:cNvPr id="0" name=""/>
        <dsp:cNvSpPr/>
      </dsp:nvSpPr>
      <dsp:spPr>
        <a:xfrm>
          <a:off x="0" y="1145944"/>
          <a:ext cx="78867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64093-6CB3-45A2-9637-A5E754F56BA7}">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06A349-0960-41D9-B422-0058278135F1}">
      <dsp:nvSpPr>
        <dsp:cNvPr id="0" name=""/>
        <dsp:cNvSpPr/>
      </dsp:nvSpPr>
      <dsp:spPr>
        <a:xfrm>
          <a:off x="1057183" y="1145944"/>
          <a:ext cx="35490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90000"/>
            </a:lnSpc>
            <a:spcBef>
              <a:spcPct val="0"/>
            </a:spcBef>
            <a:spcAft>
              <a:spcPct val="35000"/>
            </a:spcAft>
            <a:buNone/>
          </a:pPr>
          <a:r>
            <a:rPr lang="en-US" sz="1800" kern="1200"/>
            <a:t>CAREFUL, PRECISE AND TRANSPARENT WHEN NEGOTIATING A CONTRACT: </a:t>
          </a:r>
        </a:p>
      </dsp:txBody>
      <dsp:txXfrm>
        <a:off x="1057183" y="1145944"/>
        <a:ext cx="3549015" cy="915310"/>
      </dsp:txXfrm>
    </dsp:sp>
    <dsp:sp modelId="{79290F4C-94B0-44B7-AACF-117B3C0510B2}">
      <dsp:nvSpPr>
        <dsp:cNvPr id="0" name=""/>
        <dsp:cNvSpPr/>
      </dsp:nvSpPr>
      <dsp:spPr>
        <a:xfrm>
          <a:off x="4606198" y="1145944"/>
          <a:ext cx="3280501"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90000"/>
            </a:lnSpc>
            <a:spcBef>
              <a:spcPct val="0"/>
            </a:spcBef>
            <a:spcAft>
              <a:spcPct val="35000"/>
            </a:spcAft>
            <a:buNone/>
          </a:pPr>
          <a:r>
            <a:rPr lang="en-US" sz="1300" kern="1200"/>
            <a:t>Waivers on Training compensation</a:t>
          </a:r>
        </a:p>
        <a:p>
          <a:pPr marL="0" lvl="0" indent="0" algn="l" defTabSz="577850">
            <a:lnSpc>
              <a:spcPct val="90000"/>
            </a:lnSpc>
            <a:spcBef>
              <a:spcPct val="0"/>
            </a:spcBef>
            <a:spcAft>
              <a:spcPct val="35000"/>
            </a:spcAft>
            <a:buNone/>
          </a:pPr>
          <a:r>
            <a:rPr lang="en-US" sz="1300" kern="1200"/>
            <a:t>Sell on clause (and consequences)</a:t>
          </a:r>
        </a:p>
        <a:p>
          <a:pPr marL="0" lvl="0" indent="0" algn="l" defTabSz="577850">
            <a:lnSpc>
              <a:spcPct val="90000"/>
            </a:lnSpc>
            <a:spcBef>
              <a:spcPct val="0"/>
            </a:spcBef>
            <a:spcAft>
              <a:spcPct val="35000"/>
            </a:spcAft>
            <a:buNone/>
          </a:pPr>
          <a:r>
            <a:rPr lang="en-US" sz="1300" kern="1200"/>
            <a:t>NET/GROSS Amounts </a:t>
          </a:r>
        </a:p>
      </dsp:txBody>
      <dsp:txXfrm>
        <a:off x="4606198" y="1145944"/>
        <a:ext cx="3280501" cy="915310"/>
      </dsp:txXfrm>
    </dsp:sp>
    <dsp:sp modelId="{1E43C7A2-9FD5-4777-BDE1-A27840EFFCBF}">
      <dsp:nvSpPr>
        <dsp:cNvPr id="0" name=""/>
        <dsp:cNvSpPr/>
      </dsp:nvSpPr>
      <dsp:spPr>
        <a:xfrm>
          <a:off x="0" y="2290082"/>
          <a:ext cx="78867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D598A-ECBF-4BF1-95B0-C5E1CF805E95}">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F93BD9-4BC7-4D8B-8219-06B5CACD609F}">
      <dsp:nvSpPr>
        <dsp:cNvPr id="0" name=""/>
        <dsp:cNvSpPr/>
      </dsp:nvSpPr>
      <dsp:spPr>
        <a:xfrm>
          <a:off x="1057183" y="2290082"/>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90000"/>
            </a:lnSpc>
            <a:spcBef>
              <a:spcPct val="0"/>
            </a:spcBef>
            <a:spcAft>
              <a:spcPct val="35000"/>
            </a:spcAft>
            <a:buNone/>
          </a:pPr>
          <a:r>
            <a:rPr lang="en-US" sz="1800" kern="1200"/>
            <a:t>“INTERLOCUTORS”: Choose the reliable ones!</a:t>
          </a:r>
        </a:p>
      </dsp:txBody>
      <dsp:txXfrm>
        <a:off x="1057183" y="2290082"/>
        <a:ext cx="6829516" cy="915310"/>
      </dsp:txXfrm>
    </dsp:sp>
    <dsp:sp modelId="{83FEF489-C10F-4EF8-8B9C-AEAA9597FD7D}">
      <dsp:nvSpPr>
        <dsp:cNvPr id="0" name=""/>
        <dsp:cNvSpPr/>
      </dsp:nvSpPr>
      <dsp:spPr>
        <a:xfrm>
          <a:off x="0" y="3434221"/>
          <a:ext cx="78867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7BEC7-46EF-4C34-8AA7-9FA04747A03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12B3C-C614-468E-877A-55449B460650}">
      <dsp:nvSpPr>
        <dsp:cNvPr id="0" name=""/>
        <dsp:cNvSpPr/>
      </dsp:nvSpPr>
      <dsp:spPr>
        <a:xfrm>
          <a:off x="1057183" y="3434221"/>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90000"/>
            </a:lnSpc>
            <a:spcBef>
              <a:spcPct val="0"/>
            </a:spcBef>
            <a:spcAft>
              <a:spcPct val="35000"/>
            </a:spcAft>
            <a:buNone/>
          </a:pPr>
          <a:r>
            <a:rPr lang="en-US" sz="1800" kern="1200" dirty="0"/>
            <a:t>CULTURE… MATTERS!</a:t>
          </a:r>
        </a:p>
      </dsp:txBody>
      <dsp:txXfrm>
        <a:off x="1057183" y="3434221"/>
        <a:ext cx="68295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E0C52-FE82-0F4F-88E0-4284CDEA6583}">
      <dsp:nvSpPr>
        <dsp:cNvPr id="0" name=""/>
        <dsp:cNvSpPr/>
      </dsp:nvSpPr>
      <dsp:spPr>
        <a:xfrm>
          <a:off x="0" y="183609"/>
          <a:ext cx="7886700" cy="725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Belgian Player  of RC Liège (Belgian Club)</a:t>
          </a:r>
        </a:p>
      </dsp:txBody>
      <dsp:txXfrm>
        <a:off x="35411" y="219020"/>
        <a:ext cx="7815878" cy="654577"/>
      </dsp:txXfrm>
    </dsp:sp>
    <dsp:sp modelId="{F77A5DCA-B6FD-3541-A808-99BEEB29533E}">
      <dsp:nvSpPr>
        <dsp:cNvPr id="0" name=""/>
        <dsp:cNvSpPr/>
      </dsp:nvSpPr>
      <dsp:spPr>
        <a:xfrm>
          <a:off x="0" y="998289"/>
          <a:ext cx="7886700" cy="725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Salary (120.000 BEF = </a:t>
          </a:r>
          <a:r>
            <a:rPr lang="en-US" sz="3100" b="0" kern="1200"/>
            <a:t>3000 euros</a:t>
          </a:r>
          <a:r>
            <a:rPr lang="en-US" sz="3100" kern="1200"/>
            <a:t>)</a:t>
          </a:r>
        </a:p>
      </dsp:txBody>
      <dsp:txXfrm>
        <a:off x="35411" y="1033700"/>
        <a:ext cx="7815878" cy="654577"/>
      </dsp:txXfrm>
    </dsp:sp>
    <dsp:sp modelId="{6BC3568E-0E82-5447-BAC9-5C878715CFCC}">
      <dsp:nvSpPr>
        <dsp:cNvPr id="0" name=""/>
        <dsp:cNvSpPr/>
      </dsp:nvSpPr>
      <dsp:spPr>
        <a:xfrm>
          <a:off x="0" y="1812969"/>
          <a:ext cx="7886700" cy="725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End of contract =750 euros</a:t>
          </a:r>
        </a:p>
      </dsp:txBody>
      <dsp:txXfrm>
        <a:off x="35411" y="1848380"/>
        <a:ext cx="7815878" cy="654577"/>
      </dsp:txXfrm>
    </dsp:sp>
    <dsp:sp modelId="{E60D8AF4-AA84-FD4E-A3E5-98C4A6AC747F}">
      <dsp:nvSpPr>
        <dsp:cNvPr id="0" name=""/>
        <dsp:cNvSpPr/>
      </dsp:nvSpPr>
      <dsp:spPr>
        <a:xfrm>
          <a:off x="0" y="2627649"/>
          <a:ext cx="7886700" cy="725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FC Dunkerque (French Club)</a:t>
          </a:r>
        </a:p>
      </dsp:txBody>
      <dsp:txXfrm>
        <a:off x="35411" y="2663060"/>
        <a:ext cx="7815878" cy="654577"/>
      </dsp:txXfrm>
    </dsp:sp>
    <dsp:sp modelId="{4E6378FA-3491-2541-8E8A-EA2ACEBE7CBD}">
      <dsp:nvSpPr>
        <dsp:cNvPr id="0" name=""/>
        <dsp:cNvSpPr/>
      </dsp:nvSpPr>
      <dsp:spPr>
        <a:xfrm>
          <a:off x="0" y="3442329"/>
          <a:ext cx="7886700" cy="7253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Transfer fee…</a:t>
          </a:r>
        </a:p>
      </dsp:txBody>
      <dsp:txXfrm>
        <a:off x="35411" y="3477740"/>
        <a:ext cx="7815878" cy="654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C22C-BB56-416A-8C0B-9E6AF34D26C8}">
      <dsp:nvSpPr>
        <dsp:cNvPr id="0" name=""/>
        <dsp:cNvSpPr/>
      </dsp:nvSpPr>
      <dsp:spPr>
        <a:xfrm>
          <a:off x="-36765" y="366261"/>
          <a:ext cx="4236522" cy="12046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70C1CD-9062-4AF2-9160-BC4F306368DD}">
      <dsp:nvSpPr>
        <dsp:cNvPr id="0" name=""/>
        <dsp:cNvSpPr/>
      </dsp:nvSpPr>
      <dsp:spPr>
        <a:xfrm>
          <a:off x="327641" y="637308"/>
          <a:ext cx="663855" cy="662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EC7AE-D4D0-4525-A963-AD9721CC33CE}">
      <dsp:nvSpPr>
        <dsp:cNvPr id="0" name=""/>
        <dsp:cNvSpPr/>
      </dsp:nvSpPr>
      <dsp:spPr>
        <a:xfrm>
          <a:off x="1279649" y="366261"/>
          <a:ext cx="2993638" cy="12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17" tIns="127617" rIns="127617" bIns="127617" numCol="1" spcCol="1270" anchor="ctr" anchorCtr="0">
          <a:noAutofit/>
        </a:bodyPr>
        <a:lstStyle/>
        <a:p>
          <a:pPr marL="0" lvl="0" indent="0" algn="l" defTabSz="1422400">
            <a:lnSpc>
              <a:spcPct val="100000"/>
            </a:lnSpc>
            <a:spcBef>
              <a:spcPct val="0"/>
            </a:spcBef>
            <a:spcAft>
              <a:spcPct val="35000"/>
            </a:spcAft>
            <a:buNone/>
          </a:pPr>
          <a:r>
            <a:rPr lang="en-US" sz="3200" kern="1200" dirty="0"/>
            <a:t>WHY 200.000 euros ?</a:t>
          </a:r>
        </a:p>
      </dsp:txBody>
      <dsp:txXfrm>
        <a:off x="1279649" y="366261"/>
        <a:ext cx="2993638" cy="1205831"/>
      </dsp:txXfrm>
    </dsp:sp>
    <dsp:sp modelId="{33D0BC13-CA80-41CC-BD79-024B2DD1329B}">
      <dsp:nvSpPr>
        <dsp:cNvPr id="0" name=""/>
        <dsp:cNvSpPr/>
      </dsp:nvSpPr>
      <dsp:spPr>
        <a:xfrm>
          <a:off x="-36765" y="1825951"/>
          <a:ext cx="4236522" cy="12046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2624F-386C-4E28-9BD6-010725DF7A5D}">
      <dsp:nvSpPr>
        <dsp:cNvPr id="0" name=""/>
        <dsp:cNvSpPr/>
      </dsp:nvSpPr>
      <dsp:spPr>
        <a:xfrm>
          <a:off x="327641" y="2096998"/>
          <a:ext cx="663855" cy="662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7C783-5720-40C0-9F26-931BD01D051E}">
      <dsp:nvSpPr>
        <dsp:cNvPr id="0" name=""/>
        <dsp:cNvSpPr/>
      </dsp:nvSpPr>
      <dsp:spPr>
        <a:xfrm>
          <a:off x="1355905" y="1825951"/>
          <a:ext cx="2841126" cy="12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17" tIns="127617" rIns="127617" bIns="127617" numCol="1" spcCol="1270" anchor="ctr" anchorCtr="0">
          <a:noAutofit/>
        </a:bodyPr>
        <a:lstStyle/>
        <a:p>
          <a:pPr marL="0" lvl="0" indent="0" algn="l" defTabSz="1422400">
            <a:lnSpc>
              <a:spcPct val="100000"/>
            </a:lnSpc>
            <a:spcBef>
              <a:spcPct val="0"/>
            </a:spcBef>
            <a:spcAft>
              <a:spcPct val="35000"/>
            </a:spcAft>
            <a:buNone/>
          </a:pPr>
          <a:r>
            <a:rPr lang="en-US" sz="3200" kern="1200" dirty="0"/>
            <a:t>How was it calculated?</a:t>
          </a:r>
        </a:p>
      </dsp:txBody>
      <dsp:txXfrm>
        <a:off x="1355905" y="1825951"/>
        <a:ext cx="2841126" cy="12058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6CCFE-BFA1-0547-8964-D097DBF12715}">
      <dsp:nvSpPr>
        <dsp:cNvPr id="0" name=""/>
        <dsp:cNvSpPr/>
      </dsp:nvSpPr>
      <dsp:spPr>
        <a:xfrm>
          <a:off x="0" y="0"/>
          <a:ext cx="6309360" cy="70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1" kern="1200"/>
            <a:t>Obstacle</a:t>
          </a:r>
          <a:r>
            <a:rPr lang="en-US" sz="1900" i="1" kern="1200"/>
            <a:t> because it affects players'access to the employment market in other Member States</a:t>
          </a:r>
          <a:endParaRPr lang="en-US" sz="1900" kern="1200"/>
        </a:p>
      </dsp:txBody>
      <dsp:txXfrm>
        <a:off x="20548" y="20548"/>
        <a:ext cx="5493025" cy="660477"/>
      </dsp:txXfrm>
    </dsp:sp>
    <dsp:sp modelId="{07CF05C1-C56A-A84A-A38D-37F20592D9AA}">
      <dsp:nvSpPr>
        <dsp:cNvPr id="0" name=""/>
        <dsp:cNvSpPr/>
      </dsp:nvSpPr>
      <dsp:spPr>
        <a:xfrm>
          <a:off x="528408" y="829132"/>
          <a:ext cx="6309360" cy="70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a:t>NO valid justifications: maintenance of sportive and competitive balance between clubs</a:t>
          </a:r>
          <a:endParaRPr lang="en-US" sz="1900" kern="1200"/>
        </a:p>
      </dsp:txBody>
      <dsp:txXfrm>
        <a:off x="548956" y="849680"/>
        <a:ext cx="5283832" cy="660477"/>
      </dsp:txXfrm>
    </dsp:sp>
    <dsp:sp modelId="{AFB6E2CC-991A-5643-B263-809F9ADD5815}">
      <dsp:nvSpPr>
        <dsp:cNvPr id="0" name=""/>
        <dsp:cNvSpPr/>
      </dsp:nvSpPr>
      <dsp:spPr>
        <a:xfrm>
          <a:off x="1048931" y="1658264"/>
          <a:ext cx="6309360" cy="70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a:t>Other alternative measures: marketing, ticketing, TV rights</a:t>
          </a:r>
          <a:endParaRPr lang="en-US" sz="1900" kern="1200"/>
        </a:p>
      </dsp:txBody>
      <dsp:txXfrm>
        <a:off x="1069479" y="1678812"/>
        <a:ext cx="5291719" cy="660477"/>
      </dsp:txXfrm>
    </dsp:sp>
    <dsp:sp modelId="{4B55CA98-1189-DC45-B51A-6EA47C38A008}">
      <dsp:nvSpPr>
        <dsp:cNvPr id="0" name=""/>
        <dsp:cNvSpPr/>
      </dsp:nvSpPr>
      <dsp:spPr>
        <a:xfrm>
          <a:off x="1577340" y="2487396"/>
          <a:ext cx="6309360" cy="70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a:t>Conclusions: Transfer fee after the end of the contract against EU law</a:t>
          </a:r>
          <a:endParaRPr lang="en-US" sz="1900" kern="1200"/>
        </a:p>
      </dsp:txBody>
      <dsp:txXfrm>
        <a:off x="1597888" y="2507944"/>
        <a:ext cx="5283832" cy="660477"/>
      </dsp:txXfrm>
    </dsp:sp>
    <dsp:sp modelId="{90662635-C339-F447-AC41-D3C915FB952C}">
      <dsp:nvSpPr>
        <dsp:cNvPr id="0" name=""/>
        <dsp:cNvSpPr/>
      </dsp:nvSpPr>
      <dsp:spPr>
        <a:xfrm>
          <a:off x="5853337" y="537341"/>
          <a:ext cx="456022" cy="4560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955942" y="537341"/>
        <a:ext cx="250812" cy="343157"/>
      </dsp:txXfrm>
    </dsp:sp>
    <dsp:sp modelId="{E1C74604-B333-8642-846E-9EC80D8330B7}">
      <dsp:nvSpPr>
        <dsp:cNvPr id="0" name=""/>
        <dsp:cNvSpPr/>
      </dsp:nvSpPr>
      <dsp:spPr>
        <a:xfrm>
          <a:off x="6381746" y="1366473"/>
          <a:ext cx="456022" cy="4560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484351" y="1366473"/>
        <a:ext cx="250812" cy="343157"/>
      </dsp:txXfrm>
    </dsp:sp>
    <dsp:sp modelId="{F2D5D722-8DC9-874B-857E-7DEDAE2B934D}">
      <dsp:nvSpPr>
        <dsp:cNvPr id="0" name=""/>
        <dsp:cNvSpPr/>
      </dsp:nvSpPr>
      <dsp:spPr>
        <a:xfrm>
          <a:off x="6902268" y="2195605"/>
          <a:ext cx="456022" cy="4560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004873" y="2195605"/>
        <a:ext cx="250812" cy="343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2C138-F93A-4898-B6A6-2BB58ADD828C}">
      <dsp:nvSpPr>
        <dsp:cNvPr id="0" name=""/>
        <dsp:cNvSpPr/>
      </dsp:nvSpPr>
      <dsp:spPr>
        <a:xfrm>
          <a:off x="0" y="1616"/>
          <a:ext cx="8363272" cy="688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905B66-1261-409B-AFE5-C07030B50076}">
      <dsp:nvSpPr>
        <dsp:cNvPr id="0" name=""/>
        <dsp:cNvSpPr/>
      </dsp:nvSpPr>
      <dsp:spPr>
        <a:xfrm>
          <a:off x="208366" y="156600"/>
          <a:ext cx="378849" cy="3788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52925C-0288-4C4B-B262-89E36A020B11}">
      <dsp:nvSpPr>
        <dsp:cNvPr id="0" name=""/>
        <dsp:cNvSpPr/>
      </dsp:nvSpPr>
      <dsp:spPr>
        <a:xfrm>
          <a:off x="795582" y="1616"/>
          <a:ext cx="7567689" cy="68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900" tIns="72900" rIns="72900" bIns="72900" numCol="1" spcCol="1270" anchor="ctr" anchorCtr="0">
          <a:noAutofit/>
        </a:bodyPr>
        <a:lstStyle/>
        <a:p>
          <a:pPr marL="0" lvl="0" indent="0" algn="l" defTabSz="844550">
            <a:lnSpc>
              <a:spcPct val="100000"/>
            </a:lnSpc>
            <a:spcBef>
              <a:spcPct val="0"/>
            </a:spcBef>
            <a:spcAft>
              <a:spcPct val="35000"/>
            </a:spcAft>
            <a:buNone/>
          </a:pPr>
          <a:r>
            <a:rPr lang="en-US" sz="1900" kern="1200" dirty="0"/>
            <a:t>DRC :15 P. +15 C.      </a:t>
          </a:r>
        </a:p>
      </dsp:txBody>
      <dsp:txXfrm>
        <a:off x="795582" y="1616"/>
        <a:ext cx="7567689" cy="688816"/>
      </dsp:txXfrm>
    </dsp:sp>
    <dsp:sp modelId="{76BE4A80-395B-48E7-92F8-8D610B795EB4}">
      <dsp:nvSpPr>
        <dsp:cNvPr id="0" name=""/>
        <dsp:cNvSpPr/>
      </dsp:nvSpPr>
      <dsp:spPr>
        <a:xfrm>
          <a:off x="0" y="862637"/>
          <a:ext cx="8363272" cy="688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E14D4-8D16-4627-8850-70A5F51A18E9}">
      <dsp:nvSpPr>
        <dsp:cNvPr id="0" name=""/>
        <dsp:cNvSpPr/>
      </dsp:nvSpPr>
      <dsp:spPr>
        <a:xfrm>
          <a:off x="208366" y="1017620"/>
          <a:ext cx="378849" cy="3788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B2B7EA-CA0B-415A-B1E0-7031D4625DE2}">
      <dsp:nvSpPr>
        <dsp:cNvPr id="0" name=""/>
        <dsp:cNvSpPr/>
      </dsp:nvSpPr>
      <dsp:spPr>
        <a:xfrm>
          <a:off x="795582" y="862637"/>
          <a:ext cx="7567689" cy="68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900" tIns="72900" rIns="72900" bIns="72900" numCol="1" spcCol="1270" anchor="ctr" anchorCtr="0">
          <a:noAutofit/>
        </a:bodyPr>
        <a:lstStyle/>
        <a:p>
          <a:pPr marL="0" lvl="0" indent="0" algn="l" defTabSz="844550">
            <a:lnSpc>
              <a:spcPct val="100000"/>
            </a:lnSpc>
            <a:spcBef>
              <a:spcPct val="0"/>
            </a:spcBef>
            <a:spcAft>
              <a:spcPct val="35000"/>
            </a:spcAft>
            <a:buNone/>
          </a:pPr>
          <a:r>
            <a:rPr lang="en-US" sz="1900" kern="1200"/>
            <a:t>PSC and AC: “necessary number” appointed by Sports Stakeholders</a:t>
          </a:r>
        </a:p>
      </dsp:txBody>
      <dsp:txXfrm>
        <a:off x="795582" y="862637"/>
        <a:ext cx="7567689" cy="688816"/>
      </dsp:txXfrm>
    </dsp:sp>
    <dsp:sp modelId="{C03F5301-E392-41EF-AE19-7FF7AB889C5B}">
      <dsp:nvSpPr>
        <dsp:cNvPr id="0" name=""/>
        <dsp:cNvSpPr/>
      </dsp:nvSpPr>
      <dsp:spPr>
        <a:xfrm>
          <a:off x="0" y="1723657"/>
          <a:ext cx="8363272" cy="688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F09F1-C110-427A-AB29-531CBB63B232}">
      <dsp:nvSpPr>
        <dsp:cNvPr id="0" name=""/>
        <dsp:cNvSpPr/>
      </dsp:nvSpPr>
      <dsp:spPr>
        <a:xfrm>
          <a:off x="208366" y="1878641"/>
          <a:ext cx="378849" cy="3788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FF4D4E-7703-499F-9DD5-BDAA30FAD22A}">
      <dsp:nvSpPr>
        <dsp:cNvPr id="0" name=""/>
        <dsp:cNvSpPr/>
      </dsp:nvSpPr>
      <dsp:spPr>
        <a:xfrm>
          <a:off x="795582" y="1723657"/>
          <a:ext cx="7567689" cy="68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900" tIns="72900" rIns="72900" bIns="72900" numCol="1" spcCol="1270" anchor="ctr" anchorCtr="0">
          <a:noAutofit/>
        </a:bodyPr>
        <a:lstStyle/>
        <a:p>
          <a:pPr marL="0" lvl="0" indent="0" algn="l" defTabSz="844550">
            <a:lnSpc>
              <a:spcPct val="100000"/>
            </a:lnSpc>
            <a:spcBef>
              <a:spcPct val="0"/>
            </a:spcBef>
            <a:spcAft>
              <a:spcPct val="35000"/>
            </a:spcAft>
            <a:buNone/>
          </a:pPr>
          <a:r>
            <a:rPr lang="en-US" sz="1900" kern="1200"/>
            <a:t>Indipendency and CoI</a:t>
          </a:r>
        </a:p>
      </dsp:txBody>
      <dsp:txXfrm>
        <a:off x="795582" y="1723657"/>
        <a:ext cx="7567689" cy="688816"/>
      </dsp:txXfrm>
    </dsp:sp>
    <dsp:sp modelId="{049D3F6D-D3BA-4D31-9133-978276D19E25}">
      <dsp:nvSpPr>
        <dsp:cNvPr id="0" name=""/>
        <dsp:cNvSpPr/>
      </dsp:nvSpPr>
      <dsp:spPr>
        <a:xfrm>
          <a:off x="0" y="2584678"/>
          <a:ext cx="8363272" cy="688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47136-8106-41A4-BF25-62FBE876B616}">
      <dsp:nvSpPr>
        <dsp:cNvPr id="0" name=""/>
        <dsp:cNvSpPr/>
      </dsp:nvSpPr>
      <dsp:spPr>
        <a:xfrm>
          <a:off x="208366" y="2739661"/>
          <a:ext cx="378849" cy="3788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16E44-EF62-4B25-AB88-1302F1F1BC8F}">
      <dsp:nvSpPr>
        <dsp:cNvPr id="0" name=""/>
        <dsp:cNvSpPr/>
      </dsp:nvSpPr>
      <dsp:spPr>
        <a:xfrm>
          <a:off x="795582" y="2584678"/>
          <a:ext cx="7567689" cy="68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900" tIns="72900" rIns="72900" bIns="72900" numCol="1" spcCol="1270" anchor="ctr" anchorCtr="0">
          <a:noAutofit/>
        </a:bodyPr>
        <a:lstStyle/>
        <a:p>
          <a:pPr marL="0" lvl="0" indent="0" algn="l" defTabSz="844550">
            <a:lnSpc>
              <a:spcPct val="100000"/>
            </a:lnSpc>
            <a:spcBef>
              <a:spcPct val="0"/>
            </a:spcBef>
            <a:spcAft>
              <a:spcPct val="35000"/>
            </a:spcAft>
            <a:buNone/>
          </a:pPr>
          <a:r>
            <a:rPr lang="en-US" sz="1900" kern="1200"/>
            <a:t>Communication: TMS and LEGAL Portal</a:t>
          </a:r>
        </a:p>
      </dsp:txBody>
      <dsp:txXfrm>
        <a:off x="795582" y="2584678"/>
        <a:ext cx="7567689" cy="688816"/>
      </dsp:txXfrm>
    </dsp:sp>
    <dsp:sp modelId="{94FC206E-221D-425F-9714-73D169C0B607}">
      <dsp:nvSpPr>
        <dsp:cNvPr id="0" name=""/>
        <dsp:cNvSpPr/>
      </dsp:nvSpPr>
      <dsp:spPr>
        <a:xfrm>
          <a:off x="0" y="3445698"/>
          <a:ext cx="8363272" cy="688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706D29-FECD-44F8-895D-65C206DBCB80}">
      <dsp:nvSpPr>
        <dsp:cNvPr id="0" name=""/>
        <dsp:cNvSpPr/>
      </dsp:nvSpPr>
      <dsp:spPr>
        <a:xfrm>
          <a:off x="208366" y="3600682"/>
          <a:ext cx="378849" cy="3788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964B94-9F6F-444D-80FB-0BC442972851}">
      <dsp:nvSpPr>
        <dsp:cNvPr id="0" name=""/>
        <dsp:cNvSpPr/>
      </dsp:nvSpPr>
      <dsp:spPr>
        <a:xfrm>
          <a:off x="795582" y="3445698"/>
          <a:ext cx="7567689" cy="68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900" tIns="72900" rIns="72900" bIns="72900" numCol="1" spcCol="1270" anchor="ctr" anchorCtr="0">
          <a:noAutofit/>
        </a:bodyPr>
        <a:lstStyle/>
        <a:p>
          <a:pPr marL="0" lvl="0" indent="0" algn="l" defTabSz="844550">
            <a:lnSpc>
              <a:spcPct val="100000"/>
            </a:lnSpc>
            <a:spcBef>
              <a:spcPct val="0"/>
            </a:spcBef>
            <a:spcAft>
              <a:spcPct val="35000"/>
            </a:spcAft>
            <a:buNone/>
          </a:pPr>
          <a:r>
            <a:rPr lang="en-US" sz="1900" kern="1200"/>
            <a:t>Languages:English, French, Spanish</a:t>
          </a:r>
        </a:p>
      </dsp:txBody>
      <dsp:txXfrm>
        <a:off x="795582" y="3445698"/>
        <a:ext cx="7567689" cy="688816"/>
      </dsp:txXfrm>
    </dsp:sp>
    <dsp:sp modelId="{DF10623B-53D3-4F02-B368-50A016C5E42C}">
      <dsp:nvSpPr>
        <dsp:cNvPr id="0" name=""/>
        <dsp:cNvSpPr/>
      </dsp:nvSpPr>
      <dsp:spPr>
        <a:xfrm>
          <a:off x="0" y="4306719"/>
          <a:ext cx="8363272" cy="688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30BD2-8837-46E5-9F50-A55F51308FD5}">
      <dsp:nvSpPr>
        <dsp:cNvPr id="0" name=""/>
        <dsp:cNvSpPr/>
      </dsp:nvSpPr>
      <dsp:spPr>
        <a:xfrm>
          <a:off x="208366" y="4461702"/>
          <a:ext cx="378849" cy="3788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5A79B-FFEC-43CC-ACB6-77B2E720796C}">
      <dsp:nvSpPr>
        <dsp:cNvPr id="0" name=""/>
        <dsp:cNvSpPr/>
      </dsp:nvSpPr>
      <dsp:spPr>
        <a:xfrm>
          <a:off x="795582" y="4306719"/>
          <a:ext cx="7567689" cy="68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900" tIns="72900" rIns="72900" bIns="72900" numCol="1" spcCol="1270" anchor="ctr" anchorCtr="0">
          <a:noAutofit/>
        </a:bodyPr>
        <a:lstStyle/>
        <a:p>
          <a:pPr marL="0" lvl="0" indent="0" algn="l" defTabSz="844550">
            <a:lnSpc>
              <a:spcPct val="100000"/>
            </a:lnSpc>
            <a:spcBef>
              <a:spcPct val="0"/>
            </a:spcBef>
            <a:spcAft>
              <a:spcPct val="35000"/>
            </a:spcAft>
            <a:buNone/>
          </a:pPr>
          <a:r>
            <a:rPr lang="en-US" sz="1900" kern="1200"/>
            <a:t>Deliberation (closed), oral hearing (exception)…</a:t>
          </a:r>
        </a:p>
      </dsp:txBody>
      <dsp:txXfrm>
        <a:off x="795582" y="4306719"/>
        <a:ext cx="7567689" cy="6888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A893-BF6A-B647-B0E0-178DF8080955}">
      <dsp:nvSpPr>
        <dsp:cNvPr id="0" name=""/>
        <dsp:cNvSpPr/>
      </dsp:nvSpPr>
      <dsp:spPr>
        <a:xfrm>
          <a:off x="0" y="38456"/>
          <a:ext cx="4941945" cy="2538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Either Parties may terminate a contract ”without consequences of any kind” for just cause (Art. 14.1)</a:t>
          </a:r>
        </a:p>
      </dsp:txBody>
      <dsp:txXfrm>
        <a:off x="123939" y="162395"/>
        <a:ext cx="4694067" cy="2291021"/>
      </dsp:txXfrm>
    </dsp:sp>
    <dsp:sp modelId="{AA0CE7EE-C629-464B-9FAB-F3ABF2D2ACEF}">
      <dsp:nvSpPr>
        <dsp:cNvPr id="0" name=""/>
        <dsp:cNvSpPr/>
      </dsp:nvSpPr>
      <dsp:spPr>
        <a:xfrm>
          <a:off x="0" y="2666636"/>
          <a:ext cx="4941945" cy="2538899"/>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r>
            <a:rPr lang="en-US" sz="3100" i="1" kern="1200"/>
            <a:t>Abusive</a:t>
          </a:r>
          <a:r>
            <a:rPr lang="en-US" sz="3100" kern="1200"/>
            <a:t>” Conduct (Art.14.2)</a:t>
          </a:r>
        </a:p>
      </dsp:txBody>
      <dsp:txXfrm>
        <a:off x="123939" y="2790575"/>
        <a:ext cx="4694067" cy="22910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B5228-27C9-F048-9830-29EC3489FEB3}">
      <dsp:nvSpPr>
        <dsp:cNvPr id="0" name=""/>
        <dsp:cNvSpPr/>
      </dsp:nvSpPr>
      <dsp:spPr>
        <a:xfrm>
          <a:off x="0" y="4683023"/>
          <a:ext cx="5000124" cy="76828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Previous warning (unauthorized absences, misbehavior during training)</a:t>
          </a:r>
          <a:endParaRPr lang="en-US" sz="1700" kern="1200"/>
        </a:p>
      </dsp:txBody>
      <dsp:txXfrm>
        <a:off x="0" y="4683023"/>
        <a:ext cx="5000124" cy="768289"/>
      </dsp:txXfrm>
    </dsp:sp>
    <dsp:sp modelId="{612DB8D2-B244-6F45-A4D7-A547B1A111BE}">
      <dsp:nvSpPr>
        <dsp:cNvPr id="0" name=""/>
        <dsp:cNvSpPr/>
      </dsp:nvSpPr>
      <dsp:spPr>
        <a:xfrm rot="10800000">
          <a:off x="0" y="3512919"/>
          <a:ext cx="5000124" cy="118162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ULTIMA RATIO (action of last resort)</a:t>
          </a:r>
          <a:endParaRPr lang="en-US" sz="1700" kern="1200"/>
        </a:p>
      </dsp:txBody>
      <dsp:txXfrm rot="10800000">
        <a:off x="0" y="3512919"/>
        <a:ext cx="5000124" cy="767786"/>
      </dsp:txXfrm>
    </dsp:sp>
    <dsp:sp modelId="{6C88BAA5-7F16-7F4A-8F6A-F362CD51E816}">
      <dsp:nvSpPr>
        <dsp:cNvPr id="0" name=""/>
        <dsp:cNvSpPr/>
      </dsp:nvSpPr>
      <dsp:spPr>
        <a:xfrm rot="10800000">
          <a:off x="0" y="2342815"/>
          <a:ext cx="5000124" cy="1181628"/>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“Sufficient serious reasons”, impossibility to continue the employment relationship</a:t>
          </a:r>
        </a:p>
      </dsp:txBody>
      <dsp:txXfrm rot="10800000">
        <a:off x="0" y="2342815"/>
        <a:ext cx="5000124" cy="767786"/>
      </dsp:txXfrm>
    </dsp:sp>
    <dsp:sp modelId="{8E843D77-6493-E843-A056-3E9A654866CE}">
      <dsp:nvSpPr>
        <dsp:cNvPr id="0" name=""/>
        <dsp:cNvSpPr/>
      </dsp:nvSpPr>
      <dsp:spPr>
        <a:xfrm rot="10800000">
          <a:off x="0" y="1172711"/>
          <a:ext cx="5000124" cy="1181628"/>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”Good Cause” when the fundamental terms and conditions of contract are not respected. (CAS)</a:t>
          </a:r>
        </a:p>
      </dsp:txBody>
      <dsp:txXfrm rot="10800000">
        <a:off x="0" y="1172711"/>
        <a:ext cx="5000124" cy="767786"/>
      </dsp:txXfrm>
    </dsp:sp>
    <dsp:sp modelId="{E353A46B-C177-D244-97AC-D18AC8EB8D72}">
      <dsp:nvSpPr>
        <dsp:cNvPr id="0" name=""/>
        <dsp:cNvSpPr/>
      </dsp:nvSpPr>
      <dsp:spPr>
        <a:xfrm rot="10800000">
          <a:off x="0" y="2607"/>
          <a:ext cx="5000124" cy="1181628"/>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“Valid Reason” (DRC)</a:t>
          </a:r>
        </a:p>
      </dsp:txBody>
      <dsp:txXfrm rot="10800000">
        <a:off x="0" y="2607"/>
        <a:ext cx="5000124" cy="7677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181A4-22AF-456E-B302-D668D4EBB46A}">
      <dsp:nvSpPr>
        <dsp:cNvPr id="0" name=""/>
        <dsp:cNvSpPr/>
      </dsp:nvSpPr>
      <dsp:spPr>
        <a:xfrm>
          <a:off x="811199" y="1022769"/>
          <a:ext cx="868218" cy="8682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1B3405-336B-4709-A261-60D50E93C7AD}">
      <dsp:nvSpPr>
        <dsp:cNvPr id="0" name=""/>
        <dsp:cNvSpPr/>
      </dsp:nvSpPr>
      <dsp:spPr>
        <a:xfrm>
          <a:off x="4996" y="1981809"/>
          <a:ext cx="2480625" cy="558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Visa and work permit</a:t>
          </a:r>
        </a:p>
      </dsp:txBody>
      <dsp:txXfrm>
        <a:off x="4996" y="1981809"/>
        <a:ext cx="2480625" cy="558140"/>
      </dsp:txXfrm>
    </dsp:sp>
    <dsp:sp modelId="{B4A54D4F-E283-41B1-BAE4-675CB8DE4B33}">
      <dsp:nvSpPr>
        <dsp:cNvPr id="0" name=""/>
        <dsp:cNvSpPr/>
      </dsp:nvSpPr>
      <dsp:spPr>
        <a:xfrm>
          <a:off x="4996" y="2582192"/>
          <a:ext cx="2480625" cy="552702"/>
        </a:xfrm>
        <a:prstGeom prst="rect">
          <a:avLst/>
        </a:prstGeom>
        <a:noFill/>
        <a:ln>
          <a:noFill/>
        </a:ln>
        <a:effectLst/>
      </dsp:spPr>
      <dsp:style>
        <a:lnRef idx="0">
          <a:scrgbClr r="0" g="0" b="0"/>
        </a:lnRef>
        <a:fillRef idx="0">
          <a:scrgbClr r="0" g="0" b="0"/>
        </a:fillRef>
        <a:effectRef idx="0">
          <a:scrgbClr r="0" g="0" b="0"/>
        </a:effectRef>
        <a:fontRef idx="minor"/>
      </dsp:style>
    </dsp:sp>
    <dsp:sp modelId="{C1EDEC84-BE49-42F7-AC6C-E2152696BDAB}">
      <dsp:nvSpPr>
        <dsp:cNvPr id="0" name=""/>
        <dsp:cNvSpPr/>
      </dsp:nvSpPr>
      <dsp:spPr>
        <a:xfrm>
          <a:off x="3725934" y="1022769"/>
          <a:ext cx="868218" cy="8682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8C6CDD-C6D3-4F4E-A024-1F29627878BA}">
      <dsp:nvSpPr>
        <dsp:cNvPr id="0" name=""/>
        <dsp:cNvSpPr/>
      </dsp:nvSpPr>
      <dsp:spPr>
        <a:xfrm>
          <a:off x="2919731" y="1981809"/>
          <a:ext cx="2480625" cy="558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Termination as disciplinary sanction(no! ultima ratio)</a:t>
          </a:r>
        </a:p>
      </dsp:txBody>
      <dsp:txXfrm>
        <a:off x="2919731" y="1981809"/>
        <a:ext cx="2480625" cy="558140"/>
      </dsp:txXfrm>
    </dsp:sp>
    <dsp:sp modelId="{6F8DC492-C132-468F-AFD3-0FAED05D921E}">
      <dsp:nvSpPr>
        <dsp:cNvPr id="0" name=""/>
        <dsp:cNvSpPr/>
      </dsp:nvSpPr>
      <dsp:spPr>
        <a:xfrm>
          <a:off x="2919731" y="2582192"/>
          <a:ext cx="2480625" cy="552702"/>
        </a:xfrm>
        <a:prstGeom prst="rect">
          <a:avLst/>
        </a:prstGeom>
        <a:noFill/>
        <a:ln>
          <a:noFill/>
        </a:ln>
        <a:effectLst/>
      </dsp:spPr>
      <dsp:style>
        <a:lnRef idx="0">
          <a:scrgbClr r="0" g="0" b="0"/>
        </a:lnRef>
        <a:fillRef idx="0">
          <a:scrgbClr r="0" g="0" b="0"/>
        </a:fillRef>
        <a:effectRef idx="0">
          <a:scrgbClr r="0" g="0" b="0"/>
        </a:effectRef>
        <a:fontRef idx="minor"/>
      </dsp:style>
    </dsp:sp>
    <dsp:sp modelId="{E8D2285C-A29D-447A-AC79-7DAF619EFD6E}">
      <dsp:nvSpPr>
        <dsp:cNvPr id="0" name=""/>
        <dsp:cNvSpPr/>
      </dsp:nvSpPr>
      <dsp:spPr>
        <a:xfrm>
          <a:off x="6640668" y="1022769"/>
          <a:ext cx="868218" cy="8682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A05E6D-6D09-4E77-BA58-BFDB5EF74E88}">
      <dsp:nvSpPr>
        <dsp:cNvPr id="0" name=""/>
        <dsp:cNvSpPr/>
      </dsp:nvSpPr>
      <dsp:spPr>
        <a:xfrm>
          <a:off x="5834465" y="1981809"/>
          <a:ext cx="2480625" cy="558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Leaving without authorization or failing to return after authorized leave</a:t>
          </a:r>
        </a:p>
      </dsp:txBody>
      <dsp:txXfrm>
        <a:off x="5834465" y="1981809"/>
        <a:ext cx="2480625" cy="558140"/>
      </dsp:txXfrm>
    </dsp:sp>
    <dsp:sp modelId="{6BCE1FEF-9B19-48C9-8F97-E5844205CF08}">
      <dsp:nvSpPr>
        <dsp:cNvPr id="0" name=""/>
        <dsp:cNvSpPr/>
      </dsp:nvSpPr>
      <dsp:spPr>
        <a:xfrm>
          <a:off x="5834465" y="2582192"/>
          <a:ext cx="2480625" cy="55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Request to return</a:t>
          </a:r>
        </a:p>
        <a:p>
          <a:pPr marL="0" lvl="0" indent="0" algn="ctr" defTabSz="488950">
            <a:lnSpc>
              <a:spcPct val="90000"/>
            </a:lnSpc>
            <a:spcBef>
              <a:spcPct val="0"/>
            </a:spcBef>
            <a:spcAft>
              <a:spcPct val="35000"/>
            </a:spcAft>
            <a:buNone/>
          </a:pPr>
          <a:r>
            <a:rPr lang="en-US" sz="1100" kern="1200"/>
            <a:t>Reasonable deadline  </a:t>
          </a:r>
        </a:p>
        <a:p>
          <a:pPr marL="0" lvl="0" indent="0" algn="ctr" defTabSz="488950">
            <a:lnSpc>
              <a:spcPct val="90000"/>
            </a:lnSpc>
            <a:spcBef>
              <a:spcPct val="0"/>
            </a:spcBef>
            <a:spcAft>
              <a:spcPct val="35000"/>
            </a:spcAft>
            <a:buNone/>
          </a:pPr>
          <a:r>
            <a:rPr lang="en-US" sz="1100" kern="1200"/>
            <a:t>(The Ortega case)</a:t>
          </a:r>
        </a:p>
      </dsp:txBody>
      <dsp:txXfrm>
        <a:off x="5834465" y="2582192"/>
        <a:ext cx="2480625" cy="5527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7E1D0-889E-4CE8-ACED-FDCF993EB3BE}">
      <dsp:nvSpPr>
        <dsp:cNvPr id="0" name=""/>
        <dsp:cNvSpPr/>
      </dsp:nvSpPr>
      <dsp:spPr>
        <a:xfrm>
          <a:off x="1225335" y="977058"/>
          <a:ext cx="1318570" cy="13185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9E4F86-76FC-4423-AEB4-CE0CFA7C4100}">
      <dsp:nvSpPr>
        <dsp:cNvPr id="0" name=""/>
        <dsp:cNvSpPr/>
      </dsp:nvSpPr>
      <dsp:spPr>
        <a:xfrm>
          <a:off x="949" y="2391892"/>
          <a:ext cx="3767343" cy="56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b="1"/>
          </a:pPr>
          <a:r>
            <a:rPr lang="it-IT" sz="2100" kern="1200"/>
            <a:t>ECONOMIC CONSEQUENCES</a:t>
          </a:r>
          <a:endParaRPr lang="en-US" sz="2100" kern="1200"/>
        </a:p>
      </dsp:txBody>
      <dsp:txXfrm>
        <a:off x="949" y="2391892"/>
        <a:ext cx="3767343" cy="565101"/>
      </dsp:txXfrm>
    </dsp:sp>
    <dsp:sp modelId="{723A2E4B-441F-4546-B31E-9E4124B1BD6E}">
      <dsp:nvSpPr>
        <dsp:cNvPr id="0" name=""/>
        <dsp:cNvSpPr/>
      </dsp:nvSpPr>
      <dsp:spPr>
        <a:xfrm>
          <a:off x="949" y="3001767"/>
          <a:ext cx="3767343" cy="213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it-IT" sz="1600" kern="1200"/>
            <a:t>COMPENSATION (ALWAYS DUE!)</a:t>
          </a:r>
          <a:endParaRPr lang="en-US" sz="1600" kern="1200"/>
        </a:p>
      </dsp:txBody>
      <dsp:txXfrm>
        <a:off x="949" y="3001767"/>
        <a:ext cx="3767343" cy="213978"/>
      </dsp:txXfrm>
    </dsp:sp>
    <dsp:sp modelId="{235EEAB9-3FE7-4E48-8AA4-F87824A847C4}">
      <dsp:nvSpPr>
        <dsp:cNvPr id="0" name=""/>
        <dsp:cNvSpPr/>
      </dsp:nvSpPr>
      <dsp:spPr>
        <a:xfrm>
          <a:off x="5651964" y="977058"/>
          <a:ext cx="1318570" cy="13185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F40FC2-492A-42B6-ADED-ACECA8602C1F}">
      <dsp:nvSpPr>
        <dsp:cNvPr id="0" name=""/>
        <dsp:cNvSpPr/>
      </dsp:nvSpPr>
      <dsp:spPr>
        <a:xfrm>
          <a:off x="4427578" y="2391892"/>
          <a:ext cx="3767343" cy="56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b="1"/>
          </a:pPr>
          <a:r>
            <a:rPr lang="it-IT" sz="2100" kern="1200"/>
            <a:t>SPORTING CONSEQUENCES </a:t>
          </a:r>
          <a:endParaRPr lang="en-US" sz="2100" kern="1200"/>
        </a:p>
      </dsp:txBody>
      <dsp:txXfrm>
        <a:off x="4427578" y="2391892"/>
        <a:ext cx="3767343" cy="565101"/>
      </dsp:txXfrm>
    </dsp:sp>
    <dsp:sp modelId="{611D7431-C3EA-480F-AA19-0F4D74D937E4}">
      <dsp:nvSpPr>
        <dsp:cNvPr id="0" name=""/>
        <dsp:cNvSpPr/>
      </dsp:nvSpPr>
      <dsp:spPr>
        <a:xfrm>
          <a:off x="4427578" y="3001767"/>
          <a:ext cx="3767343" cy="21397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4AB543A-D834-2F41-A14E-991DE5CE6DB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51203" name="Rectangle 3">
            <a:extLst>
              <a:ext uri="{FF2B5EF4-FFF2-40B4-BE49-F238E27FC236}">
                <a16:creationId xmlns:a16="http://schemas.microsoft.com/office/drawing/2014/main" id="{A10CE7CE-26C8-8441-B7B5-6DF63EFF787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a:extLst>
              <a:ext uri="{FF2B5EF4-FFF2-40B4-BE49-F238E27FC236}">
                <a16:creationId xmlns:a16="http://schemas.microsoft.com/office/drawing/2014/main" id="{8A1E42ED-3FED-EB47-82F2-66FCE798AC8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1206" name="Rectangle 6">
            <a:extLst>
              <a:ext uri="{FF2B5EF4-FFF2-40B4-BE49-F238E27FC236}">
                <a16:creationId xmlns:a16="http://schemas.microsoft.com/office/drawing/2014/main" id="{A5AEF0A8-1FC7-0A48-B40E-28AAAE8B595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51207" name="Rectangle 7">
            <a:extLst>
              <a:ext uri="{FF2B5EF4-FFF2-40B4-BE49-F238E27FC236}">
                <a16:creationId xmlns:a16="http://schemas.microsoft.com/office/drawing/2014/main" id="{BA32AE65-3361-AA44-97A8-8A3805FCC40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3B75BCCB-B965-4754-B9E7-D652A858C784}" type="slidenum">
              <a:rPr lang="en-GB" altLang="en-US"/>
              <a:pPr/>
              <a:t>‹#›</a:t>
            </a:fld>
            <a:endParaRPr lang="en-GB" altLang="en-US"/>
          </a:p>
        </p:txBody>
      </p:sp>
    </p:spTree>
    <p:extLst>
      <p:ext uri="{BB962C8B-B14F-4D97-AF65-F5344CB8AC3E}">
        <p14:creationId xmlns:p14="http://schemas.microsoft.com/office/powerpoint/2010/main" val="2196857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ChangeArrowheads="1" noTextEdit="1"/>
          </p:cNvSpPr>
          <p:nvPr>
            <p:ph type="sldImg"/>
          </p:nvPr>
        </p:nvSpPr>
        <p:spPr>
          <a:ln/>
        </p:spPr>
      </p:sp>
      <p:sp>
        <p:nvSpPr>
          <p:cNvPr id="54274" name="Notes Placeholder 2"/>
          <p:cNvSpPr>
            <a:spLocks noGrp="1" noChangeArrowheads="1"/>
          </p:cNvSpPr>
          <p:nvPr>
            <p:ph type="body" idx="1"/>
          </p:nvPr>
        </p:nvSpPr>
        <p:spPr>
          <a:noFill/>
        </p:spPr>
        <p:txBody>
          <a:bodyPr/>
          <a:lstStyle/>
          <a:p>
            <a:endParaRPr lang="en-US" altLang="it-IT"/>
          </a:p>
        </p:txBody>
      </p:sp>
      <p:sp>
        <p:nvSpPr>
          <p:cNvPr id="54275"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33B2031-8757-4BC0-8577-A021BB5DC62A}" type="slidenum">
              <a:rPr lang="en-GB" altLang="en-US"/>
              <a:pPr/>
              <a:t>23</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ChangeArrowheads="1" noTextEdit="1"/>
          </p:cNvSpPr>
          <p:nvPr>
            <p:ph type="sldImg"/>
          </p:nvPr>
        </p:nvSpPr>
        <p:spPr>
          <a:ln/>
        </p:spPr>
      </p:sp>
      <p:sp>
        <p:nvSpPr>
          <p:cNvPr id="56322" name="Notes Placeholder 2"/>
          <p:cNvSpPr>
            <a:spLocks noGrp="1" noChangeArrowheads="1"/>
          </p:cNvSpPr>
          <p:nvPr>
            <p:ph type="body" idx="1"/>
          </p:nvPr>
        </p:nvSpPr>
        <p:spPr>
          <a:noFill/>
        </p:spPr>
        <p:txBody>
          <a:bodyPr/>
          <a:lstStyle/>
          <a:p>
            <a:endParaRPr lang="en-US" altLang="it-IT"/>
          </a:p>
        </p:txBody>
      </p:sp>
      <p:sp>
        <p:nvSpPr>
          <p:cNvPr id="56323"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57180CA-D368-4A12-8550-BBC3E0AADBC1}" type="slidenum">
              <a:rPr lang="en-GB" altLang="en-US"/>
              <a:pPr/>
              <a:t>25</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FD053E6-1F87-4717-9173-0162874BE5AB}" type="slidenum">
              <a:rPr lang="en-GB" altLang="en-US"/>
              <a:pPr/>
              <a:t>29</a:t>
            </a:fld>
            <a:endParaRPr lang="en-GB" alt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a:ln/>
        </p:spPr>
      </p:sp>
      <p:sp>
        <p:nvSpPr>
          <p:cNvPr id="27650" name="Notes Placeholder 2"/>
          <p:cNvSpPr>
            <a:spLocks noGrp="1" noChangeArrowheads="1"/>
          </p:cNvSpPr>
          <p:nvPr>
            <p:ph type="body" idx="1"/>
          </p:nvPr>
        </p:nvSpPr>
        <p:spPr>
          <a:noFill/>
        </p:spPr>
        <p:txBody>
          <a:bodyPr/>
          <a:lstStyle/>
          <a:p>
            <a:pPr eaLnBrk="1" hangingPunct="1"/>
            <a:endParaRPr lang="en-US" altLang="en-US"/>
          </a:p>
        </p:txBody>
      </p:sp>
      <p:sp>
        <p:nvSpPr>
          <p:cNvPr id="2765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6628562-D2E0-4994-8623-FBA138247CEC}" type="slidenum">
              <a:rPr lang="en-GB" altLang="en-US"/>
              <a:pPr/>
              <a:t>30</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a:ln/>
        </p:spPr>
      </p:sp>
      <p:sp>
        <p:nvSpPr>
          <p:cNvPr id="29698" name="Notes Placeholder 2"/>
          <p:cNvSpPr>
            <a:spLocks noGrp="1" noChangeArrowheads="1"/>
          </p:cNvSpPr>
          <p:nvPr>
            <p:ph type="body" idx="1"/>
          </p:nvPr>
        </p:nvSpPr>
        <p:spPr>
          <a:noFill/>
        </p:spPr>
        <p:txBody>
          <a:bodyPr/>
          <a:lstStyle/>
          <a:p>
            <a:pPr eaLnBrk="1" hangingPunct="1"/>
            <a:endParaRPr lang="en-US" altLang="en-US"/>
          </a:p>
        </p:txBody>
      </p:sp>
      <p:sp>
        <p:nvSpPr>
          <p:cNvPr id="29699"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1FF0AD-2A11-4AD4-8B61-FEC6A3611B10}" type="slidenum">
              <a:rPr lang="en-GB" altLang="en-US"/>
              <a:pPr/>
              <a:t>31</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ChangeArrowheads="1" noTextEdit="1"/>
          </p:cNvSpPr>
          <p:nvPr>
            <p:ph type="sldImg"/>
          </p:nvPr>
        </p:nvSpPr>
        <p:spPr>
          <a:ln/>
        </p:spPr>
      </p:sp>
      <p:sp>
        <p:nvSpPr>
          <p:cNvPr id="32770" name="Notes Placeholder 2"/>
          <p:cNvSpPr>
            <a:spLocks noGrp="1" noChangeArrowheads="1"/>
          </p:cNvSpPr>
          <p:nvPr>
            <p:ph type="body" idx="1"/>
          </p:nvPr>
        </p:nvSpPr>
        <p:spPr>
          <a:noFill/>
        </p:spPr>
        <p:txBody>
          <a:bodyPr/>
          <a:lstStyle/>
          <a:p>
            <a:endParaRPr lang="en-US" altLang="en-US"/>
          </a:p>
        </p:txBody>
      </p:sp>
      <p:sp>
        <p:nvSpPr>
          <p:cNvPr id="3277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A0B8D0F-D7BF-42A4-BFF8-DE89635FDD35}" type="slidenum">
              <a:rPr lang="en-GB" altLang="en-US"/>
              <a:pPr/>
              <a:t>33</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93F689F-1BC7-AE4D-9681-53B6F3B995A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49A64D00-3B56-AF4D-9D06-B70B705191D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 name="Freeform 5">
              <a:extLst>
                <a:ext uri="{FF2B5EF4-FFF2-40B4-BE49-F238E27FC236}">
                  <a16:creationId xmlns:a16="http://schemas.microsoft.com/office/drawing/2014/main" id="{6F276AEB-215C-0643-961E-950719C1ED8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 name="Freeform 7">
              <a:extLst>
                <a:ext uri="{FF2B5EF4-FFF2-40B4-BE49-F238E27FC236}">
                  <a16:creationId xmlns:a16="http://schemas.microsoft.com/office/drawing/2014/main" id="{D3C741DD-13EC-1E48-A65B-F0756DB5536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0">
              <a:extLst>
                <a:ext uri="{FF2B5EF4-FFF2-40B4-BE49-F238E27FC236}">
                  <a16:creationId xmlns:a16="http://schemas.microsoft.com/office/drawing/2014/main" id="{BEC59769-4646-7247-9051-B77666BD2E2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2">
              <a:extLst>
                <a:ext uri="{FF2B5EF4-FFF2-40B4-BE49-F238E27FC236}">
                  <a16:creationId xmlns:a16="http://schemas.microsoft.com/office/drawing/2014/main" id="{2B72ABB0-2F26-B143-BF4A-A30C2DA4202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4">
              <a:extLst>
                <a:ext uri="{FF2B5EF4-FFF2-40B4-BE49-F238E27FC236}">
                  <a16:creationId xmlns:a16="http://schemas.microsoft.com/office/drawing/2014/main" id="{554F597D-FA52-C943-AF2D-F1772A9C842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6">
              <a:extLst>
                <a:ext uri="{FF2B5EF4-FFF2-40B4-BE49-F238E27FC236}">
                  <a16:creationId xmlns:a16="http://schemas.microsoft.com/office/drawing/2014/main" id="{E5C7571A-C49D-7E42-8614-7DE25940A0C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9" name="Freeform 17">
              <a:extLst>
                <a:ext uri="{FF2B5EF4-FFF2-40B4-BE49-F238E27FC236}">
                  <a16:creationId xmlns:a16="http://schemas.microsoft.com/office/drawing/2014/main" id="{08AF6D56-4574-E545-BACF-63F1846B312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0" name="Freeform 18">
              <a:extLst>
                <a:ext uri="{FF2B5EF4-FFF2-40B4-BE49-F238E27FC236}">
                  <a16:creationId xmlns:a16="http://schemas.microsoft.com/office/drawing/2014/main" id="{5E20001A-6141-9F49-AEBF-6E06E621136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a:extLst>
                <a:ext uri="{FF2B5EF4-FFF2-40B4-BE49-F238E27FC236}">
                  <a16:creationId xmlns:a16="http://schemas.microsoft.com/office/drawing/2014/main" id="{4B058F78-C53E-1F4D-AE1F-FD93A3BB135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 name="Freeform 22">
              <a:extLst>
                <a:ext uri="{FF2B5EF4-FFF2-40B4-BE49-F238E27FC236}">
                  <a16:creationId xmlns:a16="http://schemas.microsoft.com/office/drawing/2014/main" id="{01EE5F8D-F521-0945-B882-3AF3DA57EE9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5" name="Freeform 23">
              <a:extLst>
                <a:ext uri="{FF2B5EF4-FFF2-40B4-BE49-F238E27FC236}">
                  <a16:creationId xmlns:a16="http://schemas.microsoft.com/office/drawing/2014/main" id="{103587A5-6A05-6D4E-977A-ACC6296DD1F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26" name="Freeform 24">
              <a:extLst>
                <a:ext uri="{FF2B5EF4-FFF2-40B4-BE49-F238E27FC236}">
                  <a16:creationId xmlns:a16="http://schemas.microsoft.com/office/drawing/2014/main" id="{41BE82CE-7FE2-3F48-8DC3-73213D76F7A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Freeform 26">
              <a:extLst>
                <a:ext uri="{FF2B5EF4-FFF2-40B4-BE49-F238E27FC236}">
                  <a16:creationId xmlns:a16="http://schemas.microsoft.com/office/drawing/2014/main" id="{7A437BB6-EE95-BE47-A31A-CAF1FBA5889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9" name="Freeform 27">
              <a:extLst>
                <a:ext uri="{FF2B5EF4-FFF2-40B4-BE49-F238E27FC236}">
                  <a16:creationId xmlns:a16="http://schemas.microsoft.com/office/drawing/2014/main" id="{160B7EEB-9B3F-F643-BF32-C85954A5980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 name="Freeform 29">
              <a:extLst>
                <a:ext uri="{FF2B5EF4-FFF2-40B4-BE49-F238E27FC236}">
                  <a16:creationId xmlns:a16="http://schemas.microsoft.com/office/drawing/2014/main" id="{44E5DE76-A38E-BF4F-A50F-AD78A16438C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 name="Freeform 31">
              <a:extLst>
                <a:ext uri="{FF2B5EF4-FFF2-40B4-BE49-F238E27FC236}">
                  <a16:creationId xmlns:a16="http://schemas.microsoft.com/office/drawing/2014/main" id="{940454A9-2DD2-8F40-AA8B-4417DE1BD8D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4" name="Freeform 32">
              <a:extLst>
                <a:ext uri="{FF2B5EF4-FFF2-40B4-BE49-F238E27FC236}">
                  <a16:creationId xmlns:a16="http://schemas.microsoft.com/office/drawing/2014/main" id="{2527BD20-9440-E542-90F4-5711174CF38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5" name="Freeform 33">
              <a:extLst>
                <a:ext uri="{FF2B5EF4-FFF2-40B4-BE49-F238E27FC236}">
                  <a16:creationId xmlns:a16="http://schemas.microsoft.com/office/drawing/2014/main" id="{B2036684-377D-024E-AC20-9886A540691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6" name="Freeform 34">
              <a:extLst>
                <a:ext uri="{FF2B5EF4-FFF2-40B4-BE49-F238E27FC236}">
                  <a16:creationId xmlns:a16="http://schemas.microsoft.com/office/drawing/2014/main" id="{010F0F51-6431-AF48-9D09-366CBCE2DC2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7" name="Freeform 35">
              <a:extLst>
                <a:ext uri="{FF2B5EF4-FFF2-40B4-BE49-F238E27FC236}">
                  <a16:creationId xmlns:a16="http://schemas.microsoft.com/office/drawing/2014/main" id="{CE805924-DD43-1E44-94F0-3D90B47C623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8" name="Freeform 36">
              <a:extLst>
                <a:ext uri="{FF2B5EF4-FFF2-40B4-BE49-F238E27FC236}">
                  <a16:creationId xmlns:a16="http://schemas.microsoft.com/office/drawing/2014/main" id="{FA171448-1A1C-E547-9804-8742C124A53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9" name="Freeform 37">
              <a:extLst>
                <a:ext uri="{FF2B5EF4-FFF2-40B4-BE49-F238E27FC236}">
                  <a16:creationId xmlns:a16="http://schemas.microsoft.com/office/drawing/2014/main" id="{BE067E9D-5A85-4F4E-B250-2BC162C83A42}"/>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0" name="Freeform 38">
              <a:extLst>
                <a:ext uri="{FF2B5EF4-FFF2-40B4-BE49-F238E27FC236}">
                  <a16:creationId xmlns:a16="http://schemas.microsoft.com/office/drawing/2014/main" id="{CEC8EC49-CFB1-3643-82E6-645E81662F3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14E0B4B1-0F81-E042-A974-9A5A43BEF6E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3" name="Freeform 41">
                <a:extLst>
                  <a:ext uri="{FF2B5EF4-FFF2-40B4-BE49-F238E27FC236}">
                    <a16:creationId xmlns:a16="http://schemas.microsoft.com/office/drawing/2014/main" id="{AA2CED20-0592-5D49-A248-93321C0B68C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9194" name="Rectangle 42">
            <a:extLst>
              <a:ext uri="{FF2B5EF4-FFF2-40B4-BE49-F238E27FC236}">
                <a16:creationId xmlns:a16="http://schemas.microsoft.com/office/drawing/2014/main" id="{E3DEBC3E-0B47-BC44-ABC2-991EB5253A26}"/>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GB" altLang="en-US" noProof="0"/>
              <a:t>Click to edit Master title style</a:t>
            </a:r>
          </a:p>
        </p:txBody>
      </p:sp>
      <p:sp>
        <p:nvSpPr>
          <p:cNvPr id="49195" name="Rectangle 43">
            <a:extLst>
              <a:ext uri="{FF2B5EF4-FFF2-40B4-BE49-F238E27FC236}">
                <a16:creationId xmlns:a16="http://schemas.microsoft.com/office/drawing/2014/main" id="{25F25315-825A-F946-8DBA-06A52EA7A9E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GB" altLang="en-US" noProof="0"/>
              <a:t>Click to edit Master subtitle style</a:t>
            </a:r>
          </a:p>
        </p:txBody>
      </p:sp>
      <p:sp>
        <p:nvSpPr>
          <p:cNvPr id="44" name="Rectangle 44">
            <a:extLst>
              <a:ext uri="{FF2B5EF4-FFF2-40B4-BE49-F238E27FC236}">
                <a16:creationId xmlns:a16="http://schemas.microsoft.com/office/drawing/2014/main" id="{4704B002-C762-4F45-A02F-338F4DA9E8C7}"/>
              </a:ext>
            </a:extLst>
          </p:cNvPr>
          <p:cNvSpPr>
            <a:spLocks noGrp="1" noChangeArrowheads="1"/>
          </p:cNvSpPr>
          <p:nvPr>
            <p:ph type="dt" sz="quarter" idx="10"/>
          </p:nvPr>
        </p:nvSpPr>
        <p:spPr/>
        <p:txBody>
          <a:bodyPr/>
          <a:lstStyle>
            <a:lvl1pPr>
              <a:defRPr/>
            </a:lvl1pPr>
          </a:lstStyle>
          <a:p>
            <a:pPr>
              <a:defRPr/>
            </a:pPr>
            <a:fld id="{E0A3D5C9-EFDF-460A-A043-947EB4E1464E}" type="datetime1">
              <a:rPr lang="en-GB" altLang="en-US"/>
              <a:pPr>
                <a:defRPr/>
              </a:pPr>
              <a:t>17/03/2024</a:t>
            </a:fld>
            <a:endParaRPr lang="en-GB" altLang="en-US"/>
          </a:p>
        </p:txBody>
      </p:sp>
      <p:sp>
        <p:nvSpPr>
          <p:cNvPr id="45" name="Rectangle 45">
            <a:extLst>
              <a:ext uri="{FF2B5EF4-FFF2-40B4-BE49-F238E27FC236}">
                <a16:creationId xmlns:a16="http://schemas.microsoft.com/office/drawing/2014/main" id="{66D5CCF2-DB73-A640-B243-7CF17E796728}"/>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46" name="Rectangle 46">
            <a:extLst>
              <a:ext uri="{FF2B5EF4-FFF2-40B4-BE49-F238E27FC236}">
                <a16:creationId xmlns:a16="http://schemas.microsoft.com/office/drawing/2014/main" id="{653BD6BE-9B16-EA42-A931-FFF2C3AD4C60}"/>
              </a:ext>
            </a:extLst>
          </p:cNvPr>
          <p:cNvSpPr>
            <a:spLocks noGrp="1" noChangeArrowheads="1"/>
          </p:cNvSpPr>
          <p:nvPr>
            <p:ph type="sldNum" sz="quarter" idx="12"/>
          </p:nvPr>
        </p:nvSpPr>
        <p:spPr/>
        <p:txBody>
          <a:bodyPr/>
          <a:lstStyle>
            <a:lvl1pPr>
              <a:defRPr/>
            </a:lvl1pPr>
          </a:lstStyle>
          <a:p>
            <a:fld id="{5F48C31D-35A8-49C8-8AFF-098061CEBB20}" type="slidenum">
              <a:rPr lang="en-GB" altLang="en-US"/>
              <a:pPr/>
              <a:t>‹#›</a:t>
            </a:fld>
            <a:endParaRPr lang="en-GB" altLang="en-US"/>
          </a:p>
        </p:txBody>
      </p:sp>
    </p:spTree>
    <p:extLst>
      <p:ext uri="{BB962C8B-B14F-4D97-AF65-F5344CB8AC3E}">
        <p14:creationId xmlns:p14="http://schemas.microsoft.com/office/powerpoint/2010/main" val="3132745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E8A3-0C24-EF4E-B7A5-A8FF29D120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6510A-FC23-0C49-88E6-6ABA4F2B04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AF0DECA-D0F2-4DF1-BABC-9C5E081920AB}" type="datetime1">
              <a:rPr lang="en-GB" altLang="en-US"/>
              <a:pPr>
                <a:defRPr/>
              </a:pPr>
              <a:t>17/03/2024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D326E01-C9F8-4141-8271-FA96DE0D0A89}" type="slidenum">
              <a:rPr lang="en-GB" altLang="en-US"/>
              <a:pPr/>
              <a:t>‹#›</a:t>
            </a:fld>
            <a:endParaRPr lang="en-GB" altLang="en-US"/>
          </a:p>
        </p:txBody>
      </p:sp>
    </p:spTree>
    <p:extLst>
      <p:ext uri="{BB962C8B-B14F-4D97-AF65-F5344CB8AC3E}">
        <p14:creationId xmlns:p14="http://schemas.microsoft.com/office/powerpoint/2010/main" val="401477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9C653-9202-CE43-82CA-65BFB3E5BAAC}"/>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90CA69-90E1-BA47-91A6-7DD03B2EE7C9}"/>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1F087F0C-662E-4579-A4D6-E59C8100D61D}" type="datetime1">
              <a:rPr lang="en-GB" altLang="en-US"/>
              <a:pPr>
                <a:defRPr/>
              </a:pPr>
              <a:t>17/03/2024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0AAD63E-8DCC-4F45-ACAF-C2B162EE09D1}" type="slidenum">
              <a:rPr lang="en-GB" altLang="en-US"/>
              <a:pPr/>
              <a:t>‹#›</a:t>
            </a:fld>
            <a:endParaRPr lang="en-GB" altLang="en-US"/>
          </a:p>
        </p:txBody>
      </p:sp>
    </p:spTree>
    <p:extLst>
      <p:ext uri="{BB962C8B-B14F-4D97-AF65-F5344CB8AC3E}">
        <p14:creationId xmlns:p14="http://schemas.microsoft.com/office/powerpoint/2010/main" val="1637676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8" name="Text Placeholder 2"/>
          <p:cNvSpPr>
            <a:spLocks noGrp="1"/>
          </p:cNvSpPr>
          <p:nvPr>
            <p:ph idx="1"/>
          </p:nvPr>
        </p:nvSpPr>
        <p:spPr>
          <a:xfrm>
            <a:off x="179512" y="1028733"/>
            <a:ext cx="8676488" cy="5307267"/>
          </a:xfrm>
          <a:prstGeom prst="rect">
            <a:avLst/>
          </a:prstGeom>
        </p:spPr>
        <p:txBody>
          <a:bodyPr lIns="0" tIns="0" rIns="0" bIns="0" rtlCol="0">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2" name="Text Placeholder 9"/>
          <p:cNvSpPr>
            <a:spLocks noGrp="1"/>
          </p:cNvSpPr>
          <p:nvPr>
            <p:ph type="body" sz="quarter" idx="15"/>
          </p:nvPr>
        </p:nvSpPr>
        <p:spPr>
          <a:xfrm>
            <a:off x="183778" y="154545"/>
            <a:ext cx="7916615" cy="673100"/>
          </a:xfrm>
        </p:spPr>
        <p:txBody>
          <a:bodyPr/>
          <a:lstStyle>
            <a:lvl1pPr marL="0" indent="0">
              <a:buFontTx/>
              <a:buNone/>
              <a:defRPr sz="2400" b="1" baseline="0">
                <a:solidFill>
                  <a:schemeClr val="tx2"/>
                </a:solidFill>
              </a:defRPr>
            </a:lvl1pPr>
          </a:lstStyle>
          <a:p>
            <a:pPr lvl="0"/>
            <a:r>
              <a:rPr lang="en-US"/>
              <a:t>Edit Master text styles</a:t>
            </a:r>
          </a:p>
        </p:txBody>
      </p:sp>
      <p:sp>
        <p:nvSpPr>
          <p:cNvPr id="4" name="Footer Placeholder 1">
            <a:extLst>
              <a:ext uri="{FF2B5EF4-FFF2-40B4-BE49-F238E27FC236}">
                <a16:creationId xmlns:a16="http://schemas.microsoft.com/office/drawing/2014/main" id="{178DEE97-EEDA-434E-9DF4-EDCCB1E55323}"/>
              </a:ext>
            </a:extLst>
          </p:cNvPr>
          <p:cNvSpPr>
            <a:spLocks noGrp="1"/>
          </p:cNvSpPr>
          <p:nvPr>
            <p:ph type="ftr" sz="quarter" idx="16"/>
          </p:nvPr>
        </p:nvSpPr>
        <p:spPr>
          <a:xfrm>
            <a:off x="179388" y="6480175"/>
            <a:ext cx="8353425" cy="239713"/>
          </a:xfrm>
        </p:spPr>
        <p:txBody>
          <a:bodyPr/>
          <a:lstStyle>
            <a:lvl1pPr>
              <a:defRPr/>
            </a:lvl1pPr>
          </a:lstStyle>
          <a:p>
            <a:pPr>
              <a:defRPr/>
            </a:pPr>
            <a:r>
              <a:rPr lang="en-US"/>
              <a:t>FLAR - 16 MARCH 2020, BUENOS AIRES</a:t>
            </a:r>
            <a:endParaRPr lang="en-GB" dirty="0"/>
          </a:p>
        </p:txBody>
      </p:sp>
      <p:sp>
        <p:nvSpPr>
          <p:cNvPr id="5" name="Slide Number Placeholder 2">
            <a:extLst>
              <a:ext uri="{FF2B5EF4-FFF2-40B4-BE49-F238E27FC236}">
                <a16:creationId xmlns:a16="http://schemas.microsoft.com/office/drawing/2014/main" id="{3CD4F9C4-4E09-D440-9385-A0F2D143772B}"/>
              </a:ext>
            </a:extLst>
          </p:cNvPr>
          <p:cNvSpPr>
            <a:spLocks noGrp="1"/>
          </p:cNvSpPr>
          <p:nvPr>
            <p:ph type="sldNum" sz="quarter" idx="17"/>
          </p:nvPr>
        </p:nvSpPr>
        <p:spPr/>
        <p:txBody>
          <a:bodyPr/>
          <a:lstStyle>
            <a:lvl1pPr>
              <a:defRPr/>
            </a:lvl1pPr>
          </a:lstStyle>
          <a:p>
            <a:fld id="{7FC24287-B962-451C-A2FB-A370E4089D74}" type="slidenum">
              <a:rPr lang="en-GB" altLang="it-IT"/>
              <a:pPr/>
              <a:t>‹#›</a:t>
            </a:fld>
            <a:endParaRPr lang="en-GB" altLang="it-IT"/>
          </a:p>
        </p:txBody>
      </p:sp>
    </p:spTree>
    <p:extLst>
      <p:ext uri="{BB962C8B-B14F-4D97-AF65-F5344CB8AC3E}">
        <p14:creationId xmlns:p14="http://schemas.microsoft.com/office/powerpoint/2010/main" val="3768316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350C3-766B-F540-B2B5-33ABAAD1CAE2}"/>
              </a:ext>
            </a:extLst>
          </p:cNvPr>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D867C-37CD-3D45-AF5D-37499BD6463E}"/>
              </a:ext>
            </a:extLst>
          </p:cNvPr>
          <p:cNvSpPr>
            <a:spLocks noGrp="1"/>
          </p:cNvSpPr>
          <p:nvPr>
            <p:ph type="body"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309B7-8F55-9949-BEF1-433870C87CE4}"/>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CCC2878-B011-EF42-B0E5-521C486D1AAA}"/>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45">
            <a:extLst>
              <a:ext uri="{FF2B5EF4-FFF2-40B4-BE49-F238E27FC236}">
                <a16:creationId xmlns:a16="http://schemas.microsoft.com/office/drawing/2014/main" id="{F082164E-7BFC-D54D-9909-44EC37E100AF}"/>
              </a:ext>
            </a:extLst>
          </p:cNvPr>
          <p:cNvSpPr>
            <a:spLocks noGrp="1" noChangeArrowheads="1"/>
          </p:cNvSpPr>
          <p:nvPr>
            <p:ph type="ftr" sz="quarter" idx="11"/>
          </p:nvPr>
        </p:nvSpPr>
        <p:spPr/>
        <p:txBody>
          <a:bodyPr/>
          <a:lstStyle>
            <a:lvl1pPr>
              <a:defRPr/>
            </a:lvl1pPr>
          </a:lstStyle>
          <a:p>
            <a:pPr>
              <a:defRPr/>
            </a:pPr>
            <a:r>
              <a:rPr lang="en-GB" altLang="en-US"/>
              <a:t>michele colucci  copyright </a:t>
            </a:r>
          </a:p>
        </p:txBody>
      </p:sp>
      <p:sp>
        <p:nvSpPr>
          <p:cNvPr id="7" name="Rectangle 46">
            <a:extLst>
              <a:ext uri="{FF2B5EF4-FFF2-40B4-BE49-F238E27FC236}">
                <a16:creationId xmlns:a16="http://schemas.microsoft.com/office/drawing/2014/main" id="{FBBD003B-E6A3-6948-8580-FBA28900CF12}"/>
              </a:ext>
            </a:extLst>
          </p:cNvPr>
          <p:cNvSpPr>
            <a:spLocks noGrp="1" noChangeArrowheads="1"/>
          </p:cNvSpPr>
          <p:nvPr>
            <p:ph type="sldNum" sz="quarter" idx="12"/>
          </p:nvPr>
        </p:nvSpPr>
        <p:spPr/>
        <p:txBody>
          <a:bodyPr/>
          <a:lstStyle>
            <a:lvl1pPr>
              <a:defRPr/>
            </a:lvl1pPr>
          </a:lstStyle>
          <a:p>
            <a:fld id="{6ED795CE-BA9E-4F46-B50E-1725E62B6282}" type="slidenum">
              <a:rPr lang="en-GB" altLang="en-US"/>
              <a:pPr/>
              <a:t>‹#›</a:t>
            </a:fld>
            <a:endParaRPr lang="en-GB" altLang="en-US"/>
          </a:p>
        </p:txBody>
      </p:sp>
    </p:spTree>
    <p:extLst>
      <p:ext uri="{BB962C8B-B14F-4D97-AF65-F5344CB8AC3E}">
        <p14:creationId xmlns:p14="http://schemas.microsoft.com/office/powerpoint/2010/main" val="1329697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8E9B-9465-C54D-8FB2-D1A6527EB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A624A-C7E1-D244-80E6-E1B9E049B7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E6943BE6-D5E4-4F8B-A2CB-B479ABCF7EC1}" type="datetime1">
              <a:rPr lang="en-GB" altLang="en-US"/>
              <a:pPr>
                <a:defRPr/>
              </a:pPr>
              <a:t>17/03/2024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71CA4EB5-D191-44E0-BDDD-BE88B9C108A4}" type="slidenum">
              <a:rPr lang="en-GB" altLang="en-US"/>
              <a:pPr/>
              <a:t>‹#›</a:t>
            </a:fld>
            <a:endParaRPr lang="en-GB" altLang="en-US"/>
          </a:p>
        </p:txBody>
      </p:sp>
    </p:spTree>
    <p:extLst>
      <p:ext uri="{BB962C8B-B14F-4D97-AF65-F5344CB8AC3E}">
        <p14:creationId xmlns:p14="http://schemas.microsoft.com/office/powerpoint/2010/main" val="400288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2FA7-CDDC-234C-80E7-B0AFE1B831F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B75C2-1748-1140-8B65-9F0F5F478C3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30D9475-DD8D-4C88-99AF-FC9A2A8609DD}" type="datetime1">
              <a:rPr lang="en-GB" altLang="en-US"/>
              <a:pPr>
                <a:defRPr/>
              </a:pPr>
              <a:t>17/03/2024</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C4CF468F-FCC8-4D7F-95E7-79EF0071FAB4}" type="slidenum">
              <a:rPr lang="en-GB" altLang="en-US"/>
              <a:pPr/>
              <a:t>‹#›</a:t>
            </a:fld>
            <a:endParaRPr lang="en-GB" altLang="en-US"/>
          </a:p>
        </p:txBody>
      </p:sp>
    </p:spTree>
    <p:extLst>
      <p:ext uri="{BB962C8B-B14F-4D97-AF65-F5344CB8AC3E}">
        <p14:creationId xmlns:p14="http://schemas.microsoft.com/office/powerpoint/2010/main" val="3158863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61A8-1488-6A4B-B3C7-B99D70B94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7836F-AA45-E84A-87D4-CA94350DB62D}"/>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BDCAB-7A04-3242-B2AD-30BCB0C7FF85}"/>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2894FCF5-7104-4858-ABB7-96A4D6D15703}" type="datetime1">
              <a:rPr lang="en-GB" altLang="en-US"/>
              <a:pPr>
                <a:defRPr/>
              </a:pPr>
              <a:t>17/03/2024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A3E51FB-8307-48C6-ACA7-599F9CF806CA}" type="slidenum">
              <a:rPr lang="en-GB" altLang="en-US"/>
              <a:pPr/>
              <a:t>‹#›</a:t>
            </a:fld>
            <a:endParaRPr lang="en-GB" altLang="en-US"/>
          </a:p>
        </p:txBody>
      </p:sp>
    </p:spTree>
    <p:extLst>
      <p:ext uri="{BB962C8B-B14F-4D97-AF65-F5344CB8AC3E}">
        <p14:creationId xmlns:p14="http://schemas.microsoft.com/office/powerpoint/2010/main" val="2878033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00CD-E7A9-7E40-8001-3CB74C1F3D2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496EF-7BE7-D54F-98A0-59C12DE567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E3CBCA-75EC-3C44-BCD2-4590FF051D0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B636F-7FE6-4B4E-89B2-83AF690DB2D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EF018-2AA1-394E-8107-69FA9714C82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DF3FD13-BFC3-4740-935B-15F6D3CB3725}" type="datetime1">
              <a:rPr lang="en-GB" altLang="en-US"/>
              <a:pPr>
                <a:defRPr/>
              </a:pPr>
              <a:t>17/03/2024</a:t>
            </a:fld>
            <a:endParaRPr lang="en-GB" altLang="en-US"/>
          </a:p>
        </p:txBody>
      </p:sp>
      <p:sp>
        <p:nvSpPr>
          <p:cNvPr id="8"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ED418AA5-2E6E-441D-BF04-BF5CDFDD51F4}" type="slidenum">
              <a:rPr lang="en-GB" altLang="en-US"/>
              <a:pPr/>
              <a:t>‹#›</a:t>
            </a:fld>
            <a:endParaRPr lang="en-GB" altLang="en-US"/>
          </a:p>
        </p:txBody>
      </p:sp>
    </p:spTree>
    <p:extLst>
      <p:ext uri="{BB962C8B-B14F-4D97-AF65-F5344CB8AC3E}">
        <p14:creationId xmlns:p14="http://schemas.microsoft.com/office/powerpoint/2010/main" val="366602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083F-132F-B843-BBF7-1594C3B7DB1A}"/>
              </a:ext>
            </a:extLst>
          </p:cNvPr>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816CA0B3-32D7-4B48-9E15-D06DF8084392}" type="datetime1">
              <a:rPr lang="en-GB" altLang="en-US"/>
              <a:pPr>
                <a:defRPr/>
              </a:pPr>
              <a:t>17/03/2024</a:t>
            </a:fld>
            <a:endParaRPr lang="en-GB" altLang="en-US"/>
          </a:p>
        </p:txBody>
      </p:sp>
      <p:sp>
        <p:nvSpPr>
          <p:cNvPr id="4"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A091509F-5507-425C-8EE4-FF3119467AAE}" type="slidenum">
              <a:rPr lang="en-GB" altLang="en-US"/>
              <a:pPr/>
              <a:t>‹#›</a:t>
            </a:fld>
            <a:endParaRPr lang="en-GB" altLang="en-US"/>
          </a:p>
        </p:txBody>
      </p:sp>
    </p:spTree>
    <p:extLst>
      <p:ext uri="{BB962C8B-B14F-4D97-AF65-F5344CB8AC3E}">
        <p14:creationId xmlns:p14="http://schemas.microsoft.com/office/powerpoint/2010/main" val="2669526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A96636B-D12A-406A-B868-E3084885B09E}" type="datetime1">
              <a:rPr lang="en-GB" altLang="en-US"/>
              <a:pPr>
                <a:defRPr/>
              </a:pPr>
              <a:t>17/03/2024</a:t>
            </a:fld>
            <a:endParaRPr lang="en-GB" altLang="en-US"/>
          </a:p>
        </p:txBody>
      </p:sp>
      <p:sp>
        <p:nvSpPr>
          <p:cNvPr id="3"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D9CF3F39-E5BD-4C95-8B24-6A5F656E4CA3}" type="slidenum">
              <a:rPr lang="en-GB" altLang="en-US"/>
              <a:pPr/>
              <a:t>‹#›</a:t>
            </a:fld>
            <a:endParaRPr lang="en-GB" altLang="en-US"/>
          </a:p>
        </p:txBody>
      </p:sp>
    </p:spTree>
    <p:extLst>
      <p:ext uri="{BB962C8B-B14F-4D97-AF65-F5344CB8AC3E}">
        <p14:creationId xmlns:p14="http://schemas.microsoft.com/office/powerpoint/2010/main" val="2157294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863-A583-FF40-8DEC-E2C26A2610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9F1F5E-C2FA-CC46-8FF4-277FED4D07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1A2195-F09A-B548-BEC7-7C1097D380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7D91CE9-11BD-451B-949A-B695FBFD1FDD}" type="datetime1">
              <a:rPr lang="en-GB" altLang="en-US"/>
              <a:pPr>
                <a:defRPr/>
              </a:pPr>
              <a:t>17/03/2024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48EC6CD6-282E-4479-9C42-6086432D69DF}" type="slidenum">
              <a:rPr lang="en-GB" altLang="en-US"/>
              <a:pPr/>
              <a:t>‹#›</a:t>
            </a:fld>
            <a:endParaRPr lang="en-GB" altLang="en-US"/>
          </a:p>
        </p:txBody>
      </p:sp>
    </p:spTree>
    <p:extLst>
      <p:ext uri="{BB962C8B-B14F-4D97-AF65-F5344CB8AC3E}">
        <p14:creationId xmlns:p14="http://schemas.microsoft.com/office/powerpoint/2010/main" val="948486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4165-5C2B-B84D-BD81-F24E4F71A6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FC011-709B-C74E-95C4-687E393900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83CDED8D-E198-2547-81D6-76BDC9EB3D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AF3ACE56-63C6-47B9-847B-C48EC8409325}" type="datetime1">
              <a:rPr lang="en-GB" altLang="en-US"/>
              <a:pPr>
                <a:defRPr/>
              </a:pPr>
              <a:t>17/03/2024</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9B7AE466-0AD0-48DD-8959-E80EF111018C}" type="slidenum">
              <a:rPr lang="en-GB" altLang="en-US"/>
              <a:pPr/>
              <a:t>‹#›</a:t>
            </a:fld>
            <a:endParaRPr lang="en-GB" altLang="en-US"/>
          </a:p>
        </p:txBody>
      </p:sp>
    </p:spTree>
    <p:extLst>
      <p:ext uri="{BB962C8B-B14F-4D97-AF65-F5344CB8AC3E}">
        <p14:creationId xmlns:p14="http://schemas.microsoft.com/office/powerpoint/2010/main" val="1557336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8131" name="Freeform 3">
              <a:extLst>
                <a:ext uri="{FF2B5EF4-FFF2-40B4-BE49-F238E27FC236}">
                  <a16:creationId xmlns:a16="http://schemas.microsoft.com/office/drawing/2014/main" id="{67B0A33B-41FD-FA47-8E2D-93921D551AB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2" name="Freeform 4">
              <a:extLst>
                <a:ext uri="{FF2B5EF4-FFF2-40B4-BE49-F238E27FC236}">
                  <a16:creationId xmlns:a16="http://schemas.microsoft.com/office/drawing/2014/main" id="{8343FDE7-DF27-1B40-9526-E70DDAAA656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3" name="Freeform 5">
              <a:extLst>
                <a:ext uri="{FF2B5EF4-FFF2-40B4-BE49-F238E27FC236}">
                  <a16:creationId xmlns:a16="http://schemas.microsoft.com/office/drawing/2014/main" id="{24A7F501-F5A2-6C4A-A309-BD6EF221249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5"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5" name="Freeform 7">
              <a:extLst>
                <a:ext uri="{FF2B5EF4-FFF2-40B4-BE49-F238E27FC236}">
                  <a16:creationId xmlns:a16="http://schemas.microsoft.com/office/drawing/2014/main" id="{AAD684CE-81AA-C540-A96D-7077FB75D88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37"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8" name="Freeform 10">
              <a:extLst>
                <a:ext uri="{FF2B5EF4-FFF2-40B4-BE49-F238E27FC236}">
                  <a16:creationId xmlns:a16="http://schemas.microsoft.com/office/drawing/2014/main" id="{3F3D87B0-5EF3-8C4E-8485-1303FFFF02A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0"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0" name="Freeform 12">
              <a:extLst>
                <a:ext uri="{FF2B5EF4-FFF2-40B4-BE49-F238E27FC236}">
                  <a16:creationId xmlns:a16="http://schemas.microsoft.com/office/drawing/2014/main" id="{8642322F-8F06-D349-9DB6-BEDDCDB01E5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2"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2" name="Freeform 14">
              <a:extLst>
                <a:ext uri="{FF2B5EF4-FFF2-40B4-BE49-F238E27FC236}">
                  <a16:creationId xmlns:a16="http://schemas.microsoft.com/office/drawing/2014/main" id="{35D83F43-8AAA-2841-A900-2EF2B6085AB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4"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4" name="Freeform 16">
              <a:extLst>
                <a:ext uri="{FF2B5EF4-FFF2-40B4-BE49-F238E27FC236}">
                  <a16:creationId xmlns:a16="http://schemas.microsoft.com/office/drawing/2014/main" id="{A006D4D5-60C1-0A4D-826F-B014FB15BC2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5" name="Freeform 17">
              <a:extLst>
                <a:ext uri="{FF2B5EF4-FFF2-40B4-BE49-F238E27FC236}">
                  <a16:creationId xmlns:a16="http://schemas.microsoft.com/office/drawing/2014/main" id="{B85B7CDB-370B-2146-8530-1F6F412D271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6" name="Freeform 18">
              <a:extLst>
                <a:ext uri="{FF2B5EF4-FFF2-40B4-BE49-F238E27FC236}">
                  <a16:creationId xmlns:a16="http://schemas.microsoft.com/office/drawing/2014/main" id="{12E0EF4D-2D8A-3541-83F3-2E7D5080EE6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8" name="Freeform 20">
              <a:extLst>
                <a:ext uri="{FF2B5EF4-FFF2-40B4-BE49-F238E27FC236}">
                  <a16:creationId xmlns:a16="http://schemas.microsoft.com/office/drawing/2014/main" id="{3D6C66C9-AC5D-1140-AC4B-23CA47D60E5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0" name="Freeform 22">
              <a:extLst>
                <a:ext uri="{FF2B5EF4-FFF2-40B4-BE49-F238E27FC236}">
                  <a16:creationId xmlns:a16="http://schemas.microsoft.com/office/drawing/2014/main" id="{A7545A78-552E-DC45-9118-C89E1C31DB9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1" name="Freeform 23">
              <a:extLst>
                <a:ext uri="{FF2B5EF4-FFF2-40B4-BE49-F238E27FC236}">
                  <a16:creationId xmlns:a16="http://schemas.microsoft.com/office/drawing/2014/main" id="{545A2DA4-B2B9-2C47-A009-2BAE464CA9E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48152" name="Freeform 24">
              <a:extLst>
                <a:ext uri="{FF2B5EF4-FFF2-40B4-BE49-F238E27FC236}">
                  <a16:creationId xmlns:a16="http://schemas.microsoft.com/office/drawing/2014/main" id="{D7CBBD88-FCC7-5B45-B7D3-460E437BC05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4" name="Freeform 26">
              <a:extLst>
                <a:ext uri="{FF2B5EF4-FFF2-40B4-BE49-F238E27FC236}">
                  <a16:creationId xmlns:a16="http://schemas.microsoft.com/office/drawing/2014/main" id="{76A55428-B975-5648-8812-DECD8728CB8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5" name="Freeform 27">
              <a:extLst>
                <a:ext uri="{FF2B5EF4-FFF2-40B4-BE49-F238E27FC236}">
                  <a16:creationId xmlns:a16="http://schemas.microsoft.com/office/drawing/2014/main" id="{63083456-814F-094F-BCFB-33634FFCF10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7" name="Freeform 29">
              <a:extLst>
                <a:ext uri="{FF2B5EF4-FFF2-40B4-BE49-F238E27FC236}">
                  <a16:creationId xmlns:a16="http://schemas.microsoft.com/office/drawing/2014/main" id="{7B6D0A83-501F-E046-8D51-7F13AB39D66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9" name="Freeform 31">
              <a:extLst>
                <a:ext uri="{FF2B5EF4-FFF2-40B4-BE49-F238E27FC236}">
                  <a16:creationId xmlns:a16="http://schemas.microsoft.com/office/drawing/2014/main" id="{79B204C8-0D86-2148-A5D1-653E0675296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0" name="Freeform 32">
              <a:extLst>
                <a:ext uri="{FF2B5EF4-FFF2-40B4-BE49-F238E27FC236}">
                  <a16:creationId xmlns:a16="http://schemas.microsoft.com/office/drawing/2014/main" id="{3B0432FC-6EF1-424F-B0AA-32ECF7751086}"/>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1" name="Freeform 33">
              <a:extLst>
                <a:ext uri="{FF2B5EF4-FFF2-40B4-BE49-F238E27FC236}">
                  <a16:creationId xmlns:a16="http://schemas.microsoft.com/office/drawing/2014/main" id="{BD0B3A12-9826-6346-A77D-CB0D1938185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2" name="Freeform 34">
              <a:extLst>
                <a:ext uri="{FF2B5EF4-FFF2-40B4-BE49-F238E27FC236}">
                  <a16:creationId xmlns:a16="http://schemas.microsoft.com/office/drawing/2014/main" id="{ACFB18AE-05F1-6F4C-9C29-FC0B33E5975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3" name="Freeform 35">
              <a:extLst>
                <a:ext uri="{FF2B5EF4-FFF2-40B4-BE49-F238E27FC236}">
                  <a16:creationId xmlns:a16="http://schemas.microsoft.com/office/drawing/2014/main" id="{867A6AC0-4B29-C043-9466-9176ACC7AB2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4" name="Freeform 36">
              <a:extLst>
                <a:ext uri="{FF2B5EF4-FFF2-40B4-BE49-F238E27FC236}">
                  <a16:creationId xmlns:a16="http://schemas.microsoft.com/office/drawing/2014/main" id="{1A26D447-53B6-D640-8D19-BA15C037072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5" name="Freeform 37">
              <a:extLst>
                <a:ext uri="{FF2B5EF4-FFF2-40B4-BE49-F238E27FC236}">
                  <a16:creationId xmlns:a16="http://schemas.microsoft.com/office/drawing/2014/main" id="{31A270E9-CE20-D148-A433-C76FF2E463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6" name="Freeform 38">
              <a:extLst>
                <a:ext uri="{FF2B5EF4-FFF2-40B4-BE49-F238E27FC236}">
                  <a16:creationId xmlns:a16="http://schemas.microsoft.com/office/drawing/2014/main" id="{2DDE4644-16E3-844E-B2F4-2ABE9ADF241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48168" name="Freeform 40">
                <a:extLst>
                  <a:ext uri="{FF2B5EF4-FFF2-40B4-BE49-F238E27FC236}">
                    <a16:creationId xmlns:a16="http://schemas.microsoft.com/office/drawing/2014/main" id="{CB33C1A8-A7AA-FC49-A2BB-A4341CB5641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9" name="Freeform 41">
                <a:extLst>
                  <a:ext uri="{FF2B5EF4-FFF2-40B4-BE49-F238E27FC236}">
                    <a16:creationId xmlns:a16="http://schemas.microsoft.com/office/drawing/2014/main" id="{84A187E6-3970-6C40-ACE7-86ADED3E058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8170" name="Rectangle 42">
            <a:extLst>
              <a:ext uri="{FF2B5EF4-FFF2-40B4-BE49-F238E27FC236}">
                <a16:creationId xmlns:a16="http://schemas.microsoft.com/office/drawing/2014/main" id="{E8B6BC44-7F4B-BF45-AC2D-B49B6354C1A2}"/>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8171" name="Rectangle 43">
            <a:extLst>
              <a:ext uri="{FF2B5EF4-FFF2-40B4-BE49-F238E27FC236}">
                <a16:creationId xmlns:a16="http://schemas.microsoft.com/office/drawing/2014/main" id="{3329C80B-5842-974C-B2EF-C6BBF786543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8172" name="Rectangle 44">
            <a:extLst>
              <a:ext uri="{FF2B5EF4-FFF2-40B4-BE49-F238E27FC236}">
                <a16:creationId xmlns:a16="http://schemas.microsoft.com/office/drawing/2014/main" id="{467695CB-01EC-5041-A329-CCB202DC16DE}"/>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fld id="{046866BB-9721-4F35-A7AF-F4E23EAC907E}" type="datetime1">
              <a:rPr lang="en-GB" altLang="en-US"/>
              <a:pPr>
                <a:defRPr/>
              </a:pPr>
              <a:t>17/03/2024</a:t>
            </a:fld>
            <a:endParaRPr lang="en-GB" altLang="en-US"/>
          </a:p>
        </p:txBody>
      </p:sp>
      <p:sp>
        <p:nvSpPr>
          <p:cNvPr id="48173" name="Rectangle 45">
            <a:extLst>
              <a:ext uri="{FF2B5EF4-FFF2-40B4-BE49-F238E27FC236}">
                <a16:creationId xmlns:a16="http://schemas.microsoft.com/office/drawing/2014/main" id="{0F56DA79-1AD8-E846-BB64-CD6DF284207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GB" altLang="en-US"/>
          </a:p>
        </p:txBody>
      </p:sp>
      <p:sp>
        <p:nvSpPr>
          <p:cNvPr id="48174" name="Rectangle 46">
            <a:extLst>
              <a:ext uri="{FF2B5EF4-FFF2-40B4-BE49-F238E27FC236}">
                <a16:creationId xmlns:a16="http://schemas.microsoft.com/office/drawing/2014/main" id="{EE14A158-68AD-804E-8A25-7076E79CA955}"/>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5AB5973-811A-43A8-A0C7-FBE5AEF60B4C}"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22"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 id="2147483724" r:id="rId1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colucci.eu/" TargetMode="External"/><Relationship Id="rId5" Type="http://schemas.openxmlformats.org/officeDocument/2006/relationships/hyperlink" Target="mailto:info@colucci.eu"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digitalhub.fifa.com/m/787e8f5282d9fd80/original/International-Transfer-Snapshot-2024_final.pdf"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igitalhub.fifa.com/m/2130eb84c31cf4e4/original/lb2t6bqgmi2a1x1pr5xs-pdf.pdf" TargetMode="External"/><Relationship Id="rId2" Type="http://schemas.openxmlformats.org/officeDocument/2006/relationships/hyperlink" Target="https://digitalhub.fifa.com/m/c6d842538959177/original/FIFA-Football-Tribunal-Report-2021-22.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tiff"/><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Video 2052" descr="Football Ball Hitting The Net Goal">
            <a:extLst>
              <a:ext uri="{FF2B5EF4-FFF2-40B4-BE49-F238E27FC236}">
                <a16:creationId xmlns:a16="http://schemas.microsoft.com/office/drawing/2014/main" id="{886E3DD6-522E-1554-3404-7AD8739D55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24787" b="1"/>
          <a:stretch/>
        </p:blipFill>
        <p:spPr>
          <a:xfrm>
            <a:off x="20" y="-22"/>
            <a:ext cx="9143977" cy="6858022"/>
          </a:xfrm>
          <a:prstGeom prst="rect">
            <a:avLst/>
          </a:prstGeom>
        </p:spPr>
      </p:pic>
      <p:sp>
        <p:nvSpPr>
          <p:cNvPr id="2050" name="Rectangle 2">
            <a:extLst>
              <a:ext uri="{FF2B5EF4-FFF2-40B4-BE49-F238E27FC236}">
                <a16:creationId xmlns:a16="http://schemas.microsoft.com/office/drawing/2014/main" id="{53EC67D4-CBF9-BF45-ABD8-EDE5E1122634}"/>
              </a:ext>
            </a:extLst>
          </p:cNvPr>
          <p:cNvSpPr>
            <a:spLocks noGrp="1" noChangeArrowheads="1"/>
          </p:cNvSpPr>
          <p:nvPr>
            <p:ph type="ctrTitle"/>
          </p:nvPr>
        </p:nvSpPr>
        <p:spPr>
          <a:xfrm>
            <a:off x="482599" y="643467"/>
            <a:ext cx="4089397" cy="3569242"/>
          </a:xfrm>
          <a:ln>
            <a:solidFill>
              <a:schemeClr val="bg1"/>
            </a:solidFill>
          </a:ln>
        </p:spPr>
        <p:txBody>
          <a:bodyPr anchor="t">
            <a:normAutofit/>
          </a:bodyPr>
          <a:lstStyle/>
          <a:p>
            <a:pPr algn="l" eaLnBrk="1" hangingPunct="1">
              <a:lnSpc>
                <a:spcPct val="90000"/>
              </a:lnSpc>
              <a:defRPr/>
            </a:pPr>
            <a:r>
              <a:rPr lang="fr-BE" altLang="en-US" sz="3100" dirty="0">
                <a:solidFill>
                  <a:schemeClr val="bg1"/>
                </a:solidFill>
              </a:rPr>
              <a:t>FIFA REGULATIONS FOR THE STATUS AND TRANSFER OF PLAYERS (RSTP) : </a:t>
            </a:r>
            <a:br>
              <a:rPr lang="fr-BE" altLang="en-US" sz="3100" dirty="0">
                <a:solidFill>
                  <a:schemeClr val="bg1"/>
                </a:solidFill>
              </a:rPr>
            </a:br>
            <a:r>
              <a:rPr lang="fr-BE" altLang="en-US" sz="3100" dirty="0">
                <a:solidFill>
                  <a:schemeClr val="bg1"/>
                </a:solidFill>
              </a:rPr>
              <a:t>THE WAY AHEAD</a:t>
            </a:r>
            <a:br>
              <a:rPr lang="fr-BE" altLang="en-US" sz="3100" dirty="0">
                <a:solidFill>
                  <a:schemeClr val="bg1"/>
                </a:solidFill>
              </a:rPr>
            </a:br>
            <a:endParaRPr lang="en-GB" altLang="en-US" sz="3100" dirty="0">
              <a:solidFill>
                <a:schemeClr val="bg1"/>
              </a:solidFill>
            </a:endParaRPr>
          </a:p>
        </p:txBody>
      </p:sp>
      <p:sp>
        <p:nvSpPr>
          <p:cNvPr id="2051" name="Rectangle 3">
            <a:extLst>
              <a:ext uri="{FF2B5EF4-FFF2-40B4-BE49-F238E27FC236}">
                <a16:creationId xmlns:a16="http://schemas.microsoft.com/office/drawing/2014/main" id="{F0BBD728-BB88-774F-8774-65EF7A07BA9F}"/>
              </a:ext>
            </a:extLst>
          </p:cNvPr>
          <p:cNvSpPr>
            <a:spLocks noGrp="1" noChangeArrowheads="1"/>
          </p:cNvSpPr>
          <p:nvPr>
            <p:ph type="subTitle" idx="1"/>
          </p:nvPr>
        </p:nvSpPr>
        <p:spPr>
          <a:xfrm>
            <a:off x="482599" y="4551037"/>
            <a:ext cx="4087109" cy="1578054"/>
          </a:xfrm>
        </p:spPr>
        <p:txBody>
          <a:bodyPr anchor="b">
            <a:noAutofit/>
          </a:bodyPr>
          <a:lstStyle/>
          <a:p>
            <a:pPr algn="l" eaLnBrk="1" hangingPunct="1">
              <a:lnSpc>
                <a:spcPct val="90000"/>
              </a:lnSpc>
              <a:defRPr/>
            </a:pPr>
            <a:endParaRPr lang="fr-BE" altLang="en-US" sz="2000" dirty="0">
              <a:solidFill>
                <a:srgbClr val="FFFFFF"/>
              </a:solidFill>
            </a:endParaRPr>
          </a:p>
          <a:p>
            <a:pPr algn="l" eaLnBrk="1" hangingPunct="1">
              <a:lnSpc>
                <a:spcPct val="90000"/>
              </a:lnSpc>
              <a:defRPr/>
            </a:pPr>
            <a:r>
              <a:rPr lang="fr-BE" altLang="en-US" sz="2000" dirty="0">
                <a:solidFill>
                  <a:srgbClr val="FFFFFF"/>
                </a:solidFill>
              </a:rPr>
              <a:t>Michele Colucci</a:t>
            </a:r>
          </a:p>
          <a:p>
            <a:pPr algn="l" eaLnBrk="1" hangingPunct="1">
              <a:lnSpc>
                <a:spcPct val="90000"/>
              </a:lnSpc>
              <a:defRPr/>
            </a:pPr>
            <a:r>
              <a:rPr lang="fr-BE" altLang="en-US" sz="2000" dirty="0" err="1">
                <a:solidFill>
                  <a:srgbClr val="FFFFFF"/>
                </a:solidFill>
              </a:rPr>
              <a:t>Member</a:t>
            </a:r>
            <a:r>
              <a:rPr lang="fr-BE" altLang="en-US" sz="2000" dirty="0">
                <a:solidFill>
                  <a:srgbClr val="FFFFFF"/>
                </a:solidFill>
              </a:rPr>
              <a:t> of the Dispute </a:t>
            </a:r>
            <a:r>
              <a:rPr lang="fr-BE" altLang="en-US" sz="2000" dirty="0" err="1">
                <a:solidFill>
                  <a:srgbClr val="FFFFFF"/>
                </a:solidFill>
              </a:rPr>
              <a:t>Resolution</a:t>
            </a:r>
            <a:r>
              <a:rPr lang="fr-BE" altLang="en-US" sz="2000" dirty="0">
                <a:solidFill>
                  <a:srgbClr val="FFFFFF"/>
                </a:solidFill>
              </a:rPr>
              <a:t> </a:t>
            </a:r>
            <a:r>
              <a:rPr lang="fr-BE" altLang="en-US" sz="2000" dirty="0" err="1">
                <a:solidFill>
                  <a:srgbClr val="FFFFFF"/>
                </a:solidFill>
              </a:rPr>
              <a:t>Chamber</a:t>
            </a:r>
            <a:r>
              <a:rPr lang="fr-BE" altLang="en-US" sz="2000" dirty="0">
                <a:solidFill>
                  <a:srgbClr val="FFFFFF"/>
                </a:solidFill>
              </a:rPr>
              <a:t> FIFA FOOTBALL TRIBUNAL</a:t>
            </a:r>
          </a:p>
          <a:p>
            <a:pPr algn="l" eaLnBrk="1" hangingPunct="1">
              <a:lnSpc>
                <a:spcPct val="90000"/>
              </a:lnSpc>
              <a:defRPr/>
            </a:pPr>
            <a:r>
              <a:rPr lang="fr-BE" altLang="en-US" sz="2000" dirty="0">
                <a:solidFill>
                  <a:srgbClr val="FFFFFF"/>
                </a:solidFill>
                <a:hlinkClick r:id="rId5"/>
              </a:rPr>
              <a:t>info@colucci.eu</a:t>
            </a:r>
            <a:r>
              <a:rPr lang="fr-BE" altLang="en-US" sz="2000" dirty="0">
                <a:solidFill>
                  <a:srgbClr val="FFFFFF"/>
                </a:solidFill>
              </a:rPr>
              <a:t> - </a:t>
            </a:r>
            <a:r>
              <a:rPr lang="fr-BE" altLang="en-US" sz="2000" dirty="0">
                <a:solidFill>
                  <a:srgbClr val="FFFFFF"/>
                </a:solidFill>
                <a:hlinkClick r:id="rId6"/>
              </a:rPr>
              <a:t>www.colucci.eu</a:t>
            </a:r>
            <a:r>
              <a:rPr lang="fr-BE" altLang="en-US" sz="2000" dirty="0">
                <a:solidFill>
                  <a:srgbClr val="FFFFFF"/>
                </a:solidFill>
              </a:rPr>
              <a:t> </a:t>
            </a:r>
          </a:p>
          <a:p>
            <a:pPr algn="l" eaLnBrk="1" hangingPunct="1">
              <a:lnSpc>
                <a:spcPct val="90000"/>
              </a:lnSpc>
              <a:defRPr/>
            </a:pPr>
            <a:endParaRPr lang="fr-BE" altLang="en-US" sz="2000" dirty="0">
              <a:solidFill>
                <a:srgbClr val="FFFFFF"/>
              </a:solidFill>
            </a:endParaRPr>
          </a:p>
          <a:p>
            <a:pPr algn="l" eaLnBrk="1" hangingPunct="1">
              <a:lnSpc>
                <a:spcPct val="90000"/>
              </a:lnSpc>
              <a:defRPr/>
            </a:pPr>
            <a:r>
              <a:rPr lang="it-IT" altLang="en-US" sz="2000" dirty="0">
                <a:solidFill>
                  <a:srgbClr val="FFFFFF"/>
                </a:solidFill>
              </a:rPr>
              <a:t>Football Academy </a:t>
            </a:r>
          </a:p>
          <a:p>
            <a:pPr algn="l" eaLnBrk="1" hangingPunct="1">
              <a:lnSpc>
                <a:spcPct val="90000"/>
              </a:lnSpc>
              <a:defRPr/>
            </a:pPr>
            <a:r>
              <a:rPr lang="it-IT" altLang="en-US" sz="2000" dirty="0" err="1">
                <a:solidFill>
                  <a:srgbClr val="FFFFFF"/>
                </a:solidFill>
              </a:rPr>
              <a:t>University</a:t>
            </a:r>
            <a:r>
              <a:rPr lang="it-IT" altLang="en-US" sz="2000" dirty="0">
                <a:solidFill>
                  <a:srgbClr val="FFFFFF"/>
                </a:solidFill>
              </a:rPr>
              <a:t> </a:t>
            </a:r>
            <a:r>
              <a:rPr lang="it-IT" altLang="en-US" sz="2000">
                <a:solidFill>
                  <a:srgbClr val="FFFFFF"/>
                </a:solidFill>
              </a:rPr>
              <a:t>of Antwerp Antwerp</a:t>
            </a:r>
            <a:endParaRPr lang="en-GB" altLang="en-US" sz="2000" dirty="0">
              <a:solidFill>
                <a:srgbClr val="FFFFFF"/>
              </a:solidFill>
            </a:endParaRPr>
          </a:p>
        </p:txBody>
      </p:sp>
      <p:sp>
        <p:nvSpPr>
          <p:cNvPr id="5" name="Rectangle 46">
            <a:extLst>
              <a:ext uri="{FF2B5EF4-FFF2-40B4-BE49-F238E27FC236}">
                <a16:creationId xmlns:a16="http://schemas.microsoft.com/office/drawing/2014/main" id="{006592B6-D058-5C40-92CF-931543032455}"/>
              </a:ext>
            </a:extLst>
          </p:cNvPr>
          <p:cNvSpPr>
            <a:spLocks noGrp="1" noChangeArrowheads="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80FEE6E-0278-4617-81B9-0085DA6306E4}" type="slidenum">
              <a:rPr lang="en-GB" altLang="en-US" smtClean="0">
                <a:solidFill>
                  <a:srgbClr val="FFFFFF"/>
                </a:solidFill>
              </a:rPr>
              <a:pPr>
                <a:spcAft>
                  <a:spcPts val="600"/>
                </a:spcAft>
              </a:pPr>
              <a:t>1</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 fill="hold"/>
                                        <p:tgtEl>
                                          <p:spTgt spid="20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5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53"/>
                                        </p:tgtEl>
                                      </p:cBhvr>
                                    </p:cmd>
                                  </p:childTnLst>
                                </p:cTn>
                              </p:par>
                            </p:childTnLst>
                          </p:cTn>
                        </p:par>
                      </p:childTnLst>
                    </p:cTn>
                  </p:par>
                </p:childTnLst>
              </p:cTn>
              <p:nextCondLst>
                <p:cond evt="onClick" delay="0">
                  <p:tgtEl>
                    <p:spTgt spid="2053"/>
                  </p:tgtEl>
                </p:cond>
              </p:nextCondLst>
            </p:seq>
            <p:video>
              <p:cMediaNode mute="1">
                <p:cTn id="12" repeatCount="indefinite" fill="hold" display="0">
                  <p:stCondLst>
                    <p:cond delay="indefinite"/>
                  </p:stCondLst>
                </p:cTn>
                <p:tgtEl>
                  <p:spTgt spid="205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5" name="Picture 10244" descr="Foosball football players">
            <a:extLst>
              <a:ext uri="{FF2B5EF4-FFF2-40B4-BE49-F238E27FC236}">
                <a16:creationId xmlns:a16="http://schemas.microsoft.com/office/drawing/2014/main" id="{52BEC490-4016-69DE-6875-BCF0ABBA40EB}"/>
              </a:ext>
            </a:extLst>
          </p:cNvPr>
          <p:cNvPicPr>
            <a:picLocks noChangeAspect="1"/>
          </p:cNvPicPr>
          <p:nvPr/>
        </p:nvPicPr>
        <p:blipFill rotWithShape="1">
          <a:blip r:embed="rId2"/>
          <a:srcRect l="17958" r="11719"/>
          <a:stretch/>
        </p:blipFill>
        <p:spPr>
          <a:xfrm>
            <a:off x="1891767" y="10"/>
            <a:ext cx="7252231" cy="6857990"/>
          </a:xfrm>
          <a:prstGeom prst="rect">
            <a:avLst/>
          </a:prstGeom>
        </p:spPr>
      </p:pic>
      <p:sp>
        <p:nvSpPr>
          <p:cNvPr id="10251" name="Rectangle 102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2" name="Rectangle 2">
            <a:extLst>
              <a:ext uri="{FF2B5EF4-FFF2-40B4-BE49-F238E27FC236}">
                <a16:creationId xmlns:a16="http://schemas.microsoft.com/office/drawing/2014/main" id="{3805704A-0CE5-1F46-B4DE-5C5DB8292D18}"/>
              </a:ext>
            </a:extLst>
          </p:cNvPr>
          <p:cNvSpPr>
            <a:spLocks noGrp="1" noChangeArrowheads="1"/>
          </p:cNvSpPr>
          <p:nvPr>
            <p:ph type="title"/>
          </p:nvPr>
        </p:nvSpPr>
        <p:spPr>
          <a:xfrm>
            <a:off x="628650" y="365125"/>
            <a:ext cx="2866641" cy="1899912"/>
          </a:xfrm>
        </p:spPr>
        <p:txBody>
          <a:bodyPr>
            <a:normAutofit/>
          </a:bodyPr>
          <a:lstStyle/>
          <a:p>
            <a:pPr eaLnBrk="1" hangingPunct="1">
              <a:defRPr/>
            </a:pPr>
            <a:r>
              <a:rPr lang="fr-BE" altLang="en-US" sz="3500"/>
              <a:t>FIFA RSTP: SCOPE</a:t>
            </a:r>
            <a:endParaRPr lang="en-GB" altLang="en-US" sz="3500"/>
          </a:p>
        </p:txBody>
      </p:sp>
      <p:sp>
        <p:nvSpPr>
          <p:cNvPr id="10243" name="Rectangle 3">
            <a:extLst>
              <a:ext uri="{FF2B5EF4-FFF2-40B4-BE49-F238E27FC236}">
                <a16:creationId xmlns:a16="http://schemas.microsoft.com/office/drawing/2014/main" id="{0E61726E-7A87-304D-A693-CF5DE17CA2DD}"/>
              </a:ext>
            </a:extLst>
          </p:cNvPr>
          <p:cNvSpPr>
            <a:spLocks noGrp="1" noChangeArrowheads="1"/>
          </p:cNvSpPr>
          <p:nvPr>
            <p:ph type="body" idx="1"/>
          </p:nvPr>
        </p:nvSpPr>
        <p:spPr>
          <a:xfrm>
            <a:off x="628650" y="2434201"/>
            <a:ext cx="2866641" cy="3742762"/>
          </a:xfrm>
        </p:spPr>
        <p:txBody>
          <a:bodyPr>
            <a:normAutofit/>
          </a:bodyPr>
          <a:lstStyle/>
          <a:p>
            <a:pPr eaLnBrk="1" hangingPunct="1">
              <a:lnSpc>
                <a:spcPct val="90000"/>
              </a:lnSpc>
              <a:buFont typeface="Wingdings" pitchFamily="2" charset="2"/>
              <a:buNone/>
              <a:defRPr/>
            </a:pPr>
            <a:r>
              <a:rPr lang="en-GB" altLang="en-US" sz="1600"/>
              <a:t>	</a:t>
            </a:r>
          </a:p>
          <a:p>
            <a:pPr lvl="1" eaLnBrk="1" hangingPunct="1">
              <a:lnSpc>
                <a:spcPct val="90000"/>
              </a:lnSpc>
              <a:buFont typeface="Wingdings" pitchFamily="2" charset="2"/>
              <a:buChar char="§"/>
              <a:defRPr/>
            </a:pPr>
            <a:r>
              <a:rPr lang="en-GB" altLang="en-US" sz="1600"/>
              <a:t>Global binding rules concerning the Status of Players</a:t>
            </a:r>
          </a:p>
          <a:p>
            <a:pPr marL="457200" lvl="1" indent="0" eaLnBrk="1" hangingPunct="1">
              <a:lnSpc>
                <a:spcPct val="90000"/>
              </a:lnSpc>
              <a:buFontTx/>
              <a:buNone/>
              <a:defRPr/>
            </a:pPr>
            <a:endParaRPr lang="en-GB" altLang="en-US" sz="1600"/>
          </a:p>
          <a:p>
            <a:pPr lvl="1" eaLnBrk="1" hangingPunct="1">
              <a:lnSpc>
                <a:spcPct val="90000"/>
              </a:lnSpc>
              <a:buFont typeface="Wingdings" pitchFamily="2" charset="2"/>
              <a:buChar char="§"/>
              <a:defRPr/>
            </a:pPr>
            <a:r>
              <a:rPr lang="en-GB" altLang="en-US" sz="1600"/>
              <a:t>Eligibility to participate in “Organised Football”</a:t>
            </a:r>
          </a:p>
          <a:p>
            <a:pPr marL="457200" lvl="1" indent="0" eaLnBrk="1" hangingPunct="1">
              <a:lnSpc>
                <a:spcPct val="90000"/>
              </a:lnSpc>
              <a:buFontTx/>
              <a:buNone/>
              <a:defRPr/>
            </a:pPr>
            <a:endParaRPr lang="en-GB" altLang="en-US" sz="1600"/>
          </a:p>
          <a:p>
            <a:pPr lvl="1" eaLnBrk="1" hangingPunct="1">
              <a:lnSpc>
                <a:spcPct val="90000"/>
              </a:lnSpc>
              <a:buFont typeface="Wingdings" pitchFamily="2" charset="2"/>
              <a:buChar char="§"/>
              <a:defRPr/>
            </a:pPr>
            <a:r>
              <a:rPr lang="en-GB" altLang="en-US" sz="1600"/>
              <a:t>Transfers between clubs belonging to different Associations</a:t>
            </a:r>
          </a:p>
          <a:p>
            <a:pPr marL="457200" lvl="1" indent="0" eaLnBrk="1" hangingPunct="1">
              <a:lnSpc>
                <a:spcPct val="90000"/>
              </a:lnSpc>
              <a:buFontTx/>
              <a:buNone/>
              <a:defRPr/>
            </a:pPr>
            <a:endParaRPr lang="en-GB" altLang="en-US" sz="1600"/>
          </a:p>
          <a:p>
            <a:pPr lvl="1" eaLnBrk="1" hangingPunct="1">
              <a:lnSpc>
                <a:spcPct val="90000"/>
              </a:lnSpc>
              <a:buFont typeface="Wingdings" pitchFamily="2" charset="2"/>
              <a:buChar char="§"/>
              <a:defRPr/>
            </a:pPr>
            <a:r>
              <a:rPr lang="en-GB" altLang="en-US" sz="1600"/>
              <a:t> Release for National Association Teams</a:t>
            </a:r>
          </a:p>
        </p:txBody>
      </p:sp>
      <p:sp>
        <p:nvSpPr>
          <p:cNvPr id="5" name="Slide Number Placeholder 5">
            <a:extLst>
              <a:ext uri="{FF2B5EF4-FFF2-40B4-BE49-F238E27FC236}">
                <a16:creationId xmlns:a16="http://schemas.microsoft.com/office/drawing/2014/main" id="{E5D84927-3FEF-744E-A562-5CE78F6FCE77}"/>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1764574B-DB70-4CD3-B2CA-2096A37673A5}" type="slidenum">
              <a:rPr lang="en-GB" altLang="en-US">
                <a:solidFill>
                  <a:srgbClr val="FFFFFF"/>
                </a:solidFill>
              </a:rPr>
              <a:pPr>
                <a:spcAft>
                  <a:spcPts val="600"/>
                </a:spcAft>
              </a:pPr>
              <a:t>10</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09890FC-3318-844B-AACD-77771DFD6199}"/>
              </a:ext>
            </a:extLst>
          </p:cNvPr>
          <p:cNvSpPr>
            <a:spLocks noGrp="1"/>
          </p:cNvSpPr>
          <p:nvPr>
            <p:ph idx="1"/>
          </p:nvPr>
        </p:nvSpPr>
        <p:spPr>
          <a:xfrm>
            <a:off x="179388" y="1028700"/>
            <a:ext cx="8677275" cy="5307013"/>
          </a:xfrm>
        </p:spPr>
        <p:txBody>
          <a:bodyPr/>
          <a:lstStyle/>
          <a:p>
            <a:pPr marL="0" indent="0">
              <a:buFont typeface="Wingdings" pitchFamily="2" charset="2"/>
              <a:buNone/>
              <a:defRPr/>
            </a:pPr>
            <a:r>
              <a:rPr lang="en-US" sz="800" dirty="0"/>
              <a:t>‘</a:t>
            </a:r>
          </a:p>
        </p:txBody>
      </p:sp>
      <p:sp>
        <p:nvSpPr>
          <p:cNvPr id="7" name="Text Placeholder 6">
            <a:extLst>
              <a:ext uri="{FF2B5EF4-FFF2-40B4-BE49-F238E27FC236}">
                <a16:creationId xmlns:a16="http://schemas.microsoft.com/office/drawing/2014/main" id="{E3C801AF-82AF-EC4C-B6FC-7CE7B1D4E1A7}"/>
              </a:ext>
            </a:extLst>
          </p:cNvPr>
          <p:cNvSpPr>
            <a:spLocks noGrp="1"/>
          </p:cNvSpPr>
          <p:nvPr>
            <p:ph type="body" sz="quarter" idx="15"/>
          </p:nvPr>
        </p:nvSpPr>
        <p:spPr>
          <a:xfrm>
            <a:off x="184150" y="153988"/>
            <a:ext cx="7916863" cy="673100"/>
          </a:xfrm>
        </p:spPr>
        <p:txBody>
          <a:bodyPr/>
          <a:lstStyle/>
          <a:p>
            <a:pPr>
              <a:defRPr/>
            </a:pPr>
            <a:r>
              <a:rPr lang="en-US" sz="800" dirty="0"/>
              <a:t>‘</a:t>
            </a:r>
          </a:p>
        </p:txBody>
      </p:sp>
      <p:sp>
        <p:nvSpPr>
          <p:cNvPr id="5" name="Slide Number Placeholder 4">
            <a:extLst>
              <a:ext uri="{FF2B5EF4-FFF2-40B4-BE49-F238E27FC236}">
                <a16:creationId xmlns:a16="http://schemas.microsoft.com/office/drawing/2014/main" id="{60442BD0-8FDE-1540-A4A4-BEDACCB69A38}"/>
              </a:ext>
            </a:extLst>
          </p:cNvPr>
          <p:cNvSpPr>
            <a:spLocks noGrp="1"/>
          </p:cNvSpPr>
          <p:nvPr>
            <p:ph type="sldNum" sz="quarter" idx="17"/>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6C443C-FDF9-4196-8CFF-8C742A5CAB00}" type="slidenum">
              <a:rPr lang="en-GB" altLang="en-US"/>
              <a:pPr/>
              <a:t>11</a:t>
            </a:fld>
            <a:endParaRPr lang="en-GB" altLang="en-US"/>
          </a:p>
        </p:txBody>
      </p:sp>
      <p:sp>
        <p:nvSpPr>
          <p:cNvPr id="4" name="Date Placeholder 3">
            <a:extLst>
              <a:ext uri="{FF2B5EF4-FFF2-40B4-BE49-F238E27FC236}">
                <a16:creationId xmlns:a16="http://schemas.microsoft.com/office/drawing/2014/main" id="{392BDB33-CAB7-AF42-802F-7A4DD554EA52}"/>
              </a:ext>
            </a:extLst>
          </p:cNvPr>
          <p:cNvSpPr>
            <a:spLocks noGrp="1"/>
          </p:cNvSpPr>
          <p:nvPr>
            <p:ph type="dt" sz="quarter" idx="4294967295"/>
          </p:nvPr>
        </p:nvSpPr>
        <p:spPr>
          <a:xfrm>
            <a:off x="0" y="6243638"/>
            <a:ext cx="2133600" cy="457200"/>
          </a:xfrm>
        </p:spPr>
        <p:txBody>
          <a:bodyPr/>
          <a:lstStyle/>
          <a:p>
            <a:pPr>
              <a:defRPr/>
            </a:pPr>
            <a:fld id="{79777ADD-6FCE-1440-9EAA-7D93C98384BB}" type="datetime1">
              <a:rPr lang="en-GB" altLang="en-US" smtClean="0"/>
              <a:pPr>
                <a:defRPr/>
              </a:pPr>
              <a:t>17/03/2024</a:t>
            </a:fld>
            <a:endParaRPr lang="en-GB" altLang="en-US"/>
          </a:p>
        </p:txBody>
      </p:sp>
      <p:sp>
        <p:nvSpPr>
          <p:cNvPr id="8" name="Rectangle 7">
            <a:extLst>
              <a:ext uri="{FF2B5EF4-FFF2-40B4-BE49-F238E27FC236}">
                <a16:creationId xmlns:a16="http://schemas.microsoft.com/office/drawing/2014/main" id="{8B08FD61-9DB3-4249-A762-B2D6E0A1B86B}"/>
              </a:ext>
            </a:extLst>
          </p:cNvPr>
          <p:cNvSpPr/>
          <p:nvPr/>
        </p:nvSpPr>
        <p:spPr>
          <a:xfrm>
            <a:off x="925513" y="4005263"/>
            <a:ext cx="1584325" cy="158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Dispute Resolution Chamber</a:t>
            </a:r>
          </a:p>
        </p:txBody>
      </p:sp>
      <p:sp>
        <p:nvSpPr>
          <p:cNvPr id="9" name="Rectangle 8">
            <a:extLst>
              <a:ext uri="{FF2B5EF4-FFF2-40B4-BE49-F238E27FC236}">
                <a16:creationId xmlns:a16="http://schemas.microsoft.com/office/drawing/2014/main" id="{39C538D8-9DF9-CF4F-B153-F1AB79F5D079}"/>
              </a:ext>
            </a:extLst>
          </p:cNvPr>
          <p:cNvSpPr/>
          <p:nvPr/>
        </p:nvSpPr>
        <p:spPr>
          <a:xfrm>
            <a:off x="3563938" y="4005263"/>
            <a:ext cx="1655762" cy="158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Players’ Status Chamber </a:t>
            </a:r>
          </a:p>
        </p:txBody>
      </p:sp>
      <p:sp>
        <p:nvSpPr>
          <p:cNvPr id="10" name="Rectangle 9">
            <a:extLst>
              <a:ext uri="{FF2B5EF4-FFF2-40B4-BE49-F238E27FC236}">
                <a16:creationId xmlns:a16="http://schemas.microsoft.com/office/drawing/2014/main" id="{78ECE497-ED69-2C42-979E-47A7B2D1355F}"/>
              </a:ext>
            </a:extLst>
          </p:cNvPr>
          <p:cNvSpPr/>
          <p:nvPr/>
        </p:nvSpPr>
        <p:spPr>
          <a:xfrm>
            <a:off x="6424613" y="4005263"/>
            <a:ext cx="1387475" cy="158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Agents Chamber</a:t>
            </a:r>
          </a:p>
        </p:txBody>
      </p:sp>
      <p:cxnSp>
        <p:nvCxnSpPr>
          <p:cNvPr id="12" name="Straight Connector 11">
            <a:extLst>
              <a:ext uri="{FF2B5EF4-FFF2-40B4-BE49-F238E27FC236}">
                <a16:creationId xmlns:a16="http://schemas.microsoft.com/office/drawing/2014/main" id="{4ED6FE24-5060-3244-88B5-22332CB7EE07}"/>
              </a:ext>
            </a:extLst>
          </p:cNvPr>
          <p:cNvCxnSpPr>
            <a:cxnSpLocks/>
          </p:cNvCxnSpPr>
          <p:nvPr/>
        </p:nvCxnSpPr>
        <p:spPr>
          <a:xfrm>
            <a:off x="5248275" y="2570163"/>
            <a:ext cx="1922463" cy="1376362"/>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07D9E37-867D-B44B-9BE6-F6E86F52A15A}"/>
              </a:ext>
            </a:extLst>
          </p:cNvPr>
          <p:cNvSpPr/>
          <p:nvPr/>
        </p:nvSpPr>
        <p:spPr>
          <a:xfrm>
            <a:off x="2509838" y="1989138"/>
            <a:ext cx="343058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FIFA FOOTBALL TRIBUNAL</a:t>
            </a:r>
          </a:p>
        </p:txBody>
      </p:sp>
      <p:cxnSp>
        <p:nvCxnSpPr>
          <p:cNvPr id="16" name="Straight Connector 15">
            <a:extLst>
              <a:ext uri="{FF2B5EF4-FFF2-40B4-BE49-F238E27FC236}">
                <a16:creationId xmlns:a16="http://schemas.microsoft.com/office/drawing/2014/main" id="{17A17AAC-02C9-B74D-B9B2-4B38A7B3B60C}"/>
              </a:ext>
            </a:extLst>
          </p:cNvPr>
          <p:cNvCxnSpPr>
            <a:cxnSpLocks/>
            <a:endCxn id="9" idx="0"/>
          </p:cNvCxnSpPr>
          <p:nvPr/>
        </p:nvCxnSpPr>
        <p:spPr>
          <a:xfrm>
            <a:off x="4392613" y="2903538"/>
            <a:ext cx="0" cy="1101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7863D8-BBFD-6243-93F5-05CA2F9A6295}"/>
              </a:ext>
            </a:extLst>
          </p:cNvPr>
          <p:cNvCxnSpPr>
            <a:cxnSpLocks/>
          </p:cNvCxnSpPr>
          <p:nvPr/>
        </p:nvCxnSpPr>
        <p:spPr>
          <a:xfrm flipV="1">
            <a:off x="1717675" y="2924175"/>
            <a:ext cx="971550" cy="1081088"/>
          </a:xfrm>
          <a:prstGeom prst="line">
            <a:avLst/>
          </a:prstGeom>
        </p:spPr>
        <p:style>
          <a:lnRef idx="1">
            <a:schemeClr val="accent1"/>
          </a:lnRef>
          <a:fillRef idx="0">
            <a:schemeClr val="accent1"/>
          </a:fillRef>
          <a:effectRef idx="0">
            <a:schemeClr val="accent1"/>
          </a:effectRef>
          <a:fontRef idx="minor">
            <a:schemeClr val="tx1"/>
          </a:fontRef>
        </p:style>
      </p:cxnSp>
      <p:pic>
        <p:nvPicPr>
          <p:cNvPr id="4302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0388"/>
            <a:ext cx="9144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77DF-4BDA-C94B-B1C9-C0B6F8C42719}"/>
              </a:ext>
            </a:extLst>
          </p:cNvPr>
          <p:cNvSpPr>
            <a:spLocks noGrp="1"/>
          </p:cNvSpPr>
          <p:nvPr>
            <p:ph type="title"/>
          </p:nvPr>
        </p:nvSpPr>
        <p:spPr/>
        <p:txBody>
          <a:bodyPr/>
          <a:lstStyle/>
          <a:p>
            <a:pPr>
              <a:defRPr/>
            </a:pPr>
            <a:r>
              <a:rPr lang="en-US" sz="3600" dirty="0"/>
              <a:t>Composition and Procedural Rules </a:t>
            </a:r>
            <a:br>
              <a:rPr lang="en-US" sz="3600" dirty="0"/>
            </a:br>
            <a:r>
              <a:rPr lang="en-US" sz="2400" dirty="0"/>
              <a:t>18.353 cases, applications and enquiries (1 July 2022 to 30 June 2023)</a:t>
            </a:r>
          </a:p>
        </p:txBody>
      </p:sp>
      <p:graphicFrame>
        <p:nvGraphicFramePr>
          <p:cNvPr id="24" name="Content Placeholder 5">
            <a:extLst>
              <a:ext uri="{FF2B5EF4-FFF2-40B4-BE49-F238E27FC236}">
                <a16:creationId xmlns:a16="http://schemas.microsoft.com/office/drawing/2014/main" id="{0AC0CFCA-32F6-3D8F-935B-9F9CD7A8D428}"/>
              </a:ext>
            </a:extLst>
          </p:cNvPr>
          <p:cNvGraphicFramePr>
            <a:graphicFrameLocks noGrp="1"/>
          </p:cNvGraphicFramePr>
          <p:nvPr>
            <p:ph idx="1"/>
            <p:extLst>
              <p:ext uri="{D42A27DB-BD31-4B8C-83A1-F6EECF244321}">
                <p14:modId xmlns:p14="http://schemas.microsoft.com/office/powerpoint/2010/main" val="2197982683"/>
              </p:ext>
            </p:extLst>
          </p:nvPr>
        </p:nvGraphicFramePr>
        <p:xfrm>
          <a:off x="457200" y="1600200"/>
          <a:ext cx="8363272" cy="49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06B09D8C-75CE-D44C-ABF9-D68BF2773780}"/>
              </a:ext>
            </a:extLst>
          </p:cNvPr>
          <p:cNvSpPr>
            <a:spLocks noGrp="1"/>
          </p:cNvSpPr>
          <p:nvPr>
            <p:ph type="dt" sz="quarter" idx="10"/>
          </p:nvPr>
        </p:nvSpPr>
        <p:spPr/>
        <p:txBody>
          <a:bodyPr/>
          <a:lstStyle/>
          <a:p>
            <a:pPr>
              <a:defRPr/>
            </a:pPr>
            <a:fld id="{79777ADD-6FCE-1440-9EAA-7D93C98384BB}" type="datetime1">
              <a:rPr lang="en-GB" altLang="en-US" smtClean="0"/>
              <a:pPr>
                <a:defRPr/>
              </a:pPr>
              <a:t>17/03/2024</a:t>
            </a:fld>
            <a:endParaRPr lang="en-GB" altLang="en-US"/>
          </a:p>
        </p:txBody>
      </p:sp>
      <p:sp>
        <p:nvSpPr>
          <p:cNvPr id="5" name="Slide Number Placeholder 4">
            <a:extLst>
              <a:ext uri="{FF2B5EF4-FFF2-40B4-BE49-F238E27FC236}">
                <a16:creationId xmlns:a16="http://schemas.microsoft.com/office/drawing/2014/main" id="{6ED3A827-087A-1E4C-8D5B-88FC1A39E023}"/>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DDDC3B0-A135-4BF8-A13E-8CAD443B4CF0}" type="slidenum">
              <a:rPr lang="en-GB" altLang="en-US" smtClean="0"/>
              <a:pPr/>
              <a:t>12</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1748"/>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94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628650" y="365124"/>
            <a:ext cx="2866641" cy="3495923"/>
          </a:xfrm>
        </p:spPr>
        <p:txBody>
          <a:bodyPr>
            <a:normAutofit/>
          </a:bodyPr>
          <a:lstStyle/>
          <a:p>
            <a:pPr eaLnBrk="1" hangingPunct="1">
              <a:lnSpc>
                <a:spcPct val="90000"/>
              </a:lnSpc>
              <a:defRPr/>
            </a:pPr>
            <a:br>
              <a:rPr lang="en-GB" altLang="en-US" sz="2400" dirty="0"/>
            </a:br>
            <a:r>
              <a:rPr lang="en-GB" altLang="en-US" sz="2400" dirty="0"/>
              <a:t>CONTRACTUAL STABILITY</a:t>
            </a:r>
            <a:br>
              <a:rPr lang="en-GB" altLang="en-US" sz="2400" dirty="0"/>
            </a:br>
            <a:r>
              <a:rPr lang="en-GB" altLang="en-US" sz="2400" dirty="0"/>
              <a:t>“PACTA SUNT SERVANDA”</a:t>
            </a:r>
            <a:br>
              <a:rPr lang="en-GB" altLang="en-US" sz="2400" dirty="0"/>
            </a:br>
            <a:br>
              <a:rPr lang="en-GB" altLang="en-US" sz="1700" dirty="0"/>
            </a:br>
            <a:endParaRPr lang="en-GB" altLang="en-US" sz="1700" dirty="0"/>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2434201"/>
            <a:ext cx="2866641" cy="3742762"/>
          </a:xfrm>
        </p:spPr>
        <p:txBody>
          <a:bodyPr>
            <a:normAutofit/>
          </a:bodyPr>
          <a:lstStyle/>
          <a:p>
            <a:pPr marL="0" indent="0" eaLnBrk="1" hangingPunct="1">
              <a:buFont typeface="Wingdings" pitchFamily="2" charset="2"/>
              <a:buNone/>
              <a:defRPr/>
            </a:pPr>
            <a:endParaRPr lang="en-GB" altLang="en-US" sz="1700"/>
          </a:p>
          <a:p>
            <a:pPr eaLnBrk="1" hangingPunct="1">
              <a:buFont typeface="Wingdings" pitchFamily="2" charset="2"/>
              <a:buNone/>
              <a:defRPr/>
            </a:pPr>
            <a:endParaRPr lang="en-GB" altLang="en-US" sz="1700"/>
          </a:p>
          <a:p>
            <a:pPr eaLnBrk="1" hangingPunct="1">
              <a:defRPr/>
            </a:pPr>
            <a:endParaRPr lang="en-GB" altLang="en-US" sz="1700"/>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869B6FBF-132F-4845-ADE9-BB5C54378DE0}" type="slidenum">
              <a:rPr lang="en-GB" altLang="en-US">
                <a:solidFill>
                  <a:srgbClr val="FFFFFF"/>
                </a:solidFill>
              </a:rPr>
              <a:pPr>
                <a:spcAft>
                  <a:spcPts val="600"/>
                </a:spcAft>
              </a:pPr>
              <a:t>13</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ck with a love heart">
            <a:extLst>
              <a:ext uri="{FF2B5EF4-FFF2-40B4-BE49-F238E27FC236}">
                <a16:creationId xmlns:a16="http://schemas.microsoft.com/office/drawing/2014/main" id="{EE017CC4-DCF3-8FD3-8C5B-8C0A87614E51}"/>
              </a:ext>
            </a:extLst>
          </p:cNvPr>
          <p:cNvPicPr>
            <a:picLocks noChangeAspect="1"/>
          </p:cNvPicPr>
          <p:nvPr/>
        </p:nvPicPr>
        <p:blipFill rotWithShape="1">
          <a:blip r:embed="rId2"/>
          <a:srcRect l="20533" r="19983"/>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AD3342-0CD1-FD4F-B9B3-5599971ADD62}"/>
              </a:ext>
            </a:extLst>
          </p:cNvPr>
          <p:cNvSpPr>
            <a:spLocks noGrp="1"/>
          </p:cNvSpPr>
          <p:nvPr>
            <p:ph type="title"/>
          </p:nvPr>
        </p:nvSpPr>
        <p:spPr>
          <a:xfrm>
            <a:off x="628650" y="365125"/>
            <a:ext cx="2866641" cy="1899912"/>
          </a:xfrm>
        </p:spPr>
        <p:txBody>
          <a:bodyPr>
            <a:normAutofit/>
          </a:bodyPr>
          <a:lstStyle/>
          <a:p>
            <a:pPr>
              <a:defRPr/>
            </a:pPr>
            <a:r>
              <a:rPr lang="en-US" sz="3500"/>
              <a:t>Respect of the Contract (Art. 13)</a:t>
            </a:r>
          </a:p>
        </p:txBody>
      </p:sp>
      <p:sp>
        <p:nvSpPr>
          <p:cNvPr id="3" name="Content Placeholder 2">
            <a:extLst>
              <a:ext uri="{FF2B5EF4-FFF2-40B4-BE49-F238E27FC236}">
                <a16:creationId xmlns:a16="http://schemas.microsoft.com/office/drawing/2014/main" id="{95D7F399-F393-4949-AACF-8A48B388DF83}"/>
              </a:ext>
            </a:extLst>
          </p:cNvPr>
          <p:cNvSpPr>
            <a:spLocks noGrp="1"/>
          </p:cNvSpPr>
          <p:nvPr>
            <p:ph idx="1"/>
          </p:nvPr>
        </p:nvSpPr>
        <p:spPr>
          <a:xfrm>
            <a:off x="628650" y="2434201"/>
            <a:ext cx="2866641" cy="3742762"/>
          </a:xfrm>
        </p:spPr>
        <p:txBody>
          <a:bodyPr>
            <a:normAutofit/>
          </a:bodyPr>
          <a:lstStyle/>
          <a:p>
            <a:pPr>
              <a:defRPr/>
            </a:pPr>
            <a:r>
              <a:rPr lang="en-US" sz="1700"/>
              <a:t>Termination upon expiry</a:t>
            </a:r>
          </a:p>
          <a:p>
            <a:pPr>
              <a:defRPr/>
            </a:pPr>
            <a:r>
              <a:rPr lang="en-US" sz="1700"/>
              <a:t>Mutual Agreement</a:t>
            </a:r>
          </a:p>
          <a:p>
            <a:pPr lvl="1">
              <a:defRPr/>
            </a:pPr>
            <a:r>
              <a:rPr lang="en-US" sz="1700"/>
              <a:t>If (and only if) the transfer before end of contract, a transfer fee is allowed.</a:t>
            </a:r>
          </a:p>
        </p:txBody>
      </p:sp>
      <p:sp>
        <p:nvSpPr>
          <p:cNvPr id="4" name="Date Placeholder 3">
            <a:extLst>
              <a:ext uri="{FF2B5EF4-FFF2-40B4-BE49-F238E27FC236}">
                <a16:creationId xmlns:a16="http://schemas.microsoft.com/office/drawing/2014/main" id="{09C9ABB1-EDCF-C34E-8CFD-957CDD3BCD57}"/>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17/03/2024</a:t>
            </a:fld>
            <a:endParaRPr lang="en-GB" altLang="en-US"/>
          </a:p>
        </p:txBody>
      </p:sp>
      <p:sp>
        <p:nvSpPr>
          <p:cNvPr id="5" name="Slide Number Placeholder 4">
            <a:extLst>
              <a:ext uri="{FF2B5EF4-FFF2-40B4-BE49-F238E27FC236}">
                <a16:creationId xmlns:a16="http://schemas.microsoft.com/office/drawing/2014/main" id="{DD2A278E-143F-4149-90CE-3B1E5F16A7D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52040766-6470-4937-8E43-9E1F3F287BDA}" type="slidenum">
              <a:rPr lang="en-GB" altLang="en-US">
                <a:solidFill>
                  <a:srgbClr val="FFFFFF"/>
                </a:solidFill>
              </a:rPr>
              <a:pPr>
                <a:spcAft>
                  <a:spcPts val="600"/>
                </a:spcAft>
              </a:pPr>
              <a:t>14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0F773-CA3B-5D4E-8103-5BE09B7FAA4D}"/>
              </a:ext>
            </a:extLst>
          </p:cNvPr>
          <p:cNvSpPr>
            <a:spLocks noGrp="1"/>
          </p:cNvSpPr>
          <p:nvPr>
            <p:ph type="title"/>
          </p:nvPr>
        </p:nvSpPr>
        <p:spPr>
          <a:xfrm>
            <a:off x="378725" y="675564"/>
            <a:ext cx="2707375" cy="5204085"/>
          </a:xfrm>
        </p:spPr>
        <p:txBody>
          <a:bodyPr>
            <a:normAutofit/>
          </a:bodyPr>
          <a:lstStyle/>
          <a:p>
            <a:pPr>
              <a:defRPr/>
            </a:pPr>
            <a:r>
              <a:rPr lang="en-US" sz="3700"/>
              <a:t>Termination for Just Cause</a:t>
            </a:r>
          </a:p>
        </p:txBody>
      </p:sp>
      <p:cxnSp>
        <p:nvCxnSpPr>
          <p:cNvPr id="27"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C2064-862F-2344-8CAC-7ACF076FC057}"/>
              </a:ext>
            </a:extLst>
          </p:cNvPr>
          <p:cNvSpPr>
            <a:spLocks noGrp="1"/>
          </p:cNvSpPr>
          <p:nvPr>
            <p:ph type="sldNum" sz="quarter" idx="12"/>
          </p:nvPr>
        </p:nvSpPr>
        <p:spPr>
          <a:xfrm>
            <a:off x="8535480" y="0"/>
            <a:ext cx="608520" cy="704762"/>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fld id="{D6169EB9-DDD5-48CD-AC71-01B11E483652}" type="slidenum">
              <a:rPr lang="en-GB" altLang="en-US" smtClean="0"/>
              <a:pPr algn="ctr">
                <a:spcAft>
                  <a:spcPts val="600"/>
                </a:spcAft>
              </a:pPr>
              <a:t>15</a:t>
            </a:fld>
            <a:endParaRPr lang="en-GB" altLang="en-US"/>
          </a:p>
        </p:txBody>
      </p:sp>
      <p:cxnSp>
        <p:nvCxnSpPr>
          <p:cNvPr id="28"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2ED45D5-9B68-9B4E-94BB-E7ACD032A5DA}"/>
              </a:ext>
            </a:extLst>
          </p:cNvPr>
          <p:cNvSpPr>
            <a:spLocks noGrp="1"/>
          </p:cNvSpPr>
          <p:nvPr>
            <p:ph type="dt" sz="quarter" idx="10"/>
          </p:nvPr>
        </p:nvSpPr>
        <p:spPr>
          <a:xfrm>
            <a:off x="328161" y="6134382"/>
            <a:ext cx="2057400" cy="723618"/>
          </a:xfrm>
        </p:spPr>
        <p:txBody>
          <a:bodyPr>
            <a:normAutofit/>
          </a:bodyPr>
          <a:lstStyle/>
          <a:p>
            <a:pPr>
              <a:spcAft>
                <a:spcPts val="600"/>
              </a:spcAft>
              <a:defRPr/>
            </a:pPr>
            <a:fld id="{79777ADD-6FCE-1440-9EAA-7D93C98384BB}" type="datetime1">
              <a:rPr lang="en-GB" altLang="en-US" smtClean="0"/>
              <a:pPr>
                <a:spcAft>
                  <a:spcPts val="600"/>
                </a:spcAft>
                <a:defRPr/>
              </a:pPr>
              <a:t>17/03/2024</a:t>
            </a:fld>
            <a:endParaRPr lang="en-GB" altLang="en-US"/>
          </a:p>
        </p:txBody>
      </p:sp>
      <p:graphicFrame>
        <p:nvGraphicFramePr>
          <p:cNvPr id="29" name="Content Placeholder 2">
            <a:extLst>
              <a:ext uri="{FF2B5EF4-FFF2-40B4-BE49-F238E27FC236}">
                <a16:creationId xmlns:a16="http://schemas.microsoft.com/office/drawing/2014/main" id="{4369F6C7-80A7-FB27-1C2E-7AFCD9927FCD}"/>
              </a:ext>
            </a:extLst>
          </p:cNvPr>
          <p:cNvGraphicFramePr>
            <a:graphicFrameLocks noGrp="1"/>
          </p:cNvGraphicFramePr>
          <p:nvPr>
            <p:ph idx="1"/>
            <p:extLst>
              <p:ext uri="{D42A27DB-BD31-4B8C-83A1-F6EECF244321}">
                <p14:modId xmlns:p14="http://schemas.microsoft.com/office/powerpoint/2010/main" val="692050369"/>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D0509-BC74-DD47-A72E-74B638CB055F}"/>
              </a:ext>
            </a:extLst>
          </p:cNvPr>
          <p:cNvSpPr>
            <a:spLocks noGrp="1"/>
          </p:cNvSpPr>
          <p:nvPr>
            <p:ph type="title"/>
          </p:nvPr>
        </p:nvSpPr>
        <p:spPr>
          <a:xfrm>
            <a:off x="439858" y="1683756"/>
            <a:ext cx="2336449" cy="2396359"/>
          </a:xfrm>
        </p:spPr>
        <p:txBody>
          <a:bodyPr anchor="b">
            <a:normAutofit/>
          </a:bodyPr>
          <a:lstStyle/>
          <a:p>
            <a:pPr algn="r">
              <a:defRPr/>
            </a:pPr>
            <a:r>
              <a:rPr lang="en-US" sz="3500">
                <a:solidFill>
                  <a:srgbClr val="FFFFFF"/>
                </a:solidFill>
              </a:rPr>
              <a:t>JUST CAUSE</a:t>
            </a:r>
          </a:p>
        </p:txBody>
      </p:sp>
      <p:sp>
        <p:nvSpPr>
          <p:cNvPr id="4" name="Date Placeholder 3">
            <a:extLst>
              <a:ext uri="{FF2B5EF4-FFF2-40B4-BE49-F238E27FC236}">
                <a16:creationId xmlns:a16="http://schemas.microsoft.com/office/drawing/2014/main" id="{06713651-8F0D-204A-B85E-875C11888C67}"/>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17/03/2024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A2103D36-9C5A-E84A-985F-2D5172A4135A}"/>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75E192DB-3EA9-4DCF-98A0-2E0AF5B5263E}" type="slidenum">
              <a:rPr lang="en-GB" altLang="en-US" sz="1000">
                <a:solidFill>
                  <a:schemeClr val="tx1">
                    <a:lumMod val="50000"/>
                    <a:lumOff val="50000"/>
                  </a:schemeClr>
                </a:solidFill>
              </a:rPr>
              <a:pPr>
                <a:spcAft>
                  <a:spcPts val="600"/>
                </a:spcAft>
              </a:pPr>
              <a:t>16</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196562A2-8575-0C72-A79C-081F8B07A131}"/>
              </a:ext>
            </a:extLst>
          </p:cNvPr>
          <p:cNvGraphicFramePr>
            <a:graphicFrameLocks noGrp="1"/>
          </p:cNvGraphicFramePr>
          <p:nvPr>
            <p:ph idx="1"/>
            <p:extLst>
              <p:ext uri="{D42A27DB-BD31-4B8C-83A1-F6EECF244321}">
                <p14:modId xmlns:p14="http://schemas.microsoft.com/office/powerpoint/2010/main" val="1163381235"/>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2" name="Rectangle 491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398" r="19153"/>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angle 491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5648707" y="365125"/>
            <a:ext cx="2866642" cy="1899912"/>
          </a:xfrm>
        </p:spPr>
        <p:txBody>
          <a:bodyPr>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5648707" y="2434201"/>
            <a:ext cx="2866642" cy="3742762"/>
          </a:xfrm>
        </p:spPr>
        <p:txBody>
          <a:bodyPr>
            <a:normAutofit/>
          </a:bodyPr>
          <a:lstStyle/>
          <a:p>
            <a:pPr>
              <a:defRPr/>
            </a:pPr>
            <a:r>
              <a:rPr lang="en-US" sz="1700"/>
              <a:t>Poor ”sporting” performance: NO!</a:t>
            </a:r>
          </a:p>
          <a:p>
            <a:pPr>
              <a:defRPr/>
            </a:pPr>
            <a:r>
              <a:rPr lang="en-US" sz="1700"/>
              <a:t>Medical Negligence (Appiah case)</a:t>
            </a:r>
          </a:p>
          <a:p>
            <a:pPr>
              <a:defRPr/>
            </a:pPr>
            <a:r>
              <a:rPr lang="en-US" sz="1700"/>
              <a:t>Deregistration or Non –Registration (quota): protection of personality right/no need of a default notice.(“actual termination of the employment contract (CAS 2015/A/4122)</a:t>
            </a:r>
          </a:p>
        </p:txBody>
      </p:sp>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a:solidFill>
                  <a:srgbClr val="FFFFFF"/>
                </a:solidFill>
              </a:rPr>
              <a:pPr>
                <a:spcAft>
                  <a:spcPts val="600"/>
                </a:spcAft>
                <a:defRPr/>
              </a:pPr>
              <a:t>17/03/2024</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6171F0D0-9391-4984-AEA5-294A9E5CF6A9}" type="slidenum">
              <a:rPr lang="en-GB" altLang="en-US"/>
              <a:pPr>
                <a:spcAft>
                  <a:spcPts val="600"/>
                </a:spcAft>
              </a:pPr>
              <a:t>17</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200" name="Rectangle 50199">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202" name="Group 50201">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50203" name="Rectangle 50202">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04" name="Rectangle 50203">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413147" y="365125"/>
            <a:ext cx="8317705" cy="1325563"/>
          </a:xfrm>
        </p:spPr>
        <p:txBody>
          <a:bodyPr>
            <a:normAutofit/>
          </a:bodyPr>
          <a:lstStyle/>
          <a:p>
            <a:pPr>
              <a:defRPr/>
            </a:pPr>
            <a:r>
              <a:rPr lang="en-US" sz="3500"/>
              <a:t>Just causes invoked</a:t>
            </a:r>
          </a:p>
        </p:txBody>
      </p:sp>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rot="16200000">
            <a:off x="-1953815" y="3154363"/>
            <a:ext cx="4319588" cy="549275"/>
          </a:xfrm>
        </p:spPr>
        <p:txBody>
          <a:bodyPr>
            <a:normAutofit/>
          </a:bodyPr>
          <a:lstStyle/>
          <a:p>
            <a:pPr algn="ctr">
              <a:spcAft>
                <a:spcPts val="600"/>
              </a:spcAft>
              <a:defRPr/>
            </a:pPr>
            <a:fld id="{79777ADD-6FCE-1440-9EAA-7D93C98384BB}" type="datetime1">
              <a:rPr lang="en-GB" altLang="en-US" sz="900"/>
              <a:pPr algn="ctr">
                <a:spcAft>
                  <a:spcPts val="600"/>
                </a:spcAft>
                <a:defRPr/>
              </a:pPr>
              <a:t>17/03/2024</a:t>
            </a:fld>
            <a:endParaRPr lang="en-GB" altLang="en-US" sz="900"/>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rot="5400000">
            <a:off x="6775226" y="3148837"/>
            <a:ext cx="4326732" cy="550800"/>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fld id="{C50B9EF6-F26F-40A6-B13B-1BAD62A6F231}" type="slidenum">
              <a:rPr lang="en-GB" altLang="en-US" sz="900"/>
              <a:pPr algn="ctr">
                <a:spcAft>
                  <a:spcPts val="600"/>
                </a:spcAft>
              </a:pPr>
              <a:t>18</a:t>
            </a:fld>
            <a:endParaRPr lang="en-GB" altLang="en-US" sz="900"/>
          </a:p>
        </p:txBody>
      </p:sp>
      <p:graphicFrame>
        <p:nvGraphicFramePr>
          <p:cNvPr id="50196" name="Content Placeholder 2">
            <a:extLst>
              <a:ext uri="{FF2B5EF4-FFF2-40B4-BE49-F238E27FC236}">
                <a16:creationId xmlns:a16="http://schemas.microsoft.com/office/drawing/2014/main" id="{4654B61B-22C8-0BC3-B3E1-53E8745F63B8}"/>
              </a:ext>
            </a:extLst>
          </p:cNvPr>
          <p:cNvGraphicFramePr>
            <a:graphicFrameLocks noGrp="1"/>
          </p:cNvGraphicFramePr>
          <p:nvPr>
            <p:ph idx="1"/>
            <p:extLst>
              <p:ext uri="{D42A27DB-BD31-4B8C-83A1-F6EECF244321}">
                <p14:modId xmlns:p14="http://schemas.microsoft.com/office/powerpoint/2010/main" val="3454058554"/>
              </p:ext>
            </p:extLst>
          </p:nvPr>
        </p:nvGraphicFramePr>
        <p:xfrm>
          <a:off x="410766" y="2133600"/>
          <a:ext cx="8320087" cy="4157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0872-5BE4-D14D-94B2-278DF7E398A8}"/>
              </a:ext>
            </a:extLst>
          </p:cNvPr>
          <p:cNvSpPr>
            <a:spLocks noGrp="1"/>
          </p:cNvSpPr>
          <p:nvPr>
            <p:ph type="title"/>
          </p:nvPr>
        </p:nvSpPr>
        <p:spPr>
          <a:xfrm>
            <a:off x="565041" y="1138265"/>
            <a:ext cx="3632822" cy="1401183"/>
          </a:xfrm>
        </p:spPr>
        <p:txBody>
          <a:bodyPr anchor="t">
            <a:normAutofit/>
          </a:bodyPr>
          <a:lstStyle/>
          <a:p>
            <a:pPr>
              <a:defRPr/>
            </a:pPr>
            <a:r>
              <a:rPr lang="en-US" sz="2800"/>
              <a:t>Abusive conduct </a:t>
            </a:r>
          </a:p>
        </p:txBody>
      </p:sp>
      <p:cxnSp>
        <p:nvCxnSpPr>
          <p:cNvPr id="51210" name="Straight Connector 5120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AC04B5-D24A-8F49-B674-722096261AE9}"/>
              </a:ext>
            </a:extLst>
          </p:cNvPr>
          <p:cNvSpPr>
            <a:spLocks noGrp="1"/>
          </p:cNvSpPr>
          <p:nvPr>
            <p:ph idx="1"/>
          </p:nvPr>
        </p:nvSpPr>
        <p:spPr>
          <a:xfrm>
            <a:off x="565041" y="2551176"/>
            <a:ext cx="3632822" cy="3602935"/>
          </a:xfrm>
        </p:spPr>
        <p:txBody>
          <a:bodyPr>
            <a:normAutofit/>
          </a:bodyPr>
          <a:lstStyle/>
          <a:p>
            <a:pPr>
              <a:lnSpc>
                <a:spcPct val="90000"/>
              </a:lnSpc>
              <a:defRPr/>
            </a:pPr>
            <a:r>
              <a:rPr lang="en-US" sz="1300"/>
              <a:t>Force the other party to terminate the contract or to change the terms of contract. “Case by case” analysis.</a:t>
            </a:r>
          </a:p>
          <a:p>
            <a:pPr>
              <a:lnSpc>
                <a:spcPct val="90000"/>
              </a:lnSpc>
              <a:defRPr/>
            </a:pPr>
            <a:r>
              <a:rPr lang="en-US" sz="1300"/>
              <a:t>On the club’side (burden of proof on player):</a:t>
            </a:r>
          </a:p>
          <a:p>
            <a:pPr lvl="1">
              <a:lnSpc>
                <a:spcPct val="90000"/>
              </a:lnSpc>
              <a:defRPr/>
            </a:pPr>
            <a:r>
              <a:rPr lang="en-US" sz="1300"/>
              <a:t>Training alone (for how long?), without supervision by coaching staff, 3 pm in the desert…</a:t>
            </a:r>
          </a:p>
          <a:p>
            <a:pPr lvl="1">
              <a:lnSpc>
                <a:spcPct val="90000"/>
              </a:lnSpc>
              <a:defRPr/>
            </a:pPr>
            <a:r>
              <a:rPr lang="en-US" sz="1300"/>
              <a:t>No participation in any Club’s  outside activities</a:t>
            </a:r>
          </a:p>
          <a:p>
            <a:pPr lvl="1">
              <a:lnSpc>
                <a:spcPct val="90000"/>
              </a:lnSpc>
              <a:defRPr/>
            </a:pPr>
            <a:r>
              <a:rPr lang="en-US" sz="1300"/>
              <a:t>No use of medical and physiotherapy facilities</a:t>
            </a:r>
          </a:p>
          <a:p>
            <a:pPr lvl="1">
              <a:lnSpc>
                <a:spcPct val="90000"/>
              </a:lnSpc>
              <a:defRPr/>
            </a:pPr>
            <a:r>
              <a:rPr lang="en-US" sz="1300"/>
              <a:t>Leave the apartment/car</a:t>
            </a:r>
          </a:p>
          <a:p>
            <a:pPr>
              <a:lnSpc>
                <a:spcPct val="90000"/>
              </a:lnSpc>
              <a:defRPr/>
            </a:pPr>
            <a:r>
              <a:rPr lang="en-US" sz="1300"/>
              <a:t>On the player’side (burden of proof on club):</a:t>
            </a:r>
          </a:p>
          <a:p>
            <a:pPr lvl="1">
              <a:lnSpc>
                <a:spcPct val="90000"/>
              </a:lnSpc>
              <a:defRPr/>
            </a:pPr>
            <a:r>
              <a:rPr lang="en-US" sz="1300"/>
              <a:t>Refusal to train, to play (adducing various excuses</a:t>
            </a:r>
          </a:p>
        </p:txBody>
      </p:sp>
      <p:pic>
        <p:nvPicPr>
          <p:cNvPr id="5120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2811" r="4576" b="-2"/>
          <a:stretch/>
        </p:blipFill>
        <p:spPr bwMode="auto">
          <a:xfrm>
            <a:off x="4893705" y="1023779"/>
            <a:ext cx="36078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CDDABE6-8DC2-784B-A8DA-7B80B8DFDC9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17/03/2024</a:t>
            </a:fld>
            <a:endParaRPr lang="en-GB" altLang="en-US"/>
          </a:p>
        </p:txBody>
      </p:sp>
      <p:sp>
        <p:nvSpPr>
          <p:cNvPr id="5" name="Slide Number Placeholder 4">
            <a:extLst>
              <a:ext uri="{FF2B5EF4-FFF2-40B4-BE49-F238E27FC236}">
                <a16:creationId xmlns:a16="http://schemas.microsoft.com/office/drawing/2014/main" id="{FBDE1195-970B-AA4B-B3F6-3D4CC98C7423}"/>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0DD164AC-AB72-490F-AB3F-3A37A5E84C5A}" type="slidenum">
              <a:rPr lang="en-GB" altLang="en-US"/>
              <a:pPr>
                <a:spcAft>
                  <a:spcPts val="600"/>
                </a:spcAft>
              </a:pPr>
              <a:t>19</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6006-321A-124F-9155-8AF4835F8CB5}"/>
              </a:ext>
            </a:extLst>
          </p:cNvPr>
          <p:cNvSpPr>
            <a:spLocks noGrp="1"/>
          </p:cNvSpPr>
          <p:nvPr>
            <p:ph type="title"/>
          </p:nvPr>
        </p:nvSpPr>
        <p:spPr>
          <a:xfrm>
            <a:off x="322326" y="1165860"/>
            <a:ext cx="8401050" cy="829818"/>
          </a:xfrm>
        </p:spPr>
        <p:txBody>
          <a:bodyPr vert="horz" wrap="square" lIns="68580" tIns="34290" rIns="68580" bIns="34290" numCol="1" rtlCol="0" anchor="ctr" anchorCtr="0" compatLnSpc="1">
            <a:prstTxWarp prst="textNoShape">
              <a:avLst/>
            </a:prstTxWarp>
            <a:normAutofit fontScale="90000"/>
          </a:bodyPr>
          <a:lstStyle/>
          <a:p>
            <a:pPr>
              <a:defRPr/>
            </a:pPr>
            <a:r>
              <a:rPr lang="en-US" sz="2700" b="1" dirty="0"/>
              <a:t>International sports cases before the EU judges</a:t>
            </a:r>
            <a:br>
              <a:rPr lang="en-US" sz="2700" b="1" dirty="0"/>
            </a:br>
            <a:r>
              <a:rPr lang="en-US" sz="2700" b="1" dirty="0">
                <a:solidFill>
                  <a:srgbClr val="FF0000"/>
                </a:solidFill>
              </a:rPr>
              <a:t>D-DAY: 21 December 2023</a:t>
            </a:r>
          </a:p>
        </p:txBody>
      </p:sp>
      <p:pic>
        <p:nvPicPr>
          <p:cNvPr id="18436" name="Picture 6" descr="A person on a horse waving&#10;&#10;Description automatically generated">
            <a:extLst>
              <a:ext uri="{FF2B5EF4-FFF2-40B4-BE49-F238E27FC236}">
                <a16:creationId xmlns:a16="http://schemas.microsoft.com/office/drawing/2014/main" id="{BCDBBF74-0A8D-6FA5-7206-2E1F225B2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
          <a:stretch/>
        </p:blipFill>
        <p:spPr bwMode="auto">
          <a:xfrm>
            <a:off x="322327" y="2148692"/>
            <a:ext cx="4011842" cy="33904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1D9DAFE-292A-0646-93AB-084181EB0915}"/>
              </a:ext>
            </a:extLst>
          </p:cNvPr>
          <p:cNvSpPr>
            <a:spLocks noGrp="1"/>
          </p:cNvSpPr>
          <p:nvPr>
            <p:ph sz="half" idx="4294967295"/>
          </p:nvPr>
        </p:nvSpPr>
        <p:spPr>
          <a:xfrm>
            <a:off x="4444341" y="2372868"/>
            <a:ext cx="4279036" cy="2969514"/>
          </a:xfrm>
        </p:spPr>
        <p:txBody>
          <a:bodyPr vert="horz" wrap="square" lIns="68580" tIns="34290" rIns="68580" bIns="34290" numCol="1" rtlCol="0" anchor="ctr" anchorCtr="0" compatLnSpc="1">
            <a:prstTxWarp prst="textNoShape">
              <a:avLst/>
            </a:prstTxWarp>
            <a:normAutofit fontScale="70000" lnSpcReduction="20000"/>
          </a:bodyPr>
          <a:lstStyle/>
          <a:p>
            <a:pPr>
              <a:defRPr/>
            </a:pPr>
            <a:r>
              <a:rPr lang="en-US" dirty="0" err="1"/>
              <a:t>Superleague</a:t>
            </a:r>
            <a:r>
              <a:rPr lang="en-US" dirty="0"/>
              <a:t> against UEFA and FIFA </a:t>
            </a:r>
          </a:p>
          <a:p>
            <a:pPr>
              <a:defRPr/>
            </a:pPr>
            <a:r>
              <a:rPr lang="en-US" dirty="0"/>
              <a:t>FC Antwerp against UEFA (homegrown player rule)</a:t>
            </a:r>
          </a:p>
          <a:p>
            <a:pPr>
              <a:defRPr/>
            </a:pPr>
            <a:r>
              <a:rPr lang="en-US" dirty="0"/>
              <a:t>International Skating Union</a:t>
            </a:r>
          </a:p>
          <a:p>
            <a:pPr>
              <a:defRPr/>
            </a:pPr>
            <a:r>
              <a:rPr lang="en-US" dirty="0"/>
              <a:t>Football Agents against FIFA (pending)</a:t>
            </a:r>
          </a:p>
          <a:p>
            <a:pPr>
              <a:defRPr/>
            </a:pPr>
            <a:r>
              <a:rPr lang="en-US" dirty="0"/>
              <a:t>The </a:t>
            </a:r>
            <a:r>
              <a:rPr lang="en-US" i="1" dirty="0" err="1"/>
              <a:t>Diarra</a:t>
            </a:r>
            <a:r>
              <a:rPr lang="en-US" i="1" dirty="0"/>
              <a:t> </a:t>
            </a:r>
            <a:r>
              <a:rPr lang="en-US" dirty="0"/>
              <a:t>case (pending)</a:t>
            </a:r>
          </a:p>
          <a:p>
            <a:pPr>
              <a:defRPr/>
            </a:pPr>
            <a:r>
              <a:rPr lang="en-US" dirty="0"/>
              <a:t>The </a:t>
            </a:r>
            <a:r>
              <a:rPr lang="en-US" i="1" dirty="0"/>
              <a:t>Seraing</a:t>
            </a:r>
            <a:r>
              <a:rPr lang="en-US" dirty="0"/>
              <a:t> case (pending)</a:t>
            </a:r>
          </a:p>
          <a:p>
            <a:pPr>
              <a:defRPr/>
            </a:pPr>
            <a:endParaRPr lang="en-US" dirty="0"/>
          </a:p>
          <a:p>
            <a:pPr marL="0">
              <a:defRPr/>
            </a:pPr>
            <a:endParaRPr lang="en-US" sz="1350" dirty="0"/>
          </a:p>
        </p:txBody>
      </p:sp>
      <p:sp>
        <p:nvSpPr>
          <p:cNvPr id="4" name="Slide Number Placeholder 3">
            <a:extLst>
              <a:ext uri="{FF2B5EF4-FFF2-40B4-BE49-F238E27FC236}">
                <a16:creationId xmlns:a16="http://schemas.microsoft.com/office/drawing/2014/main" id="{93D4E481-34FC-B943-B497-7723A4FB3598}"/>
              </a:ext>
            </a:extLst>
          </p:cNvPr>
          <p:cNvSpPr>
            <a:spLocks noGrp="1"/>
          </p:cNvSpPr>
          <p:nvPr>
            <p:ph type="sldNum" sz="quarter" idx="12"/>
          </p:nvPr>
        </p:nvSpPr>
        <p:spPr>
          <a:xfrm>
            <a:off x="6446520" y="5624513"/>
            <a:ext cx="2057400"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defRPr/>
            </a:pPr>
            <a:fld id="{D8A43B3F-1B89-5C48-B07A-F355D697D434}" type="slidenum">
              <a:rPr lang="en-US" altLang="en-US">
                <a:solidFill>
                  <a:schemeClr val="tx1">
                    <a:lumMod val="50000"/>
                    <a:lumOff val="50000"/>
                  </a:schemeClr>
                </a:solidFill>
                <a:latin typeface="Calibri" panose="020F0502020204030204"/>
                <a:ea typeface="+mn-ea"/>
              </a:rPr>
              <a:pPr>
                <a:spcAft>
                  <a:spcPts val="450"/>
                </a:spcAft>
                <a:defRPr/>
              </a:pPr>
              <a:t>2</a:t>
            </a:fld>
            <a:endParaRPr lang="en-US" altLang="en-US">
              <a:solidFill>
                <a:schemeClr val="tx1">
                  <a:lumMod val="50000"/>
                  <a:lumOff val="50000"/>
                </a:schemeClr>
              </a:solidFill>
              <a:latin typeface="Calibri" panose="020F0502020204030204"/>
              <a:ea typeface="+mn-ea"/>
            </a:endParaRPr>
          </a:p>
        </p:txBody>
      </p:sp>
    </p:spTree>
    <p:extLst>
      <p:ext uri="{BB962C8B-B14F-4D97-AF65-F5344CB8AC3E}">
        <p14:creationId xmlns:p14="http://schemas.microsoft.com/office/powerpoint/2010/main" val="42321739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4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2249" name="Rectangle 5224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D1543C-A8C2-8743-9C1B-E53BE7B99868}"/>
              </a:ext>
            </a:extLst>
          </p:cNvPr>
          <p:cNvSpPr>
            <a:spLocks noGrp="1"/>
          </p:cNvSpPr>
          <p:nvPr>
            <p:ph type="title"/>
          </p:nvPr>
        </p:nvSpPr>
        <p:spPr>
          <a:xfrm>
            <a:off x="571352" y="350196"/>
            <a:ext cx="3485178" cy="1624520"/>
          </a:xfrm>
        </p:spPr>
        <p:txBody>
          <a:bodyPr anchor="ctr">
            <a:normAutofit/>
          </a:bodyPr>
          <a:lstStyle/>
          <a:p>
            <a:pPr>
              <a:lnSpc>
                <a:spcPct val="90000"/>
              </a:lnSpc>
              <a:defRPr/>
            </a:pPr>
            <a:r>
              <a:rPr lang="en-US" sz="3500"/>
              <a:t>Outstanding salaries (Art. 14 bis)</a:t>
            </a:r>
          </a:p>
        </p:txBody>
      </p:sp>
      <p:sp>
        <p:nvSpPr>
          <p:cNvPr id="3" name="Content Placeholder 2">
            <a:extLst>
              <a:ext uri="{FF2B5EF4-FFF2-40B4-BE49-F238E27FC236}">
                <a16:creationId xmlns:a16="http://schemas.microsoft.com/office/drawing/2014/main" id="{70C87D59-7948-F041-8D16-1D69F7C8974E}"/>
              </a:ext>
            </a:extLst>
          </p:cNvPr>
          <p:cNvSpPr>
            <a:spLocks noGrp="1"/>
          </p:cNvSpPr>
          <p:nvPr>
            <p:ph idx="1"/>
          </p:nvPr>
        </p:nvSpPr>
        <p:spPr>
          <a:xfrm>
            <a:off x="571351" y="2743200"/>
            <a:ext cx="3485179" cy="3613149"/>
          </a:xfrm>
        </p:spPr>
        <p:txBody>
          <a:bodyPr anchor="ctr">
            <a:normAutofit/>
          </a:bodyPr>
          <a:lstStyle/>
          <a:p>
            <a:pPr>
              <a:defRPr/>
            </a:pPr>
            <a:r>
              <a:rPr lang="en-US" sz="1700"/>
              <a:t>Two-months salary (or </a:t>
            </a:r>
            <a:r>
              <a:rPr lang="en-US" sz="1700" i="1"/>
              <a:t>pro rata </a:t>
            </a:r>
            <a:r>
              <a:rPr lang="en-US" sz="1700"/>
              <a:t>equivalent to two months)</a:t>
            </a:r>
          </a:p>
          <a:p>
            <a:pPr>
              <a:defRPr/>
            </a:pPr>
            <a:r>
              <a:rPr lang="en-US" sz="1700"/>
              <a:t>Notice in writing: 15 days to comply</a:t>
            </a:r>
          </a:p>
          <a:p>
            <a:pPr lvl="1">
              <a:defRPr/>
            </a:pPr>
            <a:r>
              <a:rPr lang="en-US" sz="1700"/>
              <a:t>Not necessary,If clear that the club does not want to comply with the contract! Still, better to notify.</a:t>
            </a:r>
          </a:p>
          <a:p>
            <a:pPr lvl="1">
              <a:defRPr/>
            </a:pPr>
            <a:r>
              <a:rPr lang="en-US" sz="1700"/>
              <a:t>What if notice of 7 days?or 10 days?....</a:t>
            </a:r>
          </a:p>
          <a:p>
            <a:pPr>
              <a:defRPr/>
            </a:pPr>
            <a:r>
              <a:rPr lang="en-US" sz="1700"/>
              <a:t>But National CBAs…</a:t>
            </a:r>
          </a:p>
        </p:txBody>
      </p:sp>
      <p:sp>
        <p:nvSpPr>
          <p:cNvPr id="4" name="Date Placeholder 3">
            <a:extLst>
              <a:ext uri="{FF2B5EF4-FFF2-40B4-BE49-F238E27FC236}">
                <a16:creationId xmlns:a16="http://schemas.microsoft.com/office/drawing/2014/main" id="{A89E930A-828F-6447-9448-6D28A0239E3C}"/>
              </a:ext>
            </a:extLst>
          </p:cNvPr>
          <p:cNvSpPr>
            <a:spLocks noGrp="1"/>
          </p:cNvSpPr>
          <p:nvPr>
            <p:ph type="dt" sz="quarter" idx="10"/>
          </p:nvPr>
        </p:nvSpPr>
        <p:spPr>
          <a:xfrm>
            <a:off x="571351" y="6356350"/>
            <a:ext cx="2114699" cy="365125"/>
          </a:xfrm>
        </p:spPr>
        <p:txBody>
          <a:bodyPr>
            <a:normAutofit/>
          </a:bodyPr>
          <a:lstStyle/>
          <a:p>
            <a:pPr>
              <a:spcAft>
                <a:spcPts val="600"/>
              </a:spcAft>
              <a:defRPr/>
            </a:pPr>
            <a:fld id="{79777ADD-6FCE-1440-9EAA-7D93C98384BB}" type="datetime1">
              <a:rPr lang="en-GB" altLang="en-US" smtClean="0"/>
              <a:pPr>
                <a:spcAft>
                  <a:spcPts val="600"/>
                </a:spcAft>
                <a:defRPr/>
              </a:pPr>
              <a:t>17/03/2024</a:t>
            </a:fld>
            <a:endParaRPr lang="en-GB" altLang="en-US"/>
          </a:p>
        </p:txBody>
      </p:sp>
      <p:pic>
        <p:nvPicPr>
          <p:cNvPr id="52250" name="Picture 52235" descr="Calendar">
            <a:extLst>
              <a:ext uri="{FF2B5EF4-FFF2-40B4-BE49-F238E27FC236}">
                <a16:creationId xmlns:a16="http://schemas.microsoft.com/office/drawing/2014/main" id="{5DB8C297-7C86-8D78-A861-8ED3BF7DB15B}"/>
              </a:ext>
            </a:extLst>
          </p:cNvPr>
          <p:cNvPicPr>
            <a:picLocks noChangeAspect="1"/>
          </p:cNvPicPr>
          <p:nvPr/>
        </p:nvPicPr>
        <p:blipFill rotWithShape="1">
          <a:blip r:embed="rId2"/>
          <a:srcRect l="29695" r="25754" b="-2"/>
          <a:stretch/>
        </p:blipFill>
        <p:spPr>
          <a:xfrm>
            <a:off x="4572000" y="1"/>
            <a:ext cx="4577118" cy="6858000"/>
          </a:xfrm>
          <a:prstGeom prst="rect">
            <a:avLst/>
          </a:prstGeom>
        </p:spPr>
      </p:pic>
      <p:sp>
        <p:nvSpPr>
          <p:cNvPr id="5" name="Slide Number Placeholder 4">
            <a:extLst>
              <a:ext uri="{FF2B5EF4-FFF2-40B4-BE49-F238E27FC236}">
                <a16:creationId xmlns:a16="http://schemas.microsoft.com/office/drawing/2014/main" id="{EC6E8270-35F0-5746-AB6F-59CEBB1B2E02}"/>
              </a:ext>
            </a:extLst>
          </p:cNvPr>
          <p:cNvSpPr>
            <a:spLocks noGrp="1"/>
          </p:cNvSpPr>
          <p:nvPr>
            <p:ph type="sldNum" sz="quarter" idx="12"/>
          </p:nvPr>
        </p:nvSpPr>
        <p:spPr>
          <a:xfrm>
            <a:off x="6549390" y="6356350"/>
            <a:ext cx="24003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B6C669AA-1CDD-400F-B4B5-603B83481B08}" type="slidenum">
              <a:rPr lang="en-GB" altLang="en-US">
                <a:solidFill>
                  <a:srgbClr val="FFFFFF"/>
                </a:solidFill>
              </a:rPr>
              <a:pPr>
                <a:spcAft>
                  <a:spcPts val="600"/>
                </a:spcAft>
              </a:pPr>
              <a:t>20</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20E71581-73CF-288B-4165-5151F5E80DE7}"/>
              </a:ext>
            </a:extLst>
          </p:cNvPr>
          <p:cNvPicPr>
            <a:picLocks noChangeAspect="1"/>
          </p:cNvPicPr>
          <p:nvPr/>
        </p:nvPicPr>
        <p:blipFill rotWithShape="1">
          <a:blip r:embed="rId2"/>
          <a:srcRect l="17958" r="11719"/>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252EF1-83AD-E844-B439-69BE7175B55E}"/>
              </a:ext>
            </a:extLst>
          </p:cNvPr>
          <p:cNvSpPr>
            <a:spLocks noGrp="1"/>
          </p:cNvSpPr>
          <p:nvPr>
            <p:ph type="title"/>
          </p:nvPr>
        </p:nvSpPr>
        <p:spPr>
          <a:xfrm>
            <a:off x="628650" y="365125"/>
            <a:ext cx="2866641" cy="1899912"/>
          </a:xfrm>
        </p:spPr>
        <p:txBody>
          <a:bodyPr>
            <a:normAutofit/>
          </a:bodyPr>
          <a:lstStyle/>
          <a:p>
            <a:pPr>
              <a:defRPr/>
            </a:pPr>
            <a:r>
              <a:rPr lang="en-US" sz="3500"/>
              <a:t>Sporting Just Cause (Art.15)</a:t>
            </a:r>
          </a:p>
        </p:txBody>
      </p:sp>
      <p:sp>
        <p:nvSpPr>
          <p:cNvPr id="3" name="Content Placeholder 2">
            <a:extLst>
              <a:ext uri="{FF2B5EF4-FFF2-40B4-BE49-F238E27FC236}">
                <a16:creationId xmlns:a16="http://schemas.microsoft.com/office/drawing/2014/main" id="{81D7D8F3-0F71-4042-A21F-B726196624CE}"/>
              </a:ext>
            </a:extLst>
          </p:cNvPr>
          <p:cNvSpPr>
            <a:spLocks noGrp="1"/>
          </p:cNvSpPr>
          <p:nvPr>
            <p:ph idx="1"/>
          </p:nvPr>
        </p:nvSpPr>
        <p:spPr>
          <a:xfrm>
            <a:off x="628650" y="2434201"/>
            <a:ext cx="2866641" cy="3742762"/>
          </a:xfrm>
        </p:spPr>
        <p:txBody>
          <a:bodyPr>
            <a:normAutofit/>
          </a:bodyPr>
          <a:lstStyle/>
          <a:p>
            <a:pPr>
              <a:defRPr/>
            </a:pPr>
            <a:r>
              <a:rPr lang="en-US" sz="1700"/>
              <a:t>“Established” professionals (only players):</a:t>
            </a:r>
          </a:p>
          <a:p>
            <a:pPr lvl="1">
              <a:defRPr/>
            </a:pPr>
            <a:r>
              <a:rPr lang="en-US" sz="1700"/>
              <a:t>Age, past performance, end of training period( 21 years old), experience of teammates. </a:t>
            </a:r>
          </a:p>
          <a:p>
            <a:pPr>
              <a:defRPr/>
            </a:pPr>
            <a:r>
              <a:rPr lang="en-US" sz="1700"/>
              <a:t>Less than 10 %of Official matches</a:t>
            </a:r>
          </a:p>
          <a:p>
            <a:pPr>
              <a:defRPr/>
            </a:pPr>
            <a:r>
              <a:rPr lang="en-US" sz="1700"/>
              <a:t>Compensation but no sporting sanctions</a:t>
            </a:r>
          </a:p>
        </p:txBody>
      </p:sp>
      <p:sp>
        <p:nvSpPr>
          <p:cNvPr id="4" name="Date Placeholder 3">
            <a:extLst>
              <a:ext uri="{FF2B5EF4-FFF2-40B4-BE49-F238E27FC236}">
                <a16:creationId xmlns:a16="http://schemas.microsoft.com/office/drawing/2014/main" id="{211AE490-16E4-4E4A-A87B-2A9869460178}"/>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17/03/2024</a:t>
            </a:fld>
            <a:endParaRPr lang="en-GB" altLang="en-US"/>
          </a:p>
        </p:txBody>
      </p:sp>
      <p:sp>
        <p:nvSpPr>
          <p:cNvPr id="5" name="Slide Number Placeholder 4">
            <a:extLst>
              <a:ext uri="{FF2B5EF4-FFF2-40B4-BE49-F238E27FC236}">
                <a16:creationId xmlns:a16="http://schemas.microsoft.com/office/drawing/2014/main" id="{EDA6C68D-5790-A147-AE4A-B5073B0DFE60}"/>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191CD4C1-048A-4079-A7CC-9DB2D1FB0C0C}" type="slidenum">
              <a:rPr lang="en-GB" altLang="en-US">
                <a:solidFill>
                  <a:srgbClr val="FFFFFF"/>
                </a:solidFill>
              </a:rPr>
              <a:pPr>
                <a:spcAft>
                  <a:spcPts val="600"/>
                </a:spcAft>
              </a:pPr>
              <a:t>21</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3" name="Picture 17412" descr="Foosball table close-up">
            <a:extLst>
              <a:ext uri="{FF2B5EF4-FFF2-40B4-BE49-F238E27FC236}">
                <a16:creationId xmlns:a16="http://schemas.microsoft.com/office/drawing/2014/main" id="{07BE5340-AC03-A874-1B6B-9C525310AAE4}"/>
              </a:ext>
            </a:extLst>
          </p:cNvPr>
          <p:cNvPicPr>
            <a:picLocks noChangeAspect="1"/>
          </p:cNvPicPr>
          <p:nvPr/>
        </p:nvPicPr>
        <p:blipFill rotWithShape="1">
          <a:blip r:embed="rId2"/>
          <a:srcRect l="15658" r="13753" b="-1"/>
          <a:stretch/>
        </p:blipFill>
        <p:spPr>
          <a:xfrm>
            <a:off x="1891767" y="10"/>
            <a:ext cx="7252231" cy="6857990"/>
          </a:xfrm>
          <a:prstGeom prst="rect">
            <a:avLst/>
          </a:prstGeom>
        </p:spPr>
      </p:pic>
      <p:sp>
        <p:nvSpPr>
          <p:cNvPr id="17419" name="Rectangle 174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628650" y="365125"/>
            <a:ext cx="2866641" cy="1899912"/>
          </a:xfrm>
        </p:spPr>
        <p:txBody>
          <a:bodyPr>
            <a:normAutofit/>
          </a:bodyPr>
          <a:lstStyle/>
          <a:p>
            <a:pPr eaLnBrk="1" hangingPunct="1">
              <a:lnSpc>
                <a:spcPct val="90000"/>
              </a:lnSpc>
              <a:defRPr/>
            </a:pPr>
            <a:br>
              <a:rPr lang="en-GB" altLang="en-US" sz="2700"/>
            </a:br>
            <a:r>
              <a:rPr lang="en-GB" altLang="en-US" sz="2700"/>
              <a:t>No termination during the contract (Art.16)</a:t>
            </a:r>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2434201"/>
            <a:ext cx="2866641" cy="3742762"/>
          </a:xfrm>
        </p:spPr>
        <p:txBody>
          <a:bodyPr>
            <a:normAutofit/>
          </a:bodyPr>
          <a:lstStyle/>
          <a:p>
            <a:pPr eaLnBrk="1" hangingPunct="1">
              <a:buFont typeface="Wingdings" pitchFamily="2" charset="2"/>
              <a:buNone/>
              <a:defRPr/>
            </a:pPr>
            <a:endParaRPr lang="en-GB" altLang="en-US" sz="1700"/>
          </a:p>
          <a:p>
            <a:pPr eaLnBrk="1" hangingPunct="1">
              <a:defRPr/>
            </a:pPr>
            <a:r>
              <a:rPr lang="en-GB" altLang="en-US" sz="1700"/>
              <a:t>Unless just cause</a:t>
            </a:r>
          </a:p>
          <a:p>
            <a:pPr eaLnBrk="1" hangingPunct="1">
              <a:defRPr/>
            </a:pPr>
            <a:r>
              <a:rPr lang="en-GB" altLang="en-US" sz="1700"/>
              <a:t>As a Guarantee for both Clubs and Players</a:t>
            </a:r>
          </a:p>
          <a:p>
            <a:pPr eaLnBrk="1" hangingPunct="1">
              <a:buFont typeface="Wingdings" pitchFamily="2" charset="2"/>
              <a:buNone/>
              <a:defRPr/>
            </a:pPr>
            <a:endParaRPr lang="en-GB" altLang="en-US" sz="1700"/>
          </a:p>
          <a:p>
            <a:pPr marL="0" indent="0" eaLnBrk="1" hangingPunct="1">
              <a:buFont typeface="Wingdings" pitchFamily="2" charset="2"/>
              <a:buNone/>
              <a:defRPr/>
            </a:pPr>
            <a:endParaRPr lang="en-GB" altLang="en-US" sz="1700"/>
          </a:p>
        </p:txBody>
      </p:sp>
      <p:sp>
        <p:nvSpPr>
          <p:cNvPr id="4" name="Date Placeholder 3">
            <a:extLst>
              <a:ext uri="{FF2B5EF4-FFF2-40B4-BE49-F238E27FC236}">
                <a16:creationId xmlns:a16="http://schemas.microsoft.com/office/drawing/2014/main" id="{17D73715-5095-954B-B5ED-A90B33FCEC85}"/>
              </a:ext>
            </a:extLst>
          </p:cNvPr>
          <p:cNvSpPr>
            <a:spLocks noGrp="1"/>
          </p:cNvSpPr>
          <p:nvPr>
            <p:ph type="dt" sz="quarter" idx="10"/>
          </p:nvPr>
        </p:nvSpPr>
        <p:spPr>
          <a:xfrm>
            <a:off x="628650" y="6356350"/>
            <a:ext cx="2057400" cy="365125"/>
          </a:xfrm>
        </p:spPr>
        <p:txBody>
          <a:bodyPr>
            <a:normAutofit/>
          </a:bodyPr>
          <a:lstStyle/>
          <a:p>
            <a:pPr>
              <a:spcAft>
                <a:spcPts val="600"/>
              </a:spcAft>
              <a:defRPr/>
            </a:pPr>
            <a:fld id="{0941F689-2920-1940-B619-9F90398CC40D}" type="datetime1">
              <a:rPr lang="en-GB" altLang="en-US"/>
              <a:pPr>
                <a:spcAft>
                  <a:spcPts val="600"/>
                </a:spcAft>
                <a:defRPr/>
              </a:pPr>
              <a:t>17/03/2024</a:t>
            </a:fld>
            <a:endParaRPr lang="en-GB" altLang="en-US"/>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F949D4EC-3EE3-490C-BEAF-3923497AAB12}" type="slidenum">
              <a:rPr lang="en-GB" altLang="en-US">
                <a:solidFill>
                  <a:srgbClr val="FFFFFF"/>
                </a:solidFill>
              </a:rPr>
              <a:pPr>
                <a:spcAft>
                  <a:spcPts val="600"/>
                </a:spcAft>
              </a:pPr>
              <a:t>22</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21" name="Rectangle 215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3" name="Rectangle 215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5" name="Rectangle 215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7" name="Rectangle 215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a:xfrm>
            <a:off x="1028697" y="348865"/>
            <a:ext cx="7533018" cy="877729"/>
          </a:xfrm>
        </p:spPr>
        <p:txBody>
          <a:bodyPr anchor="ctr">
            <a:normAutofit fontScale="90000"/>
          </a:bodyPr>
          <a:lstStyle/>
          <a:p>
            <a:pPr eaLnBrk="1" hangingPunct="1">
              <a:lnSpc>
                <a:spcPct val="90000"/>
              </a:lnSpc>
              <a:defRPr/>
            </a:pPr>
            <a:br>
              <a:rPr lang="en-GB" altLang="en-US" sz="1400" dirty="0">
                <a:solidFill>
                  <a:srgbClr val="FFFFFF"/>
                </a:solidFill>
              </a:rPr>
            </a:br>
            <a:r>
              <a:rPr lang="en-GB" altLang="en-US" sz="2400" dirty="0">
                <a:solidFill>
                  <a:srgbClr val="FFFFFF"/>
                </a:solidFill>
              </a:rPr>
              <a:t>Art. 17 RSTP</a:t>
            </a:r>
            <a:br>
              <a:rPr lang="en-GB" altLang="en-US" sz="2400" dirty="0">
                <a:solidFill>
                  <a:srgbClr val="FFFFFF"/>
                </a:solidFill>
              </a:rPr>
            </a:br>
            <a:r>
              <a:rPr lang="en-GB" altLang="en-US" sz="2400" dirty="0">
                <a:solidFill>
                  <a:srgbClr val="FFFFFF"/>
                </a:solidFill>
              </a:rPr>
              <a:t>Consequences for Termination without just cause</a:t>
            </a:r>
            <a:br>
              <a:rPr lang="en-GB" altLang="en-US" sz="1400" dirty="0">
                <a:solidFill>
                  <a:srgbClr val="FFFFFF"/>
                </a:solidFill>
              </a:rPr>
            </a:br>
            <a:endParaRPr lang="en-GB" altLang="en-US" sz="1400" dirty="0">
              <a:solidFill>
                <a:srgbClr val="FFFFFF"/>
              </a:solidFill>
            </a:endParaRPr>
          </a:p>
        </p:txBody>
      </p:sp>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A26CF82D-4930-4AB0-9CE7-E0282ADA2C7C}" type="slidenum">
              <a:rPr lang="en-GB" altLang="en-US" sz="1000">
                <a:solidFill>
                  <a:schemeClr val="tx1">
                    <a:lumMod val="50000"/>
                    <a:lumOff val="50000"/>
                  </a:schemeClr>
                </a:solidFill>
              </a:rPr>
              <a:pPr>
                <a:spcAft>
                  <a:spcPts val="600"/>
                </a:spcAft>
              </a:pPr>
              <a:t>23</a:t>
            </a:fld>
            <a:endParaRPr lang="en-GB" altLang="en-US" sz="1000">
              <a:solidFill>
                <a:schemeClr val="tx1">
                  <a:lumMod val="50000"/>
                  <a:lumOff val="50000"/>
                </a:schemeClr>
              </a:solidFill>
            </a:endParaRPr>
          </a:p>
        </p:txBody>
      </p:sp>
      <p:graphicFrame>
        <p:nvGraphicFramePr>
          <p:cNvPr id="21517" name="Rectangle 3">
            <a:extLst>
              <a:ext uri="{FF2B5EF4-FFF2-40B4-BE49-F238E27FC236}">
                <a16:creationId xmlns:a16="http://schemas.microsoft.com/office/drawing/2014/main" id="{3D715354-26B9-0488-DF5F-D07D0AF9977B}"/>
              </a:ext>
            </a:extLst>
          </p:cNvPr>
          <p:cNvGraphicFramePr/>
          <p:nvPr>
            <p:extLst>
              <p:ext uri="{D42A27DB-BD31-4B8C-83A1-F6EECF244321}">
                <p14:modId xmlns:p14="http://schemas.microsoft.com/office/powerpoint/2010/main" val="70160454"/>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BE49-8BDF-E240-B050-B368C4001813}"/>
              </a:ext>
            </a:extLst>
          </p:cNvPr>
          <p:cNvSpPr>
            <a:spLocks noGrp="1"/>
          </p:cNvSpPr>
          <p:nvPr>
            <p:ph type="title"/>
          </p:nvPr>
        </p:nvSpPr>
        <p:spPr/>
        <p:txBody>
          <a:bodyPr/>
          <a:lstStyle/>
          <a:p>
            <a:pPr>
              <a:defRPr/>
            </a:pPr>
            <a:r>
              <a:rPr lang="en-US" dirty="0"/>
              <a:t>Calculating compensation:</a:t>
            </a:r>
            <a:br>
              <a:rPr lang="en-US" dirty="0"/>
            </a:br>
            <a:r>
              <a:rPr lang="en-US" sz="2400" dirty="0"/>
              <a:t>“</a:t>
            </a:r>
            <a:r>
              <a:rPr lang="en-US" sz="2400" i="1" dirty="0"/>
              <a:t>UNLESS PROVIDED IN THE CONTRACT</a:t>
            </a:r>
            <a:r>
              <a:rPr lang="en-US" sz="2400" dirty="0"/>
              <a:t>…”</a:t>
            </a:r>
          </a:p>
        </p:txBody>
      </p:sp>
      <p:sp>
        <p:nvSpPr>
          <p:cNvPr id="3" name="Content Placeholder 2">
            <a:extLst>
              <a:ext uri="{FF2B5EF4-FFF2-40B4-BE49-F238E27FC236}">
                <a16:creationId xmlns:a16="http://schemas.microsoft.com/office/drawing/2014/main" id="{292DC1D2-21C7-9B42-9482-E752EC2066E0}"/>
              </a:ext>
            </a:extLst>
          </p:cNvPr>
          <p:cNvSpPr>
            <a:spLocks noGrp="1"/>
          </p:cNvSpPr>
          <p:nvPr>
            <p:ph idx="1"/>
          </p:nvPr>
        </p:nvSpPr>
        <p:spPr/>
        <p:txBody>
          <a:bodyPr/>
          <a:lstStyle/>
          <a:p>
            <a:pPr>
              <a:defRPr/>
            </a:pPr>
            <a:r>
              <a:rPr lang="en-US" dirty="0"/>
              <a:t>Contractual compensation clauses</a:t>
            </a:r>
          </a:p>
          <a:p>
            <a:pPr lvl="1">
              <a:defRPr/>
            </a:pPr>
            <a:r>
              <a:rPr lang="en-US" b="1" i="1" dirty="0"/>
              <a:t>Liquidated damages clauses </a:t>
            </a:r>
            <a:r>
              <a:rPr lang="en-US" dirty="0"/>
              <a:t>(estimation of compensation in advance). </a:t>
            </a:r>
          </a:p>
          <a:p>
            <a:pPr lvl="2">
              <a:defRPr/>
            </a:pPr>
            <a:r>
              <a:rPr lang="en-US" dirty="0">
                <a:solidFill>
                  <a:srgbClr val="FF0000"/>
                </a:solidFill>
              </a:rPr>
              <a:t>Proportionate</a:t>
            </a:r>
            <a:r>
              <a:rPr lang="en-US" dirty="0"/>
              <a:t> </a:t>
            </a:r>
            <a:r>
              <a:rPr lang="en-US" dirty="0" err="1"/>
              <a:t>othervise</a:t>
            </a:r>
            <a:r>
              <a:rPr lang="en-US" dirty="0"/>
              <a:t> invalid (DRC)</a:t>
            </a:r>
          </a:p>
          <a:p>
            <a:pPr lvl="2">
              <a:defRPr/>
            </a:pPr>
            <a:r>
              <a:rPr lang="en-US" dirty="0"/>
              <a:t>It may be adjusted to a </a:t>
            </a:r>
            <a:r>
              <a:rPr lang="en-US" dirty="0" err="1"/>
              <a:t>reasonale</a:t>
            </a:r>
            <a:r>
              <a:rPr lang="en-US" dirty="0"/>
              <a:t> and appropriate level</a:t>
            </a:r>
          </a:p>
          <a:p>
            <a:pPr lvl="2">
              <a:defRPr/>
            </a:pPr>
            <a:r>
              <a:rPr lang="en-US" dirty="0">
                <a:solidFill>
                  <a:srgbClr val="FF0000"/>
                </a:solidFill>
              </a:rPr>
              <a:t>Reciprocal </a:t>
            </a:r>
            <a:r>
              <a:rPr lang="en-US" dirty="0">
                <a:solidFill>
                  <a:schemeClr val="tx2"/>
                </a:solidFill>
              </a:rPr>
              <a:t>otherwise invalid (DRC)</a:t>
            </a:r>
          </a:p>
          <a:p>
            <a:pPr lvl="2">
              <a:defRPr/>
            </a:pPr>
            <a:r>
              <a:rPr lang="en-US" dirty="0">
                <a:solidFill>
                  <a:schemeClr val="tx2"/>
                </a:solidFill>
              </a:rPr>
              <a:t>No necessarily reciprocal (CAS)</a:t>
            </a:r>
          </a:p>
          <a:p>
            <a:pPr lvl="1">
              <a:defRPr/>
            </a:pPr>
            <a:r>
              <a:rPr lang="en-US" b="1" i="1" dirty="0">
                <a:solidFill>
                  <a:schemeClr val="tx2"/>
                </a:solidFill>
              </a:rPr>
              <a:t>Buy-out clauses</a:t>
            </a:r>
            <a:r>
              <a:rPr lang="en-US" b="1" dirty="0">
                <a:solidFill>
                  <a:schemeClr val="tx2"/>
                </a:solidFill>
              </a:rPr>
              <a:t>: </a:t>
            </a:r>
            <a:r>
              <a:rPr lang="en-US" dirty="0">
                <a:solidFill>
                  <a:schemeClr val="tx2"/>
                </a:solidFill>
              </a:rPr>
              <a:t>right to terminate by paying unconditionally a sum. </a:t>
            </a:r>
          </a:p>
          <a:p>
            <a:pPr lvl="1">
              <a:defRPr/>
            </a:pPr>
            <a:r>
              <a:rPr lang="en-US" dirty="0">
                <a:solidFill>
                  <a:schemeClr val="tx2"/>
                </a:solidFill>
              </a:rPr>
              <a:t>No damages/ no sporting sanctions.</a:t>
            </a:r>
          </a:p>
        </p:txBody>
      </p:sp>
      <p:sp>
        <p:nvSpPr>
          <p:cNvPr id="4" name="Date Placeholder 3">
            <a:extLst>
              <a:ext uri="{FF2B5EF4-FFF2-40B4-BE49-F238E27FC236}">
                <a16:creationId xmlns:a16="http://schemas.microsoft.com/office/drawing/2014/main" id="{9332E1A4-1033-3148-A04C-0E3CDE560A55}"/>
              </a:ext>
            </a:extLst>
          </p:cNvPr>
          <p:cNvSpPr>
            <a:spLocks noGrp="1"/>
          </p:cNvSpPr>
          <p:nvPr>
            <p:ph type="dt" sz="quarter" idx="10"/>
          </p:nvPr>
        </p:nvSpPr>
        <p:spPr/>
        <p:txBody>
          <a:bodyPr/>
          <a:lstStyle/>
          <a:p>
            <a:pPr>
              <a:defRPr/>
            </a:pPr>
            <a:fld id="{79777ADD-6FCE-1440-9EAA-7D93C98384BB}" type="datetime1">
              <a:rPr lang="en-GB" altLang="en-US" smtClean="0"/>
              <a:pPr>
                <a:defRPr/>
              </a:pPr>
              <a:t>17/03/2024</a:t>
            </a:fld>
            <a:endParaRPr lang="en-GB" altLang="en-US"/>
          </a:p>
        </p:txBody>
      </p:sp>
      <p:sp>
        <p:nvSpPr>
          <p:cNvPr id="5" name="Slide Number Placeholder 4">
            <a:extLst>
              <a:ext uri="{FF2B5EF4-FFF2-40B4-BE49-F238E27FC236}">
                <a16:creationId xmlns:a16="http://schemas.microsoft.com/office/drawing/2014/main" id="{D0B49700-2523-C440-AF3D-7C3BF95C6E74}"/>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7939EF6-D66E-46E1-A265-438EFC74776C}" type="slidenum">
              <a:rPr lang="en-GB" altLang="en-US"/>
              <a:pPr/>
              <a:t>24</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AE3109A-82DB-4C06-AEE3-489A44DB0886}" type="slidenum">
              <a:rPr lang="en-GB" altLang="en-US"/>
              <a:pPr/>
              <a:t>25</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a:xfrm>
            <a:off x="323850" y="188913"/>
            <a:ext cx="8229600" cy="1143000"/>
          </a:xfrm>
        </p:spPr>
        <p:txBody>
          <a:bodyPr/>
          <a:lstStyle/>
          <a:p>
            <a:pPr eaLnBrk="1" hangingPunct="1">
              <a:defRPr/>
            </a:pPr>
            <a:br>
              <a:rPr lang="en-GB" altLang="en-US" sz="4000" dirty="0"/>
            </a:br>
            <a:r>
              <a:rPr lang="en-GB" altLang="en-US" sz="3200" dirty="0"/>
              <a:t>Art. 17 RSTP</a:t>
            </a:r>
            <a:br>
              <a:rPr lang="en-GB" altLang="en-US" sz="3200" dirty="0"/>
            </a:br>
            <a:r>
              <a:rPr lang="en-GB" altLang="en-US" sz="3200" dirty="0"/>
              <a:t>If compensation not provided in the contract</a:t>
            </a:r>
            <a:br>
              <a:rPr lang="en-GB" altLang="en-US" sz="4000" dirty="0"/>
            </a:br>
            <a:endParaRPr lang="en-GB" altLang="en-US" sz="4000" dirty="0"/>
          </a:p>
        </p:txBody>
      </p:sp>
      <p:pic>
        <p:nvPicPr>
          <p:cNvPr id="18435" name="Rectangle 3"/>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1562100"/>
            <a:ext cx="8229600" cy="4686300"/>
          </a:xfrm>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26</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Termination of contract without just cause</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eaLnBrk="1" hangingPunct="1">
              <a:buFont typeface="Wingdings" pitchFamily="2" charset="2"/>
              <a:buNone/>
              <a:defRPr/>
            </a:pPr>
            <a:r>
              <a:rPr lang="it-IT" sz="2000" dirty="0">
                <a:effectLst/>
              </a:rPr>
              <a:t> NON EXAUSTIVE LIST in ART. 17:</a:t>
            </a:r>
          </a:p>
          <a:p>
            <a:pPr eaLnBrk="1" hangingPunct="1">
              <a:defRPr/>
            </a:pPr>
            <a:r>
              <a:rPr lang="it-IT" sz="2000" dirty="0" err="1">
                <a:effectLst/>
              </a:rPr>
              <a:t>Remuneration</a:t>
            </a:r>
            <a:r>
              <a:rPr lang="it-IT" sz="2000" dirty="0">
                <a:effectLst/>
              </a:rPr>
              <a:t> and </a:t>
            </a:r>
            <a:r>
              <a:rPr lang="it-IT" sz="2000" i="1" dirty="0" err="1">
                <a:effectLst/>
              </a:rPr>
              <a:t>other</a:t>
            </a:r>
            <a:r>
              <a:rPr lang="it-IT" sz="2000" i="1" dirty="0">
                <a:effectLst/>
              </a:rPr>
              <a:t> benefits  </a:t>
            </a:r>
            <a:r>
              <a:rPr lang="it-IT" sz="2000" dirty="0">
                <a:effectLst/>
              </a:rPr>
              <a:t>due to the player under the </a:t>
            </a:r>
            <a:r>
              <a:rPr lang="it-IT" sz="2000" dirty="0" err="1">
                <a:effectLst/>
              </a:rPr>
              <a:t>current</a:t>
            </a:r>
            <a:r>
              <a:rPr lang="it-IT" sz="2000" dirty="0">
                <a:effectLst/>
              </a:rPr>
              <a:t> and new </a:t>
            </a:r>
            <a:r>
              <a:rPr lang="it-IT" sz="2000" dirty="0" err="1">
                <a:effectLst/>
              </a:rPr>
              <a:t>contract</a:t>
            </a:r>
            <a:r>
              <a:rPr lang="it-IT" sz="2000" dirty="0">
                <a:effectLst/>
              </a:rPr>
              <a:t> </a:t>
            </a:r>
          </a:p>
          <a:p>
            <a:pPr eaLnBrk="1" hangingPunct="1">
              <a:defRPr/>
            </a:pPr>
            <a:r>
              <a:rPr lang="it-IT" sz="2000" dirty="0">
                <a:effectLst/>
              </a:rPr>
              <a:t>The time </a:t>
            </a:r>
            <a:r>
              <a:rPr lang="it-IT" sz="2000" dirty="0" err="1">
                <a:effectLst/>
              </a:rPr>
              <a:t>remaining</a:t>
            </a:r>
            <a:r>
              <a:rPr lang="it-IT" sz="2000" dirty="0">
                <a:effectLst/>
              </a:rPr>
              <a:t> under the </a:t>
            </a:r>
            <a:r>
              <a:rPr lang="it-IT" sz="2000" dirty="0" err="1">
                <a:effectLst/>
              </a:rPr>
              <a:t>existing</a:t>
            </a:r>
            <a:r>
              <a:rPr lang="it-IT" sz="2000" dirty="0">
                <a:effectLst/>
              </a:rPr>
              <a:t> </a:t>
            </a:r>
            <a:r>
              <a:rPr lang="it-IT" sz="2000" dirty="0" err="1">
                <a:effectLst/>
              </a:rPr>
              <a:t>contract</a:t>
            </a:r>
            <a:endParaRPr lang="it-IT" sz="2000" dirty="0">
              <a:effectLst/>
            </a:endParaRPr>
          </a:p>
          <a:p>
            <a:pPr eaLnBrk="1" hangingPunct="1">
              <a:defRPr/>
            </a:pPr>
            <a:r>
              <a:rPr lang="it-IT" sz="2000" b="1" dirty="0">
                <a:effectLst/>
              </a:rPr>
              <a:t>The </a:t>
            </a:r>
            <a:r>
              <a:rPr lang="it-IT" sz="2000" b="1" dirty="0" err="1">
                <a:solidFill>
                  <a:srgbClr val="FF0000"/>
                </a:solidFill>
                <a:effectLst/>
              </a:rPr>
              <a:t>fees</a:t>
            </a:r>
            <a:r>
              <a:rPr lang="it-IT" sz="2000" b="1" dirty="0">
                <a:effectLst/>
              </a:rPr>
              <a:t>  </a:t>
            </a:r>
            <a:r>
              <a:rPr lang="it-IT" sz="2000" dirty="0">
                <a:effectLst/>
              </a:rPr>
              <a:t>and </a:t>
            </a:r>
            <a:r>
              <a:rPr lang="it-IT" sz="2000" dirty="0" err="1">
                <a:effectLst/>
              </a:rPr>
              <a:t>expenses</a:t>
            </a:r>
            <a:r>
              <a:rPr lang="it-IT" sz="2000" dirty="0">
                <a:effectLst/>
              </a:rPr>
              <a:t> </a:t>
            </a:r>
            <a:r>
              <a:rPr lang="it-IT" sz="2000" dirty="0" err="1">
                <a:effectLst/>
              </a:rPr>
              <a:t>paid</a:t>
            </a:r>
            <a:r>
              <a:rPr lang="it-IT" sz="2000" dirty="0">
                <a:effectLst/>
              </a:rPr>
              <a:t> or </a:t>
            </a:r>
            <a:r>
              <a:rPr lang="it-IT" sz="2000" dirty="0" err="1">
                <a:effectLst/>
              </a:rPr>
              <a:t>incurred</a:t>
            </a:r>
            <a:r>
              <a:rPr lang="it-IT" sz="2000" dirty="0">
                <a:effectLst/>
              </a:rPr>
              <a:t> by the </a:t>
            </a:r>
            <a:r>
              <a:rPr lang="it-IT" sz="2000" dirty="0" err="1">
                <a:effectLst/>
              </a:rPr>
              <a:t>former</a:t>
            </a:r>
            <a:r>
              <a:rPr lang="it-IT" sz="2000" dirty="0">
                <a:effectLst/>
              </a:rPr>
              <a:t> club </a:t>
            </a:r>
            <a:r>
              <a:rPr lang="it-IT" sz="2000" dirty="0" err="1">
                <a:effectLst/>
              </a:rPr>
              <a:t>amortised</a:t>
            </a:r>
            <a:r>
              <a:rPr lang="it-IT" sz="2000" dirty="0">
                <a:effectLst/>
              </a:rPr>
              <a:t> over the time of the </a:t>
            </a:r>
            <a:r>
              <a:rPr lang="it-IT" sz="2000" dirty="0" err="1">
                <a:effectLst/>
              </a:rPr>
              <a:t>contract</a:t>
            </a:r>
            <a:endParaRPr lang="it-IT" sz="2000" dirty="0">
              <a:effectLst/>
            </a:endParaRPr>
          </a:p>
          <a:p>
            <a:pPr eaLnBrk="1" hangingPunct="1">
              <a:defRPr/>
            </a:pPr>
            <a:r>
              <a:rPr lang="it-IT" sz="2000" dirty="0">
                <a:effectLst/>
              </a:rPr>
              <a:t>IF NO NEW CONTRACT:</a:t>
            </a:r>
          </a:p>
          <a:p>
            <a:pPr lvl="1" eaLnBrk="1" hangingPunct="1">
              <a:defRPr/>
            </a:pPr>
            <a:r>
              <a:rPr lang="it-IT" sz="1600" dirty="0" err="1">
                <a:effectLst/>
              </a:rPr>
              <a:t>Residual</a:t>
            </a:r>
            <a:r>
              <a:rPr lang="it-IT" sz="1600" dirty="0">
                <a:effectLst/>
              </a:rPr>
              <a:t> </a:t>
            </a:r>
            <a:r>
              <a:rPr lang="it-IT" sz="1600" dirty="0" err="1">
                <a:effectLst/>
              </a:rPr>
              <a:t>value</a:t>
            </a:r>
            <a:r>
              <a:rPr lang="it-IT" sz="1600" dirty="0">
                <a:effectLst/>
              </a:rPr>
              <a:t> of the </a:t>
            </a:r>
            <a:r>
              <a:rPr lang="it-IT" sz="1600" dirty="0" err="1">
                <a:effectLst/>
              </a:rPr>
              <a:t>contract</a:t>
            </a:r>
            <a:endParaRPr lang="it-IT" sz="1600" dirty="0">
              <a:effectLst/>
            </a:endParaRPr>
          </a:p>
          <a:p>
            <a:pPr eaLnBrk="1" hangingPunct="1">
              <a:defRPr/>
            </a:pPr>
            <a:r>
              <a:rPr lang="it-IT" sz="2000" dirty="0">
                <a:effectLst/>
              </a:rPr>
              <a:t>IF NEW CONTRACT: </a:t>
            </a:r>
            <a:r>
              <a:rPr lang="it-IT" sz="1600" dirty="0">
                <a:effectLst/>
              </a:rPr>
              <a:t>Value of the new </a:t>
            </a:r>
            <a:r>
              <a:rPr lang="it-IT" sz="1600" dirty="0" err="1">
                <a:effectLst/>
              </a:rPr>
              <a:t>contract</a:t>
            </a:r>
            <a:r>
              <a:rPr lang="it-IT" sz="1600" dirty="0">
                <a:effectLst/>
              </a:rPr>
              <a:t> </a:t>
            </a:r>
            <a:r>
              <a:rPr lang="it-IT" sz="1600" dirty="0" err="1">
                <a:effectLst/>
              </a:rPr>
              <a:t>deducted</a:t>
            </a:r>
            <a:r>
              <a:rPr lang="it-IT" sz="1600" dirty="0">
                <a:effectLst/>
              </a:rPr>
              <a:t> from the </a:t>
            </a:r>
            <a:r>
              <a:rPr lang="it-IT" sz="1600" dirty="0" err="1">
                <a:effectLst/>
              </a:rPr>
              <a:t>value</a:t>
            </a:r>
            <a:r>
              <a:rPr lang="it-IT" sz="1600" dirty="0">
                <a:effectLst/>
              </a:rPr>
              <a:t> of the </a:t>
            </a:r>
            <a:r>
              <a:rPr lang="it-IT" sz="1600" dirty="0" err="1">
                <a:effectLst/>
              </a:rPr>
              <a:t>terminated</a:t>
            </a:r>
            <a:r>
              <a:rPr lang="it-IT" sz="1600" dirty="0">
                <a:effectLst/>
              </a:rPr>
              <a:t> </a:t>
            </a:r>
            <a:r>
              <a:rPr lang="it-IT" sz="1600" dirty="0" err="1">
                <a:effectLst/>
              </a:rPr>
              <a:t>contract</a:t>
            </a:r>
            <a:r>
              <a:rPr lang="it-IT" sz="1600" dirty="0">
                <a:effectLst/>
              </a:rPr>
              <a:t> (</a:t>
            </a:r>
            <a:r>
              <a:rPr lang="it-IT" sz="1600" dirty="0" err="1">
                <a:effectLst/>
              </a:rPr>
              <a:t>Mitigated</a:t>
            </a:r>
            <a:r>
              <a:rPr lang="it-IT" sz="1600" dirty="0">
                <a:effectLst/>
              </a:rPr>
              <a:t> </a:t>
            </a:r>
            <a:r>
              <a:rPr lang="it-IT" sz="1600" dirty="0" err="1">
                <a:effectLst/>
              </a:rPr>
              <a:t>compensation</a:t>
            </a:r>
            <a:r>
              <a:rPr lang="it-IT" sz="1600" dirty="0">
                <a:effectLst/>
              </a:rPr>
              <a:t>)</a:t>
            </a:r>
          </a:p>
          <a:p>
            <a:pPr lvl="1" eaLnBrk="1" hangingPunct="1">
              <a:defRPr/>
            </a:pPr>
            <a:r>
              <a:rPr lang="it-IT" sz="1600" dirty="0">
                <a:effectLst/>
              </a:rPr>
              <a:t>IF </a:t>
            </a:r>
            <a:r>
              <a:rPr lang="it-IT" sz="1600" dirty="0" err="1">
                <a:effectLst/>
              </a:rPr>
              <a:t>Termination</a:t>
            </a:r>
            <a:r>
              <a:rPr lang="it-IT" sz="1600" dirty="0">
                <a:effectLst/>
              </a:rPr>
              <a:t> by </a:t>
            </a:r>
            <a:r>
              <a:rPr lang="it-IT" sz="1600" dirty="0" err="1">
                <a:solidFill>
                  <a:srgbClr val="FF0000"/>
                </a:solidFill>
                <a:effectLst/>
              </a:rPr>
              <a:t>O</a:t>
            </a:r>
            <a:r>
              <a:rPr lang="it-IT" sz="1600" dirty="0" err="1">
                <a:effectLst/>
              </a:rPr>
              <a:t>verdue</a:t>
            </a:r>
            <a:r>
              <a:rPr lang="it-IT" sz="1600" dirty="0">
                <a:effectLst/>
              </a:rPr>
              <a:t> </a:t>
            </a:r>
            <a:r>
              <a:rPr lang="it-IT" sz="1600" dirty="0" err="1">
                <a:solidFill>
                  <a:srgbClr val="FF0000"/>
                </a:solidFill>
                <a:effectLst/>
              </a:rPr>
              <a:t>P</a:t>
            </a:r>
            <a:r>
              <a:rPr lang="it-IT" sz="1600" dirty="0" err="1">
                <a:effectLst/>
              </a:rPr>
              <a:t>ayments</a:t>
            </a:r>
            <a:r>
              <a:rPr lang="it-IT" sz="1600" dirty="0">
                <a:effectLst/>
              </a:rPr>
              <a:t>: </a:t>
            </a:r>
            <a:r>
              <a:rPr lang="it-IT" sz="1600" dirty="0" err="1">
                <a:effectLst/>
              </a:rPr>
              <a:t>Additional</a:t>
            </a:r>
            <a:r>
              <a:rPr lang="it-IT" sz="1600" dirty="0">
                <a:effectLst/>
              </a:rPr>
              <a:t> </a:t>
            </a:r>
            <a:r>
              <a:rPr lang="it-IT" sz="1600" dirty="0" err="1">
                <a:effectLst/>
              </a:rPr>
              <a:t>Compensation</a:t>
            </a:r>
            <a:r>
              <a:rPr lang="it-IT" sz="1600" dirty="0">
                <a:effectLst/>
              </a:rPr>
              <a:t> of 3 </a:t>
            </a:r>
            <a:r>
              <a:rPr lang="it-IT" sz="1600" dirty="0" err="1">
                <a:effectLst/>
              </a:rPr>
              <a:t>months</a:t>
            </a:r>
            <a:r>
              <a:rPr lang="it-IT" sz="1600" dirty="0">
                <a:effectLst/>
              </a:rPr>
              <a:t> (up to 6 </a:t>
            </a:r>
            <a:r>
              <a:rPr lang="it-IT" sz="1600" dirty="0" err="1">
                <a:effectLst/>
              </a:rPr>
              <a:t>months</a:t>
            </a:r>
            <a:r>
              <a:rPr lang="it-IT" sz="1600" dirty="0">
                <a:effectLst/>
              </a:rPr>
              <a:t> for «</a:t>
            </a:r>
            <a:r>
              <a:rPr lang="it-IT" sz="1600" dirty="0" err="1">
                <a:solidFill>
                  <a:srgbClr val="FF0000"/>
                </a:solidFill>
                <a:effectLst/>
              </a:rPr>
              <a:t>Egregious</a:t>
            </a:r>
            <a:r>
              <a:rPr lang="it-IT" sz="1600" dirty="0">
                <a:solidFill>
                  <a:srgbClr val="FF0000"/>
                </a:solidFill>
                <a:effectLst/>
              </a:rPr>
              <a:t> </a:t>
            </a:r>
            <a:r>
              <a:rPr lang="it-IT" sz="1600" dirty="0" err="1">
                <a:solidFill>
                  <a:srgbClr val="FF0000"/>
                </a:solidFill>
                <a:effectLst/>
              </a:rPr>
              <a:t>Circumstances</a:t>
            </a:r>
            <a:r>
              <a:rPr lang="it-IT" sz="1600" dirty="0">
                <a:effectLst/>
              </a:rPr>
              <a:t>».</a:t>
            </a:r>
          </a:p>
          <a:p>
            <a:pPr lvl="1" eaLnBrk="1" hangingPunct="1">
              <a:defRPr/>
            </a:pPr>
            <a:r>
              <a:rPr lang="it-IT" sz="1600" dirty="0">
                <a:effectLst/>
              </a:rPr>
              <a:t>National </a:t>
            </a:r>
            <a:r>
              <a:rPr lang="it-IT" sz="1600" dirty="0" err="1">
                <a:effectLst/>
              </a:rPr>
              <a:t>CBAs</a:t>
            </a:r>
            <a:r>
              <a:rPr lang="it-IT" sz="1600" dirty="0">
                <a:effectLst/>
              </a:rPr>
              <a:t> </a:t>
            </a:r>
            <a:r>
              <a:rPr lang="it-IT" sz="1600" dirty="0" err="1">
                <a:effectLst/>
              </a:rPr>
              <a:t>prevail</a:t>
            </a:r>
            <a:endParaRPr lang="it-IT" sz="1600" dirty="0">
              <a:effectLst/>
            </a:endParaRPr>
          </a:p>
          <a:p>
            <a:pPr eaLnBrk="1" hangingPunct="1">
              <a:defRPr/>
            </a:pPr>
            <a:r>
              <a:rPr lang="it-IT" sz="2000" dirty="0" err="1">
                <a:effectLst/>
              </a:rPr>
              <a:t>Average</a:t>
            </a:r>
            <a:r>
              <a:rPr lang="it-IT" sz="2000" dirty="0">
                <a:effectLst/>
              </a:rPr>
              <a:t> </a:t>
            </a:r>
            <a:r>
              <a:rPr lang="it-IT" sz="2000" dirty="0" err="1">
                <a:effectLst/>
              </a:rPr>
              <a:t>remuneration</a:t>
            </a:r>
            <a:r>
              <a:rPr lang="it-IT" sz="2000" dirty="0">
                <a:effectLst/>
              </a:rPr>
              <a:t> </a:t>
            </a:r>
            <a:r>
              <a:rPr lang="it-IT" sz="2000" dirty="0" err="1">
                <a:effectLst/>
              </a:rPr>
              <a:t>between</a:t>
            </a:r>
            <a:r>
              <a:rPr lang="it-IT" sz="2000" dirty="0">
                <a:effectLst/>
              </a:rPr>
              <a:t> new and </a:t>
            </a:r>
            <a:r>
              <a:rPr lang="it-IT" sz="2000" dirty="0" err="1">
                <a:effectLst/>
              </a:rPr>
              <a:t>old</a:t>
            </a:r>
            <a:r>
              <a:rPr lang="it-IT" sz="2000" dirty="0">
                <a:effectLst/>
              </a:rPr>
              <a:t> </a:t>
            </a:r>
            <a:r>
              <a:rPr lang="it-IT" sz="2000" dirty="0" err="1">
                <a:effectLst/>
              </a:rPr>
              <a:t>contract</a:t>
            </a:r>
            <a:endParaRPr lang="it-IT" sz="2000" dirty="0">
              <a:effectLst/>
            </a:endParaRPr>
          </a:p>
          <a:p>
            <a:pPr lvl="1" eaLnBrk="1" hangingPunct="1">
              <a:defRPr/>
            </a:pPr>
            <a:endParaRPr lang="it-IT" sz="1600" dirty="0">
              <a:effectLst/>
            </a:endParaRPr>
          </a:p>
          <a:p>
            <a:pPr eaLnBrk="1" hangingPunct="1">
              <a:defRPr/>
            </a:pPr>
            <a:endParaRPr lang="it-IT" sz="2400" dirty="0">
              <a:effectLst/>
            </a:endParaRPr>
          </a:p>
          <a:p>
            <a:pPr marL="0" indent="0" eaLnBrk="1" hangingPunct="1">
              <a:buFont typeface="Wingdings" pitchFamily="2" charset="2"/>
              <a:buNone/>
              <a:defRPr/>
            </a:pPr>
            <a:endParaRPr lang="en-GB" altLang="en-US" sz="2800"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p:txBody>
          <a:bodyPr/>
          <a:lstStyle/>
          <a:p>
            <a:pPr>
              <a:defRPr/>
            </a:pPr>
            <a:r>
              <a:rPr lang="en-US" dirty="0"/>
              <a:t>WHO HAS TO PAY?</a:t>
            </a:r>
          </a:p>
        </p:txBody>
      </p:sp>
      <p:sp>
        <p:nvSpPr>
          <p:cNvPr id="3" name="Content Placeholder 2">
            <a:extLst>
              <a:ext uri="{FF2B5EF4-FFF2-40B4-BE49-F238E27FC236}">
                <a16:creationId xmlns:a16="http://schemas.microsoft.com/office/drawing/2014/main" id="{2AB2C2B6-C8F4-4441-8729-136BCA0B5527}"/>
              </a:ext>
            </a:extLst>
          </p:cNvPr>
          <p:cNvSpPr>
            <a:spLocks noGrp="1"/>
          </p:cNvSpPr>
          <p:nvPr>
            <p:ph idx="1"/>
          </p:nvPr>
        </p:nvSpPr>
        <p:spPr/>
        <p:txBody>
          <a:bodyPr/>
          <a:lstStyle/>
          <a:p>
            <a:pPr>
              <a:defRPr/>
            </a:pPr>
            <a:r>
              <a:rPr lang="en-US" dirty="0"/>
              <a:t>PLAYER AND NEW CLUB </a:t>
            </a:r>
            <a:r>
              <a:rPr lang="en-US" dirty="0">
                <a:solidFill>
                  <a:srgbClr val="FF0000"/>
                </a:solidFill>
              </a:rPr>
              <a:t>JOINTLY RESPONSIBLES! Art. 17 (2)</a:t>
            </a:r>
          </a:p>
          <a:p>
            <a:pPr>
              <a:defRPr/>
            </a:pPr>
            <a:r>
              <a:rPr lang="en-US" dirty="0">
                <a:solidFill>
                  <a:srgbClr val="FF0000"/>
                </a:solidFill>
              </a:rPr>
              <a:t>The LASANNA DIARRA Case </a:t>
            </a:r>
          </a:p>
          <a:p>
            <a:pPr marL="0" indent="0">
              <a:buFont typeface="Wingdings" pitchFamily="2" charset="2"/>
              <a:buNone/>
              <a:defRPr/>
            </a:pPr>
            <a:endParaRPr lang="en-US" dirty="0">
              <a:solidFill>
                <a:schemeClr val="tx2"/>
              </a:solidFill>
            </a:endParaRP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p:txBody>
          <a:bodyPr/>
          <a:lstStyle/>
          <a:p>
            <a:pPr>
              <a:defRPr/>
            </a:pPr>
            <a:fld id="{79777ADD-6FCE-1440-9EAA-7D93C98384BB}" type="datetime1">
              <a:rPr lang="en-GB" altLang="en-US" smtClean="0"/>
              <a:pPr>
                <a:defRPr/>
              </a:pPr>
              <a:t>17/03/2024</a:t>
            </a:fld>
            <a:endParaRPr lang="en-GB" altLang="en-US"/>
          </a:p>
        </p:txBody>
      </p:sp>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5D8AC1D-6B86-4F5C-A945-BCE1756AE18A}" type="slidenum">
              <a:rPr lang="en-GB" altLang="en-US"/>
              <a:pPr/>
              <a:t>27</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439858" y="1683756"/>
            <a:ext cx="2336449" cy="2396359"/>
          </a:xfrm>
        </p:spPr>
        <p:txBody>
          <a:bodyPr anchor="b">
            <a:normAutofit/>
          </a:bodyPr>
          <a:lstStyle/>
          <a:p>
            <a:pPr algn="r">
              <a:defRPr/>
            </a:pPr>
            <a:r>
              <a:rPr lang="en-US" sz="3500">
                <a:solidFill>
                  <a:srgbClr val="FFFFFF"/>
                </a:solidFill>
              </a:rPr>
              <a:t>The DIARRA Case</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17/03/2024</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03FD049-058F-434C-9BF5-75796EDE3399}" type="slidenum">
              <a:rPr lang="en-GB" altLang="en-US" sz="1000">
                <a:solidFill>
                  <a:schemeClr val="tx1">
                    <a:lumMod val="50000"/>
                    <a:lumOff val="50000"/>
                  </a:schemeClr>
                </a:solidFill>
              </a:rPr>
              <a:pPr>
                <a:spcAft>
                  <a:spcPts val="600"/>
                </a:spcAft>
              </a:pPr>
              <a:t>28</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40CD6EA7-39EB-14CD-8377-11F27A3642E6}"/>
              </a:ext>
            </a:extLst>
          </p:cNvPr>
          <p:cNvGraphicFramePr>
            <a:graphicFrameLocks noGrp="1"/>
          </p:cNvGraphicFramePr>
          <p:nvPr>
            <p:ph idx="1"/>
            <p:extLst>
              <p:ext uri="{D42A27DB-BD31-4B8C-83A1-F6EECF244321}">
                <p14:modId xmlns:p14="http://schemas.microsoft.com/office/powerpoint/2010/main" val="2032661473"/>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8A4C450-48D4-C349-8F40-3958C4495E60}"/>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F5CF131-3174-4F76-9D6B-93B84A6C0AD2}" type="slidenum">
              <a:rPr lang="en-GB" altLang="en-US"/>
              <a:pPr/>
              <a:t>29</a:t>
            </a:fld>
            <a:endParaRPr lang="en-GB" altLang="en-US"/>
          </a:p>
        </p:txBody>
      </p:sp>
      <p:sp>
        <p:nvSpPr>
          <p:cNvPr id="60418" name="Rectangle 2">
            <a:extLst>
              <a:ext uri="{FF2B5EF4-FFF2-40B4-BE49-F238E27FC236}">
                <a16:creationId xmlns:a16="http://schemas.microsoft.com/office/drawing/2014/main" id="{2CDC72AF-F4BE-2540-AEE7-4C8D19FA1E7E}"/>
              </a:ext>
            </a:extLst>
          </p:cNvPr>
          <p:cNvSpPr>
            <a:spLocks noGrp="1" noChangeArrowheads="1"/>
          </p:cNvSpPr>
          <p:nvPr>
            <p:ph type="title"/>
          </p:nvPr>
        </p:nvSpPr>
        <p:spPr/>
        <p:txBody>
          <a:bodyPr/>
          <a:lstStyle/>
          <a:p>
            <a:pPr eaLnBrk="1" hangingPunct="1">
              <a:defRPr/>
            </a:pPr>
            <a:r>
              <a:rPr lang="it-IT" altLang="en-US" sz="4000" dirty="0" err="1"/>
              <a:t>Compensation</a:t>
            </a:r>
            <a:r>
              <a:rPr lang="it-IT" altLang="en-US" sz="4000" dirty="0"/>
              <a:t> ex art. 17:</a:t>
            </a:r>
            <a:br>
              <a:rPr lang="it-IT" altLang="en-US" sz="4000" dirty="0"/>
            </a:br>
            <a:r>
              <a:rPr lang="it-IT" altLang="en-US" sz="4000" dirty="0" err="1"/>
              <a:t>Webster</a:t>
            </a:r>
            <a:r>
              <a:rPr lang="it-IT" altLang="en-US" sz="4000" dirty="0"/>
              <a:t> –</a:t>
            </a:r>
            <a:r>
              <a:rPr lang="it-IT" altLang="en-US" sz="4000" dirty="0" err="1"/>
              <a:t>Matuzalem</a:t>
            </a:r>
            <a:r>
              <a:rPr lang="it-IT" altLang="en-US" sz="4000" dirty="0"/>
              <a:t>- De Sanctis</a:t>
            </a:r>
          </a:p>
        </p:txBody>
      </p:sp>
      <p:pic>
        <p:nvPicPr>
          <p:cNvPr id="60419" name="Rectangle 3"/>
          <p:cNvPicPr>
            <a:picLocks noGrp="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457200" y="1549400"/>
            <a:ext cx="4102100" cy="5156200"/>
          </a:xfrm>
        </p:spPr>
      </p:pic>
      <p:sp>
        <p:nvSpPr>
          <p:cNvPr id="3" name="Content Placeholder 2">
            <a:extLst>
              <a:ext uri="{FF2B5EF4-FFF2-40B4-BE49-F238E27FC236}">
                <a16:creationId xmlns:a16="http://schemas.microsoft.com/office/drawing/2014/main" id="{50D998A2-8AC4-4242-B18A-81CCD91D2EE8}"/>
              </a:ext>
            </a:extLst>
          </p:cNvPr>
          <p:cNvSpPr>
            <a:spLocks noGrp="1"/>
          </p:cNvSpPr>
          <p:nvPr>
            <p:ph sz="half" idx="2"/>
          </p:nvPr>
        </p:nvSpPr>
        <p:spPr/>
        <p:txBody>
          <a:bodyPr/>
          <a:lstStyle/>
          <a:p>
            <a:pPr marL="0" indent="0" eaLnBrk="1" hangingPunct="1">
              <a:buFont typeface="Wingdings" pitchFamily="2" charset="2"/>
              <a:buNone/>
              <a:defRPr/>
            </a:pPr>
            <a:r>
              <a:rPr lang="en-US" dirty="0"/>
              <a:t>-</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F43F-C8E7-084C-8AC0-208C868C493D}"/>
              </a:ext>
            </a:extLst>
          </p:cNvPr>
          <p:cNvSpPr>
            <a:spLocks noGrp="1"/>
          </p:cNvSpPr>
          <p:nvPr>
            <p:ph type="title"/>
          </p:nvPr>
        </p:nvSpPr>
        <p:spPr>
          <a:xfrm>
            <a:off x="457200" y="277813"/>
            <a:ext cx="8229600" cy="1209674"/>
          </a:xfrm>
        </p:spPr>
        <p:txBody>
          <a:bodyPr/>
          <a:lstStyle/>
          <a:p>
            <a:r>
              <a:rPr lang="en-US" sz="3600" dirty="0">
                <a:hlinkClick r:id="rId3"/>
              </a:rPr>
              <a:t>INTERNATIONAL TRANSFER SNAPSHOT  (January 2024)</a:t>
            </a:r>
            <a:br>
              <a:rPr lang="en-US" dirty="0"/>
            </a:br>
            <a:endParaRPr lang="en-US" sz="1000" dirty="0"/>
          </a:p>
        </p:txBody>
      </p:sp>
      <p:sp>
        <p:nvSpPr>
          <p:cNvPr id="3" name="Content Placeholder 2">
            <a:extLst>
              <a:ext uri="{FF2B5EF4-FFF2-40B4-BE49-F238E27FC236}">
                <a16:creationId xmlns:a16="http://schemas.microsoft.com/office/drawing/2014/main" id="{A94B487E-7559-A443-B90C-10F0909E037D}"/>
              </a:ext>
            </a:extLst>
          </p:cNvPr>
          <p:cNvSpPr>
            <a:spLocks noGrp="1"/>
          </p:cNvSpPr>
          <p:nvPr>
            <p:ph idx="1"/>
          </p:nvPr>
        </p:nvSpPr>
        <p:spPr/>
        <p:txBody>
          <a:bodyPr/>
          <a:lstStyle/>
          <a:p>
            <a:r>
              <a:rPr lang="en-US" sz="2800" b="1" dirty="0">
                <a:effectLst/>
              </a:rPr>
              <a:t>Record of </a:t>
            </a:r>
            <a:r>
              <a:rPr lang="en-US" sz="2800" b="1" dirty="0">
                <a:solidFill>
                  <a:srgbClr val="FF0000"/>
                </a:solidFill>
                <a:effectLst/>
              </a:rPr>
              <a:t>5,073 international transfers completed </a:t>
            </a:r>
            <a:r>
              <a:rPr lang="en-US" sz="2800" b="1" dirty="0">
                <a:effectLst/>
              </a:rPr>
              <a:t>across men’s and women’s football.</a:t>
            </a:r>
          </a:p>
          <a:p>
            <a:r>
              <a:rPr lang="en-US" sz="2800" b="1" dirty="0">
                <a:effectLst/>
              </a:rPr>
              <a:t>Clubs’ total spending on transfer fees reached USD 1.46 billion in men’s football, second highest ever in any January window </a:t>
            </a:r>
            <a:endParaRPr lang="en-US" sz="2800" dirty="0">
              <a:effectLst/>
            </a:endParaRPr>
          </a:p>
          <a:p>
            <a:r>
              <a:rPr lang="en-US" sz="2800" b="1" dirty="0">
                <a:effectLst/>
              </a:rPr>
              <a:t>Record spending in women’s football: USD 2.1 million, more than 2.5 times the amount spent in January 2023</a:t>
            </a:r>
            <a:r>
              <a:rPr lang="en-US" sz="2800" dirty="0">
                <a:effectLst/>
              </a:rPr>
              <a:t> </a:t>
            </a:r>
          </a:p>
          <a:p>
            <a:pPr marL="0" indent="0">
              <a:buNone/>
            </a:pPr>
            <a:endParaRPr lang="en-US" dirty="0"/>
          </a:p>
        </p:txBody>
      </p:sp>
      <p:sp>
        <p:nvSpPr>
          <p:cNvPr id="4" name="Date Placeholder 3">
            <a:extLst>
              <a:ext uri="{FF2B5EF4-FFF2-40B4-BE49-F238E27FC236}">
                <a16:creationId xmlns:a16="http://schemas.microsoft.com/office/drawing/2014/main" id="{075E1687-266F-C844-95AE-A518656C833D}"/>
              </a:ext>
            </a:extLst>
          </p:cNvPr>
          <p:cNvSpPr>
            <a:spLocks noGrp="1"/>
          </p:cNvSpPr>
          <p:nvPr>
            <p:ph type="dt" sz="half" idx="10"/>
          </p:nvPr>
        </p:nvSpPr>
        <p:spPr/>
        <p:txBody>
          <a:bodyPr/>
          <a:lstStyle/>
          <a:p>
            <a:pPr>
              <a:defRPr/>
            </a:pPr>
            <a:fld id="{E6943BE6-D5E4-4F8B-A2CB-B479ABCF7EC1}" type="datetime1">
              <a:rPr lang="en-GB" altLang="en-US" smtClean="0"/>
              <a:pPr>
                <a:defRPr/>
              </a:pPr>
              <a:t>17/03/2024</a:t>
            </a:fld>
            <a:endParaRPr lang="en-GB" altLang="en-US"/>
          </a:p>
        </p:txBody>
      </p:sp>
      <p:sp>
        <p:nvSpPr>
          <p:cNvPr id="5" name="Slide Number Placeholder 4">
            <a:extLst>
              <a:ext uri="{FF2B5EF4-FFF2-40B4-BE49-F238E27FC236}">
                <a16:creationId xmlns:a16="http://schemas.microsoft.com/office/drawing/2014/main" id="{C76F3BC9-55FC-7941-A424-50C2CB279A75}"/>
              </a:ext>
            </a:extLst>
          </p:cNvPr>
          <p:cNvSpPr>
            <a:spLocks noGrp="1"/>
          </p:cNvSpPr>
          <p:nvPr>
            <p:ph type="sldNum" sz="quarter" idx="12"/>
          </p:nvPr>
        </p:nvSpPr>
        <p:spPr/>
        <p:txBody>
          <a:bodyPr/>
          <a:lstStyle/>
          <a:p>
            <a:fld id="{71CA4EB5-D191-44E0-BDDD-BE88B9C108A4}" type="slidenum">
              <a:rPr lang="en-GB" altLang="en-US" smtClean="0"/>
              <a:pPr/>
              <a:t>3</a:t>
            </a:fld>
            <a:endParaRPr lang="en-GB" altLang="en-US"/>
          </a:p>
        </p:txBody>
      </p:sp>
    </p:spTree>
    <p:extLst>
      <p:ext uri="{BB962C8B-B14F-4D97-AF65-F5344CB8AC3E}">
        <p14:creationId xmlns:p14="http://schemas.microsoft.com/office/powerpoint/2010/main" val="3365990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5A93-AC23-8B43-B44E-6F646BD81991}"/>
              </a:ext>
            </a:extLst>
          </p:cNvPr>
          <p:cNvSpPr>
            <a:spLocks noGrp="1"/>
          </p:cNvSpPr>
          <p:nvPr>
            <p:ph type="title"/>
          </p:nvPr>
        </p:nvSpPr>
        <p:spPr/>
        <p:txBody>
          <a:bodyPr/>
          <a:lstStyle/>
          <a:p>
            <a:pPr eaLnBrk="1" hangingPunct="1">
              <a:defRPr/>
            </a:pPr>
            <a:r>
              <a:rPr lang="en-US" sz="3200" dirty="0">
                <a:highlight>
                  <a:srgbClr val="FF0000"/>
                </a:highlight>
              </a:rPr>
              <a:t>Termination </a:t>
            </a:r>
          </a:p>
        </p:txBody>
      </p:sp>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p:txBody>
          <a:bodyPr/>
          <a:lstStyle/>
          <a:p>
            <a:pPr lvl="1" eaLnBrk="1" hangingPunct="1">
              <a:defRPr/>
            </a:pPr>
            <a:r>
              <a:rPr lang="en-US" dirty="0"/>
              <a:t>“PROTECTED PERIOD” </a:t>
            </a:r>
          </a:p>
          <a:p>
            <a:pPr lvl="1" eaLnBrk="1" hangingPunct="1">
              <a:defRPr/>
            </a:pPr>
            <a:r>
              <a:rPr lang="en-US" sz="2000" dirty="0"/>
              <a:t>First 3 years or 3 football seasons for </a:t>
            </a:r>
            <a:r>
              <a:rPr lang="en-US" sz="2000" u="sng" dirty="0"/>
              <a:t>under 28</a:t>
            </a:r>
          </a:p>
          <a:p>
            <a:pPr lvl="1" eaLnBrk="1" hangingPunct="1">
              <a:defRPr/>
            </a:pPr>
            <a:r>
              <a:rPr lang="en-US" sz="2000" dirty="0"/>
              <a:t>First 2 years or 2 football seasons for </a:t>
            </a:r>
            <a:r>
              <a:rPr lang="en-US" sz="2000" u="sng" dirty="0"/>
              <a:t>over 28</a:t>
            </a:r>
          </a:p>
          <a:p>
            <a:pPr lvl="1" eaLnBrk="1" hangingPunct="1">
              <a:defRPr/>
            </a:pPr>
            <a:r>
              <a:rPr lang="en-US" sz="2000" u="sng" dirty="0"/>
              <a:t>Renewal of contract  = Renewal of the protected period</a:t>
            </a:r>
          </a:p>
          <a:p>
            <a:pPr lvl="1" eaLnBrk="1" hangingPunct="1">
              <a:defRPr/>
            </a:pPr>
            <a:endParaRPr lang="en-US" sz="2000" u="sng" dirty="0"/>
          </a:p>
          <a:p>
            <a:pPr lvl="1" eaLnBrk="1" hangingPunct="1">
              <a:defRPr/>
            </a:pPr>
            <a:endParaRPr lang="en-US" sz="2000" u="sng" dirty="0"/>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89A105-8CE5-4340-BA75-53698A05F457}" type="slidenum">
              <a:rPr lang="en-GB" altLang="en-US"/>
              <a:pPr/>
              <a:t>30</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tle 1"/>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57200" y="266700"/>
            <a:ext cx="8229600" cy="1155700"/>
          </a:xfrm>
        </p:spPr>
      </p:pic>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p:txBody>
          <a:bodyPr/>
          <a:lstStyle/>
          <a:p>
            <a:pPr lvl="1" eaLnBrk="1" hangingPunct="1">
              <a:defRPr/>
            </a:pPr>
            <a:r>
              <a:rPr lang="en-US" sz="2000" dirty="0"/>
              <a:t>Sports sanctions (discretionary power): </a:t>
            </a:r>
          </a:p>
          <a:p>
            <a:pPr lvl="1" eaLnBrk="1" hangingPunct="1">
              <a:defRPr/>
            </a:pPr>
            <a:r>
              <a:rPr lang="en-US" sz="2000" dirty="0"/>
              <a:t>For Players: </a:t>
            </a:r>
          </a:p>
          <a:p>
            <a:pPr lvl="2" eaLnBrk="1" hangingPunct="1">
              <a:defRPr/>
            </a:pPr>
            <a:r>
              <a:rPr lang="en-US" sz="2000" dirty="0"/>
              <a:t>   4  - 6 month restriction from playing</a:t>
            </a:r>
          </a:p>
          <a:p>
            <a:pPr lvl="2" eaLnBrk="1" hangingPunct="1">
              <a:defRPr/>
            </a:pPr>
            <a:r>
              <a:rPr lang="en-US" sz="2000" dirty="0"/>
              <a:t>(6 for aggravating circumstance)</a:t>
            </a:r>
          </a:p>
          <a:p>
            <a:pPr lvl="1" eaLnBrk="1" hangingPunct="1">
              <a:defRPr/>
            </a:pPr>
            <a:r>
              <a:rPr lang="en-US" sz="2000" dirty="0"/>
              <a:t>For Clubs:</a:t>
            </a:r>
          </a:p>
          <a:p>
            <a:pPr lvl="2" eaLnBrk="1" hangingPunct="1">
              <a:defRPr/>
            </a:pPr>
            <a:r>
              <a:rPr lang="en-US" sz="2000" dirty="0"/>
              <a:t>Ban on registration of players for two registration periods.</a:t>
            </a:r>
          </a:p>
          <a:p>
            <a:pPr lvl="2" eaLnBrk="1" hangingPunct="1">
              <a:defRPr/>
            </a:pPr>
            <a:r>
              <a:rPr lang="en-US" sz="2000" dirty="0"/>
              <a:t>NO DISCRETION ON THE SEVERITY OF SANCTIONS</a:t>
            </a:r>
          </a:p>
          <a:p>
            <a:pPr lvl="1" eaLnBrk="1" hangingPunct="1">
              <a:defRPr/>
            </a:pPr>
            <a:r>
              <a:rPr lang="en-US" sz="2000" dirty="0"/>
              <a:t>For Any person </a:t>
            </a:r>
            <a:r>
              <a:rPr lang="en-US" sz="2000" dirty="0" err="1"/>
              <a:t>subjet</a:t>
            </a:r>
            <a:r>
              <a:rPr lang="en-US" sz="2000" dirty="0"/>
              <a:t> to FIFA Statutes and regulations: disciplinary sanctions</a:t>
            </a:r>
          </a:p>
          <a:p>
            <a:pPr lvl="1" eaLnBrk="1" hangingPunct="1">
              <a:defRPr/>
            </a:pPr>
            <a:r>
              <a:rPr lang="en-US" sz="2000" dirty="0"/>
              <a:t>Notification : immediate!</a:t>
            </a:r>
          </a:p>
          <a:p>
            <a:pPr lvl="1" eaLnBrk="1" hangingPunct="1">
              <a:defRPr/>
            </a:pPr>
            <a:r>
              <a:rPr lang="en-US" sz="2000" u="sng" dirty="0"/>
              <a:t>THE “REPEATED” OFFENDERS </a:t>
            </a:r>
            <a:r>
              <a:rPr lang="en-US" sz="2000" dirty="0"/>
              <a:t>( 4 termination without just causes (no payments) in the last two years</a:t>
            </a:r>
          </a:p>
          <a:p>
            <a:pPr lvl="1" eaLnBrk="1" hangingPunct="1">
              <a:defRPr/>
            </a:pPr>
            <a:r>
              <a:rPr lang="en-US" sz="2000" dirty="0"/>
              <a:t>INDUCEMENT___ UNLESS PROVEN OTHERWISE!</a:t>
            </a:r>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84BE7B2-D2FF-4C11-9D74-877A0B31E3FA}" type="slidenum">
              <a:rPr lang="en-GB" altLang="en-US"/>
              <a:pPr/>
              <a:t>31</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Rectangle 1946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9" name="Rectangle 1946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1" name="Rectangle 1947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73" name="Freeform: Shape 1947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75" name="Rectangle 1947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a:extLst>
              <a:ext uri="{FF2B5EF4-FFF2-40B4-BE49-F238E27FC236}">
                <a16:creationId xmlns:a16="http://schemas.microsoft.com/office/drawing/2014/main" id="{F27421FE-BA40-C14F-8969-8FA7F095A6E6}"/>
              </a:ext>
            </a:extLst>
          </p:cNvPr>
          <p:cNvSpPr>
            <a:spLocks noGrp="1" noChangeArrowheads="1"/>
          </p:cNvSpPr>
          <p:nvPr>
            <p:ph type="title"/>
          </p:nvPr>
        </p:nvSpPr>
        <p:spPr>
          <a:xfrm>
            <a:off x="439858" y="1683756"/>
            <a:ext cx="2336449" cy="2396359"/>
          </a:xfrm>
        </p:spPr>
        <p:txBody>
          <a:bodyPr anchor="b">
            <a:normAutofit/>
          </a:bodyPr>
          <a:lstStyle/>
          <a:p>
            <a:pPr algn="r" eaLnBrk="1" hangingPunct="1">
              <a:lnSpc>
                <a:spcPct val="90000"/>
              </a:lnSpc>
              <a:defRPr/>
            </a:pPr>
            <a:br>
              <a:rPr lang="en-GB" altLang="en-US" sz="3000">
                <a:solidFill>
                  <a:srgbClr val="FFFFFF"/>
                </a:solidFill>
              </a:rPr>
            </a:br>
            <a:r>
              <a:rPr lang="en-GB" altLang="en-US" sz="3000">
                <a:solidFill>
                  <a:srgbClr val="FFFFFF"/>
                </a:solidFill>
              </a:rPr>
              <a:t>Employment Contracts (art. 18)</a:t>
            </a:r>
            <a:br>
              <a:rPr lang="en-GB" altLang="en-US" sz="3000">
                <a:solidFill>
                  <a:srgbClr val="FFFFFF"/>
                </a:solidFill>
              </a:rPr>
            </a:br>
            <a:endParaRPr lang="en-GB" altLang="en-US" sz="3000">
              <a:solidFill>
                <a:srgbClr val="FFFFFF"/>
              </a:solidFill>
            </a:endParaRPr>
          </a:p>
        </p:txBody>
      </p:sp>
      <p:sp>
        <p:nvSpPr>
          <p:cNvPr id="4" name="Date Placeholder 3">
            <a:extLst>
              <a:ext uri="{FF2B5EF4-FFF2-40B4-BE49-F238E27FC236}">
                <a16:creationId xmlns:a16="http://schemas.microsoft.com/office/drawing/2014/main" id="{B7B82E07-1E69-3542-8A56-6BCA0A5E29C4}"/>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95BE4DCD-5381-E842-9A4F-4EE16873396C}" type="datetime1">
              <a:rPr lang="en-GB" altLang="en-US" sz="1000">
                <a:solidFill>
                  <a:schemeClr val="tx1">
                    <a:lumMod val="50000"/>
                    <a:lumOff val="50000"/>
                  </a:schemeClr>
                </a:solidFill>
              </a:rPr>
              <a:pPr algn="r">
                <a:spcAft>
                  <a:spcPts val="600"/>
                </a:spcAft>
                <a:defRPr/>
              </a:pPr>
              <a:t>17/03/2024</a:t>
            </a:fld>
            <a:endParaRPr lang="en-GB" altLang="en-US" sz="1000">
              <a:solidFill>
                <a:schemeClr val="tx1">
                  <a:lumMod val="50000"/>
                  <a:lumOff val="50000"/>
                </a:schemeClr>
              </a:solidFill>
            </a:endParaRPr>
          </a:p>
        </p:txBody>
      </p:sp>
      <p:sp>
        <p:nvSpPr>
          <p:cNvPr id="5" name="Slide Number Placeholder 5">
            <a:extLst>
              <a:ext uri="{FF2B5EF4-FFF2-40B4-BE49-F238E27FC236}">
                <a16:creationId xmlns:a16="http://schemas.microsoft.com/office/drawing/2014/main" id="{EAED6F74-7B55-C344-BE01-A87EFE4BB096}"/>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96411563-E1E0-4F4F-B0D3-96E1B922F3A9}" type="slidenum">
              <a:rPr lang="en-GB" altLang="en-US" sz="1000">
                <a:solidFill>
                  <a:schemeClr val="tx1">
                    <a:lumMod val="50000"/>
                    <a:lumOff val="50000"/>
                  </a:schemeClr>
                </a:solidFill>
              </a:rPr>
              <a:pPr>
                <a:spcAft>
                  <a:spcPts val="600"/>
                </a:spcAft>
              </a:pPr>
              <a:t>32</a:t>
            </a:fld>
            <a:endParaRPr lang="en-GB" altLang="en-US" sz="1000">
              <a:solidFill>
                <a:schemeClr val="tx1">
                  <a:lumMod val="50000"/>
                  <a:lumOff val="50000"/>
                </a:schemeClr>
              </a:solidFill>
            </a:endParaRPr>
          </a:p>
        </p:txBody>
      </p:sp>
      <p:graphicFrame>
        <p:nvGraphicFramePr>
          <p:cNvPr id="19461" name="Rectangle 3">
            <a:extLst>
              <a:ext uri="{FF2B5EF4-FFF2-40B4-BE49-F238E27FC236}">
                <a16:creationId xmlns:a16="http://schemas.microsoft.com/office/drawing/2014/main" id="{0A050594-5483-E34F-DDE6-3D1E7385258D}"/>
              </a:ext>
            </a:extLst>
          </p:cNvPr>
          <p:cNvGraphicFramePr/>
          <p:nvPr>
            <p:extLst>
              <p:ext uri="{D42A27DB-BD31-4B8C-83A1-F6EECF244321}">
                <p14:modId xmlns:p14="http://schemas.microsoft.com/office/powerpoint/2010/main" val="1286462529"/>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5E2D7B-ADB6-1F4A-B936-648C7539F115}"/>
              </a:ext>
            </a:extLst>
          </p:cNvPr>
          <p:cNvSpPr>
            <a:spLocks noGrp="1"/>
          </p:cNvSpPr>
          <p:nvPr>
            <p:ph type="title"/>
          </p:nvPr>
        </p:nvSpPr>
        <p:spPr/>
        <p:txBody>
          <a:bodyPr/>
          <a:lstStyle/>
          <a:p>
            <a:pPr>
              <a:defRPr/>
            </a:pPr>
            <a:r>
              <a:rPr lang="en-US" sz="3600" dirty="0"/>
              <a:t>Art. 24 Bis </a:t>
            </a:r>
            <a:br>
              <a:rPr lang="en-US" dirty="0"/>
            </a:br>
            <a:r>
              <a:rPr lang="en-US" sz="3600" dirty="0"/>
              <a:t>Execution of monetary decisions</a:t>
            </a:r>
          </a:p>
        </p:txBody>
      </p:sp>
      <p:sp>
        <p:nvSpPr>
          <p:cNvPr id="8" name="Content Placeholder 7">
            <a:extLst>
              <a:ext uri="{FF2B5EF4-FFF2-40B4-BE49-F238E27FC236}">
                <a16:creationId xmlns:a16="http://schemas.microsoft.com/office/drawing/2014/main" id="{685064EB-6ACA-E240-9D26-3C8C63580AC0}"/>
              </a:ext>
            </a:extLst>
          </p:cNvPr>
          <p:cNvSpPr>
            <a:spLocks noGrp="1"/>
          </p:cNvSpPr>
          <p:nvPr>
            <p:ph idx="1"/>
          </p:nvPr>
        </p:nvSpPr>
        <p:spPr/>
        <p:txBody>
          <a:bodyPr/>
          <a:lstStyle/>
          <a:p>
            <a:pPr>
              <a:defRPr/>
            </a:pPr>
            <a:r>
              <a:rPr lang="en-US" dirty="0"/>
              <a:t>PSC/DRC</a:t>
            </a:r>
          </a:p>
          <a:p>
            <a:pPr>
              <a:defRPr/>
            </a:pPr>
            <a:r>
              <a:rPr lang="en-US" dirty="0"/>
              <a:t>Outstanding amounts or compensation</a:t>
            </a:r>
          </a:p>
          <a:p>
            <a:pPr>
              <a:defRPr/>
            </a:pPr>
            <a:r>
              <a:rPr lang="en-US" dirty="0"/>
              <a:t>Consequences:</a:t>
            </a:r>
          </a:p>
          <a:p>
            <a:pPr lvl="1">
              <a:defRPr/>
            </a:pPr>
            <a:r>
              <a:rPr lang="en-US" dirty="0"/>
              <a:t>Club : ban on registration until the amount is paid (max of 3 entire and consecutive periods)</a:t>
            </a:r>
          </a:p>
          <a:p>
            <a:pPr lvl="1">
              <a:defRPr/>
            </a:pPr>
            <a:r>
              <a:rPr lang="en-US" dirty="0" err="1"/>
              <a:t>Player:suspension</a:t>
            </a:r>
            <a:r>
              <a:rPr lang="en-US" dirty="0"/>
              <a:t> until the amount is paid (max 6 months).</a:t>
            </a:r>
          </a:p>
          <a:p>
            <a:pPr marL="0" indent="0">
              <a:buFont typeface="Wingdings" pitchFamily="2" charset="2"/>
              <a:buNone/>
              <a:defRPr/>
            </a:pPr>
            <a:endParaRPr lang="en-US" dirty="0"/>
          </a:p>
        </p:txBody>
      </p:sp>
      <p:sp>
        <p:nvSpPr>
          <p:cNvPr id="5" name="Slide Number Placeholder 4">
            <a:extLst>
              <a:ext uri="{FF2B5EF4-FFF2-40B4-BE49-F238E27FC236}">
                <a16:creationId xmlns:a16="http://schemas.microsoft.com/office/drawing/2014/main" id="{AB4D50A7-6D6E-B948-A533-502E1DE6DE84}"/>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0B1C2BB-344F-4AB2-8772-D3200CFB886B}" type="slidenum">
              <a:rPr lang="en-GB" altLang="en-US"/>
              <a:pPr/>
              <a:t>33</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3229-B0A9-9E45-A3FA-7D9131C275A4}"/>
              </a:ext>
            </a:extLst>
          </p:cNvPr>
          <p:cNvSpPr>
            <a:spLocks noGrp="1"/>
          </p:cNvSpPr>
          <p:nvPr>
            <p:ph type="title"/>
          </p:nvPr>
        </p:nvSpPr>
        <p:spPr/>
        <p:txBody>
          <a:bodyPr/>
          <a:lstStyle/>
          <a:p>
            <a:pPr algn="l" eaLnBrk="1" hangingPunct="1">
              <a:defRPr/>
            </a:pPr>
            <a:r>
              <a:rPr lang="en-US" dirty="0"/>
              <a:t>COACHES</a:t>
            </a:r>
          </a:p>
        </p:txBody>
      </p:sp>
      <p:sp>
        <p:nvSpPr>
          <p:cNvPr id="3" name="Content Placeholder 2">
            <a:extLst>
              <a:ext uri="{FF2B5EF4-FFF2-40B4-BE49-F238E27FC236}">
                <a16:creationId xmlns:a16="http://schemas.microsoft.com/office/drawing/2014/main" id="{7DCED399-F169-8644-8FBB-35FEE79045A7}"/>
              </a:ext>
            </a:extLst>
          </p:cNvPr>
          <p:cNvSpPr>
            <a:spLocks noGrp="1"/>
          </p:cNvSpPr>
          <p:nvPr>
            <p:ph idx="1"/>
          </p:nvPr>
        </p:nvSpPr>
        <p:spPr>
          <a:xfrm>
            <a:off x="457200" y="2492375"/>
            <a:ext cx="8229600" cy="3638550"/>
          </a:xfrm>
        </p:spPr>
        <p:txBody>
          <a:bodyPr/>
          <a:lstStyle/>
          <a:p>
            <a:pPr algn="just" eaLnBrk="1" hangingPunct="1">
              <a:spcBef>
                <a:spcPts val="100"/>
              </a:spcBef>
              <a:defRPr/>
            </a:pPr>
            <a:r>
              <a:rPr lang="en-US" altLang="en-US" sz="2800" b="1"/>
              <a:t>Background: </a:t>
            </a:r>
          </a:p>
          <a:p>
            <a:pPr algn="just" eaLnBrk="1" hangingPunct="1">
              <a:spcBef>
                <a:spcPts val="100"/>
              </a:spcBef>
              <a:defRPr/>
            </a:pPr>
            <a:r>
              <a:rPr lang="en-US" altLang="en-US" sz="2800" b="1"/>
              <a:t>RSTP and focus only on players</a:t>
            </a:r>
          </a:p>
          <a:p>
            <a:pPr algn="just" eaLnBrk="1" hangingPunct="1">
              <a:spcBef>
                <a:spcPts val="100"/>
              </a:spcBef>
              <a:defRPr/>
            </a:pPr>
            <a:r>
              <a:rPr lang="en-US" altLang="en-US" sz="2800"/>
              <a:t>Coaches only recognised in RSTP for the purpose of dispute resolution (PSC)</a:t>
            </a:r>
          </a:p>
          <a:p>
            <a:pPr algn="just" eaLnBrk="1" hangingPunct="1">
              <a:spcBef>
                <a:spcPct val="0"/>
              </a:spcBef>
              <a:buFont typeface="Wingdings" pitchFamily="2" charset="2"/>
              <a:buNone/>
              <a:defRPr/>
            </a:pPr>
            <a:endParaRPr lang="en-US" altLang="en-US" sz="2800"/>
          </a:p>
          <a:p>
            <a:pPr algn="just" eaLnBrk="1" hangingPunct="1">
              <a:spcBef>
                <a:spcPct val="0"/>
              </a:spcBef>
              <a:defRPr/>
            </a:pPr>
            <a:r>
              <a:rPr lang="en-US" altLang="en-US" sz="2800" b="1"/>
              <a:t>Objective:</a:t>
            </a:r>
          </a:p>
          <a:p>
            <a:pPr algn="just" eaLnBrk="1" hangingPunct="1">
              <a:spcBef>
                <a:spcPct val="0"/>
              </a:spcBef>
              <a:buFontTx/>
              <a:buChar char="-"/>
              <a:defRPr/>
            </a:pPr>
            <a:r>
              <a:rPr lang="en-US" altLang="en-US" sz="2800"/>
              <a:t>minimum regulatory framework with higher degree of legal  certainty in their employment  relationships and relevant  international disputes</a:t>
            </a:r>
          </a:p>
          <a:p>
            <a:pPr algn="just" eaLnBrk="1" hangingPunct="1">
              <a:spcBef>
                <a:spcPct val="0"/>
              </a:spcBef>
              <a:buFontTx/>
              <a:buChar char="-"/>
              <a:defRPr/>
            </a:pPr>
            <a:endParaRPr lang="en-US" altLang="en-US" sz="2800"/>
          </a:p>
          <a:p>
            <a:pPr algn="just" eaLnBrk="1" hangingPunct="1">
              <a:spcBef>
                <a:spcPct val="0"/>
              </a:spcBef>
              <a:buFontTx/>
              <a:buChar char="-"/>
              <a:defRPr/>
            </a:pPr>
            <a:r>
              <a:rPr lang="en-US" altLang="en-US" sz="2800"/>
              <a:t> </a:t>
            </a:r>
            <a:endParaRPr lang="en-US" altLang="en-US"/>
          </a:p>
        </p:txBody>
      </p:sp>
      <p:sp>
        <p:nvSpPr>
          <p:cNvPr id="5" name="Slide Number Placeholder 4">
            <a:extLst>
              <a:ext uri="{FF2B5EF4-FFF2-40B4-BE49-F238E27FC236}">
                <a16:creationId xmlns:a16="http://schemas.microsoft.com/office/drawing/2014/main" id="{48B623CF-F915-2249-BCEF-6BA938ED5C7F}"/>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7D318B9-B682-48E4-A632-66D133901D4F}" type="slidenum">
              <a:rPr lang="en-GB" altLang="en-US"/>
              <a:pPr/>
              <a:t>34</a:t>
            </a:fld>
            <a:endParaRPr lang="en-GB" altLang="en-US"/>
          </a:p>
        </p:txBody>
      </p:sp>
      <p:pic>
        <p:nvPicPr>
          <p:cNvPr id="337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8913"/>
            <a:ext cx="460851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0E6F-0B7F-6849-B43E-2FD1BC1C79A1}"/>
              </a:ext>
            </a:extLst>
          </p:cNvPr>
          <p:cNvSpPr>
            <a:spLocks noGrp="1"/>
          </p:cNvSpPr>
          <p:nvPr>
            <p:ph type="title"/>
          </p:nvPr>
        </p:nvSpPr>
        <p:spPr/>
        <p:txBody>
          <a:bodyPr/>
          <a:lstStyle/>
          <a:p>
            <a:pPr eaLnBrk="1" hangingPunct="1">
              <a:defRPr/>
            </a:pPr>
            <a:r>
              <a:rPr lang="en-US" dirty="0"/>
              <a:t>Definition of Coaches</a:t>
            </a:r>
          </a:p>
        </p:txBody>
      </p:sp>
      <p:sp>
        <p:nvSpPr>
          <p:cNvPr id="5" name="Slide Number Placeholder 4">
            <a:extLst>
              <a:ext uri="{FF2B5EF4-FFF2-40B4-BE49-F238E27FC236}">
                <a16:creationId xmlns:a16="http://schemas.microsoft.com/office/drawing/2014/main" id="{ED9851DF-581B-AE4E-AFA7-B0DD04B5D9F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C03F4A7-6391-462A-803E-AB74D84B390A}" type="slidenum">
              <a:rPr lang="en-GB" altLang="en-US"/>
              <a:pPr/>
              <a:t>35</a:t>
            </a:fld>
            <a:endParaRPr lang="en-GB" altLang="en-US"/>
          </a:p>
        </p:txBody>
      </p:sp>
      <p:pic>
        <p:nvPicPr>
          <p:cNvPr id="3481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4149725"/>
            <a:ext cx="8856662" cy="2093913"/>
          </a:xfrm>
          <a:ln>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73B1BC-9F4A-9D49-9AE6-EF8786096D4E}"/>
              </a:ext>
            </a:extLst>
          </p:cNvPr>
          <p:cNvSpPr>
            <a:spLocks noGrp="1"/>
          </p:cNvSpPr>
          <p:nvPr>
            <p:ph type="title"/>
          </p:nvPr>
        </p:nvSpPr>
        <p:spPr>
          <a:xfrm>
            <a:off x="630238" y="457200"/>
            <a:ext cx="3509962" cy="1600200"/>
          </a:xfrm>
        </p:spPr>
        <p:txBody>
          <a:bodyPr/>
          <a:lstStyle/>
          <a:p>
            <a:pPr eaLnBrk="1" hangingPunct="1">
              <a:defRPr/>
            </a:pPr>
            <a:r>
              <a:rPr lang="en-US" dirty="0"/>
              <a:t>EMPLOYMENT CONTRACTS:</a:t>
            </a:r>
          </a:p>
        </p:txBody>
      </p:sp>
      <p:sp>
        <p:nvSpPr>
          <p:cNvPr id="8" name="Text Placeholder 7">
            <a:extLst>
              <a:ext uri="{FF2B5EF4-FFF2-40B4-BE49-F238E27FC236}">
                <a16:creationId xmlns:a16="http://schemas.microsoft.com/office/drawing/2014/main" id="{C5E8A8F1-E39B-7C4D-919A-4CC3B64A25A7}"/>
              </a:ext>
            </a:extLst>
          </p:cNvPr>
          <p:cNvSpPr>
            <a:spLocks noGrp="1"/>
          </p:cNvSpPr>
          <p:nvPr>
            <p:ph type="body" sz="half" idx="2"/>
          </p:nvPr>
        </p:nvSpPr>
        <p:spPr>
          <a:xfrm>
            <a:off x="493713" y="2046288"/>
            <a:ext cx="4222750" cy="3811587"/>
          </a:xfrm>
        </p:spPr>
        <p:txBody>
          <a:bodyPr/>
          <a:lstStyle/>
          <a:p>
            <a:pPr indent="-171450" algn="just" eaLnBrk="1" hangingPunct="1">
              <a:buFontTx/>
              <a:buChar char="-"/>
              <a:defRPr/>
            </a:pPr>
            <a:r>
              <a:rPr lang="en-AU" sz="1800" dirty="0"/>
              <a:t>between professional clubs / coaches</a:t>
            </a:r>
          </a:p>
          <a:p>
            <a:pPr indent="-171450" algn="just" eaLnBrk="1" hangingPunct="1">
              <a:buFontTx/>
              <a:buChar char="-"/>
              <a:defRPr/>
            </a:pPr>
            <a:r>
              <a:rPr lang="en-AU" sz="1800" dirty="0"/>
              <a:t>between associations / coaches</a:t>
            </a:r>
          </a:p>
          <a:p>
            <a:pPr indent="-171450" algn="just" eaLnBrk="1" hangingPunct="1">
              <a:buFontTx/>
              <a:buChar char="-"/>
              <a:defRPr/>
            </a:pPr>
            <a:r>
              <a:rPr lang="en-AU" sz="1800" dirty="0"/>
              <a:t>Involving football or futsal coaches</a:t>
            </a:r>
          </a:p>
          <a:p>
            <a:pPr eaLnBrk="1" hangingPunct="1">
              <a:defRPr/>
            </a:pPr>
            <a:endParaRPr lang="en-US" dirty="0"/>
          </a:p>
        </p:txBody>
      </p:sp>
      <p:sp>
        <p:nvSpPr>
          <p:cNvPr id="5" name="Slide Number Placeholder 4">
            <a:extLst>
              <a:ext uri="{FF2B5EF4-FFF2-40B4-BE49-F238E27FC236}">
                <a16:creationId xmlns:a16="http://schemas.microsoft.com/office/drawing/2014/main" id="{4BAB0EF5-EE49-8847-B6E5-6C1DD3CD05A4}"/>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09591B7-1B7C-482E-9230-4D253E6502C2}" type="slidenum">
              <a:rPr lang="en-GB" altLang="en-US"/>
              <a:pPr/>
              <a:t>36</a:t>
            </a:fld>
            <a:endParaRPr lang="en-GB" altLang="en-US"/>
          </a:p>
        </p:txBody>
      </p:sp>
      <p:pic>
        <p:nvPicPr>
          <p:cNvPr id="35844"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3917" r="3917"/>
          <a:stretch>
            <a:fillRect/>
          </a:stretch>
        </p:blipFill>
        <p:spPr>
          <a:xfrm>
            <a:off x="4859338" y="987425"/>
            <a:ext cx="3657600" cy="4873625"/>
          </a:xfrm>
          <a:ln>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A3BC-6E60-8141-A3B9-A6A53C767BF8}"/>
              </a:ext>
            </a:extLst>
          </p:cNvPr>
          <p:cNvSpPr>
            <a:spLocks noGrp="1"/>
          </p:cNvSpPr>
          <p:nvPr>
            <p:ph type="title"/>
          </p:nvPr>
        </p:nvSpPr>
        <p:spPr/>
        <p:txBody>
          <a:bodyPr/>
          <a:lstStyle/>
          <a:p>
            <a:pPr eaLnBrk="1" hangingPunct="1">
              <a:defRPr/>
            </a:pPr>
            <a:r>
              <a:rPr lang="en-US" sz="4000" dirty="0"/>
              <a:t>LAST REFORM THE TRANSFER SYSTEM: KEY OBJECTIVES</a:t>
            </a:r>
          </a:p>
        </p:txBody>
      </p:sp>
      <p:sp>
        <p:nvSpPr>
          <p:cNvPr id="3" name="Content Placeholder 2">
            <a:extLst>
              <a:ext uri="{FF2B5EF4-FFF2-40B4-BE49-F238E27FC236}">
                <a16:creationId xmlns:a16="http://schemas.microsoft.com/office/drawing/2014/main" id="{AF199A4F-6A05-554B-A4F9-1AECF2BDE5BD}"/>
              </a:ext>
            </a:extLst>
          </p:cNvPr>
          <p:cNvSpPr>
            <a:spLocks noGrp="1"/>
          </p:cNvSpPr>
          <p:nvPr>
            <p:ph idx="1"/>
          </p:nvPr>
        </p:nvSpPr>
        <p:spPr>
          <a:xfrm>
            <a:off x="457200" y="1916113"/>
            <a:ext cx="8229600" cy="4214812"/>
          </a:xfrm>
        </p:spPr>
        <p:txBody>
          <a:bodyPr/>
          <a:lstStyle/>
          <a:p>
            <a:pPr eaLnBrk="1" hangingPunct="1">
              <a:defRPr/>
            </a:pPr>
            <a:r>
              <a:rPr lang="en-US" sz="2800" dirty="0"/>
              <a:t>PROTECTION OF MINORS</a:t>
            </a:r>
          </a:p>
          <a:p>
            <a:pPr eaLnBrk="1" hangingPunct="1">
              <a:defRPr/>
            </a:pPr>
            <a:r>
              <a:rPr lang="en-US" sz="2800" dirty="0"/>
              <a:t>REWARDING TRAINING CLUBS</a:t>
            </a:r>
          </a:p>
          <a:p>
            <a:pPr eaLnBrk="1" hangingPunct="1">
              <a:defRPr/>
            </a:pPr>
            <a:r>
              <a:rPr lang="en-US" sz="2800" dirty="0"/>
              <a:t>PROMOTING INVESTMENT IN YOUTH</a:t>
            </a:r>
          </a:p>
          <a:p>
            <a:pPr eaLnBrk="1" hangingPunct="1">
              <a:defRPr/>
            </a:pPr>
            <a:r>
              <a:rPr lang="en-US" sz="2800" dirty="0"/>
              <a:t>SAFEGUARD THE INTEGRITY OF COMPETITIONS</a:t>
            </a:r>
          </a:p>
          <a:p>
            <a:pPr eaLnBrk="1" hangingPunct="1">
              <a:defRPr/>
            </a:pPr>
            <a:r>
              <a:rPr lang="en-US" sz="2800" dirty="0"/>
              <a:t> ENSURING THAT MONEY STAYS WITHIN THE GAME</a:t>
            </a:r>
          </a:p>
          <a:p>
            <a:pPr eaLnBrk="1" hangingPunct="1">
              <a:defRPr/>
            </a:pPr>
            <a:r>
              <a:rPr lang="en-US" sz="2800" dirty="0"/>
              <a:t>ACHIEVING GREATER TRANSPARENCY</a:t>
            </a:r>
          </a:p>
        </p:txBody>
      </p:sp>
      <p:sp>
        <p:nvSpPr>
          <p:cNvPr id="5" name="Slide Number Placeholder 4">
            <a:extLst>
              <a:ext uri="{FF2B5EF4-FFF2-40B4-BE49-F238E27FC236}">
                <a16:creationId xmlns:a16="http://schemas.microsoft.com/office/drawing/2014/main" id="{1D2A4672-337A-BF41-961D-DD246D047F8B}"/>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A5B08B-FC5F-4C2A-8520-1FA4341707CD}" type="slidenum">
              <a:rPr lang="en-GB" altLang="en-US"/>
              <a:pPr/>
              <a:t>37</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40E94D-273A-B44B-914E-C5E0B9387E67}"/>
              </a:ext>
            </a:extLst>
          </p:cNvPr>
          <p:cNvSpPr>
            <a:spLocks noGrp="1"/>
          </p:cNvSpPr>
          <p:nvPr>
            <p:ph type="dt" sz="quarter" idx="10"/>
          </p:nvPr>
        </p:nvSpPr>
        <p:spPr/>
        <p:txBody>
          <a:bodyPr/>
          <a:lstStyle/>
          <a:p>
            <a:pPr>
              <a:defRPr/>
            </a:pPr>
            <a:fld id="{C4646822-AAAE-4B4B-ABC4-CDC80987A634}" type="datetime1">
              <a:rPr lang="en-GB" altLang="en-US"/>
              <a:pPr>
                <a:defRPr/>
              </a:pPr>
              <a:t>17/03/2024</a:t>
            </a:fld>
            <a:endParaRPr lang="en-GB" altLang="en-US"/>
          </a:p>
        </p:txBody>
      </p:sp>
      <p:sp>
        <p:nvSpPr>
          <p:cNvPr id="5" name="Slide Number Placeholder 5">
            <a:extLst>
              <a:ext uri="{FF2B5EF4-FFF2-40B4-BE49-F238E27FC236}">
                <a16:creationId xmlns:a16="http://schemas.microsoft.com/office/drawing/2014/main" id="{63786405-E851-E141-AA93-CCE23C94253E}"/>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A92F226-35CC-4D15-899E-AD7B8FCFA2FF}" type="slidenum">
              <a:rPr lang="en-GB" altLang="en-US"/>
              <a:pPr/>
              <a:t>38</a:t>
            </a:fld>
            <a:endParaRPr lang="en-GB" altLang="en-US"/>
          </a:p>
        </p:txBody>
      </p:sp>
      <p:sp>
        <p:nvSpPr>
          <p:cNvPr id="20482" name="Rectangle 2">
            <a:extLst>
              <a:ext uri="{FF2B5EF4-FFF2-40B4-BE49-F238E27FC236}">
                <a16:creationId xmlns:a16="http://schemas.microsoft.com/office/drawing/2014/main" id="{8147E0F1-75B3-ED46-BA05-E7AF308FD8C9}"/>
              </a:ext>
            </a:extLst>
          </p:cNvPr>
          <p:cNvSpPr>
            <a:spLocks noGrp="1" noChangeArrowheads="1"/>
          </p:cNvSpPr>
          <p:nvPr>
            <p:ph type="title"/>
          </p:nvPr>
        </p:nvSpPr>
        <p:spPr>
          <a:xfrm>
            <a:off x="468313" y="692150"/>
            <a:ext cx="8229600" cy="777875"/>
          </a:xfrm>
        </p:spPr>
        <p:txBody>
          <a:bodyPr/>
          <a:lstStyle/>
          <a:p>
            <a:pPr eaLnBrk="1" hangingPunct="1">
              <a:defRPr/>
            </a:pPr>
            <a:r>
              <a:rPr lang="en-GB" altLang="en-US" sz="4000" dirty="0"/>
              <a:t>International Transfer of Minors</a:t>
            </a:r>
            <a:br>
              <a:rPr lang="en-GB" altLang="en-US" sz="4000" dirty="0"/>
            </a:br>
            <a:endParaRPr lang="en-GB" altLang="en-US" sz="4000" dirty="0"/>
          </a:p>
        </p:txBody>
      </p:sp>
      <p:sp>
        <p:nvSpPr>
          <p:cNvPr id="20483" name="Rectangle 3">
            <a:extLst>
              <a:ext uri="{FF2B5EF4-FFF2-40B4-BE49-F238E27FC236}">
                <a16:creationId xmlns:a16="http://schemas.microsoft.com/office/drawing/2014/main" id="{FB0FED83-84D6-3140-94E5-CB382E51455D}"/>
              </a:ext>
            </a:extLst>
          </p:cNvPr>
          <p:cNvSpPr>
            <a:spLocks noGrp="1" noChangeArrowheads="1"/>
          </p:cNvSpPr>
          <p:nvPr>
            <p:ph type="body" idx="1"/>
          </p:nvPr>
        </p:nvSpPr>
        <p:spPr>
          <a:xfrm>
            <a:off x="395288" y="1268413"/>
            <a:ext cx="8229600" cy="5184775"/>
          </a:xfrm>
        </p:spPr>
        <p:txBody>
          <a:bodyPr/>
          <a:lstStyle/>
          <a:p>
            <a:pPr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r>
              <a:rPr lang="en-GB" altLang="en-US" sz="2000" dirty="0">
                <a:hlinkClick r:id="rId2"/>
              </a:rPr>
              <a:t>FIFA  FOOTBALL REPORT </a:t>
            </a:r>
            <a:r>
              <a:rPr lang="en-GB" altLang="en-US" sz="2000" dirty="0"/>
              <a:t>(page 25): </a:t>
            </a:r>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r>
              <a:rPr lang="en-GB" altLang="en-US" sz="2000" dirty="0"/>
              <a:t>Applications: 3914 (in 2017-2018)   - 9018  (in 2021 -2022)</a:t>
            </a:r>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r>
              <a:rPr lang="en-GB" altLang="en-US" sz="2000" dirty="0"/>
              <a:t>Portugal : 1005</a:t>
            </a:r>
          </a:p>
          <a:p>
            <a:pPr marL="0" indent="0" eaLnBrk="1" hangingPunct="1">
              <a:lnSpc>
                <a:spcPct val="80000"/>
              </a:lnSpc>
              <a:buFont typeface="Wingdings" pitchFamily="2" charset="2"/>
              <a:buNone/>
              <a:defRPr/>
            </a:pPr>
            <a:r>
              <a:rPr lang="en-GB" altLang="en-US" sz="2000" dirty="0"/>
              <a:t>Spain: 895</a:t>
            </a:r>
          </a:p>
          <a:p>
            <a:pPr marL="0" indent="0" eaLnBrk="1" hangingPunct="1">
              <a:lnSpc>
                <a:spcPct val="80000"/>
              </a:lnSpc>
              <a:buFont typeface="Wingdings" pitchFamily="2" charset="2"/>
              <a:buNone/>
              <a:defRPr/>
            </a:pPr>
            <a:r>
              <a:rPr lang="en-GB" altLang="en-US" sz="2000" dirty="0"/>
              <a:t>USA: 792</a:t>
            </a:r>
          </a:p>
          <a:p>
            <a:pPr marL="0" indent="0" eaLnBrk="1" hangingPunct="1">
              <a:lnSpc>
                <a:spcPct val="80000"/>
              </a:lnSpc>
              <a:buFont typeface="Wingdings" pitchFamily="2" charset="2"/>
              <a:buNone/>
              <a:defRPr/>
            </a:pPr>
            <a:r>
              <a:rPr lang="en-GB" altLang="en-US" sz="2000" dirty="0"/>
              <a:t>Qatar: 749</a:t>
            </a:r>
          </a:p>
          <a:p>
            <a:pPr marL="0" indent="0" eaLnBrk="1" hangingPunct="1">
              <a:lnSpc>
                <a:spcPct val="80000"/>
              </a:lnSpc>
              <a:buFont typeface="Wingdings" pitchFamily="2" charset="2"/>
              <a:buNone/>
              <a:defRPr/>
            </a:pPr>
            <a:r>
              <a:rPr lang="en-GB" altLang="en-US" sz="2000" dirty="0"/>
              <a:t>Hungary: 299</a:t>
            </a:r>
          </a:p>
          <a:p>
            <a:pPr marL="0" indent="0" eaLnBrk="1" hangingPunct="1">
              <a:lnSpc>
                <a:spcPct val="80000"/>
              </a:lnSpc>
              <a:buFont typeface="Wingdings" pitchFamily="2" charset="2"/>
              <a:buNone/>
              <a:defRPr/>
            </a:pPr>
            <a:r>
              <a:rPr lang="en-GB" altLang="en-US" sz="2000" dirty="0"/>
              <a:t>Italy : 262</a:t>
            </a:r>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r>
              <a:rPr lang="en-GB" altLang="en-US" sz="2000" dirty="0">
                <a:hlinkClick r:id="rId3"/>
              </a:rPr>
              <a:t>Guide To submit an application for Minors</a:t>
            </a:r>
            <a:endParaRPr lang="en-GB" altLang="en-US" sz="2000" dirty="0"/>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endParaRPr lang="en-GB" altLang="en-US" sz="2000"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40E94D-273A-B44B-914E-C5E0B9387E67}"/>
              </a:ext>
            </a:extLst>
          </p:cNvPr>
          <p:cNvSpPr>
            <a:spLocks noGrp="1"/>
          </p:cNvSpPr>
          <p:nvPr>
            <p:ph type="dt" sz="quarter" idx="10"/>
          </p:nvPr>
        </p:nvSpPr>
        <p:spPr/>
        <p:txBody>
          <a:bodyPr/>
          <a:lstStyle/>
          <a:p>
            <a:pPr>
              <a:defRPr/>
            </a:pPr>
            <a:fld id="{C4646822-AAAE-4B4B-ABC4-CDC80987A634}" type="datetime1">
              <a:rPr lang="en-GB" altLang="en-US"/>
              <a:pPr>
                <a:defRPr/>
              </a:pPr>
              <a:t>17/03/2024</a:t>
            </a:fld>
            <a:endParaRPr lang="en-GB" altLang="en-US"/>
          </a:p>
        </p:txBody>
      </p:sp>
      <p:sp>
        <p:nvSpPr>
          <p:cNvPr id="5" name="Slide Number Placeholder 5">
            <a:extLst>
              <a:ext uri="{FF2B5EF4-FFF2-40B4-BE49-F238E27FC236}">
                <a16:creationId xmlns:a16="http://schemas.microsoft.com/office/drawing/2014/main" id="{63786405-E851-E141-AA93-CCE23C94253E}"/>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3DD9833-AEA1-4650-A800-CECDFD90C801}" type="slidenum">
              <a:rPr lang="en-GB" altLang="en-US"/>
              <a:pPr/>
              <a:t>39</a:t>
            </a:fld>
            <a:endParaRPr lang="en-GB" altLang="en-US"/>
          </a:p>
        </p:txBody>
      </p:sp>
      <p:sp>
        <p:nvSpPr>
          <p:cNvPr id="20482" name="Rectangle 2">
            <a:extLst>
              <a:ext uri="{FF2B5EF4-FFF2-40B4-BE49-F238E27FC236}">
                <a16:creationId xmlns:a16="http://schemas.microsoft.com/office/drawing/2014/main" id="{8147E0F1-75B3-ED46-BA05-E7AF308FD8C9}"/>
              </a:ext>
            </a:extLst>
          </p:cNvPr>
          <p:cNvSpPr>
            <a:spLocks noGrp="1" noChangeArrowheads="1"/>
          </p:cNvSpPr>
          <p:nvPr>
            <p:ph type="title"/>
          </p:nvPr>
        </p:nvSpPr>
        <p:spPr>
          <a:xfrm>
            <a:off x="468313" y="692150"/>
            <a:ext cx="8229600" cy="777875"/>
          </a:xfrm>
        </p:spPr>
        <p:txBody>
          <a:bodyPr/>
          <a:lstStyle/>
          <a:p>
            <a:pPr eaLnBrk="1" hangingPunct="1">
              <a:defRPr/>
            </a:pPr>
            <a:r>
              <a:rPr lang="en-GB" altLang="en-US" sz="4000" dirty="0"/>
              <a:t>International Transfer of Minors</a:t>
            </a:r>
            <a:br>
              <a:rPr lang="en-GB" altLang="en-US" sz="4000" dirty="0"/>
            </a:br>
            <a:endParaRPr lang="en-GB" altLang="en-US" sz="4000" dirty="0"/>
          </a:p>
        </p:txBody>
      </p:sp>
      <p:sp>
        <p:nvSpPr>
          <p:cNvPr id="20483" name="Rectangle 3">
            <a:extLst>
              <a:ext uri="{FF2B5EF4-FFF2-40B4-BE49-F238E27FC236}">
                <a16:creationId xmlns:a16="http://schemas.microsoft.com/office/drawing/2014/main" id="{FB0FED83-84D6-3140-94E5-CB382E51455D}"/>
              </a:ext>
            </a:extLst>
          </p:cNvPr>
          <p:cNvSpPr>
            <a:spLocks noGrp="1" noChangeArrowheads="1"/>
          </p:cNvSpPr>
          <p:nvPr>
            <p:ph type="body" idx="1"/>
          </p:nvPr>
        </p:nvSpPr>
        <p:spPr>
          <a:xfrm>
            <a:off x="395288" y="1268413"/>
            <a:ext cx="8229600" cy="5184775"/>
          </a:xfrm>
        </p:spPr>
        <p:txBody>
          <a:bodyPr/>
          <a:lstStyle/>
          <a:p>
            <a:pPr eaLnBrk="1" hangingPunct="1">
              <a:lnSpc>
                <a:spcPct val="80000"/>
              </a:lnSpc>
              <a:buFont typeface="Wingdings" pitchFamily="2" charset="2"/>
              <a:buNone/>
              <a:defRPr/>
            </a:pPr>
            <a:endParaRPr lang="en-GB" altLang="en-US" sz="2000" dirty="0"/>
          </a:p>
          <a:p>
            <a:pPr eaLnBrk="1" hangingPunct="1">
              <a:lnSpc>
                <a:spcPct val="80000"/>
              </a:lnSpc>
              <a:defRPr/>
            </a:pPr>
            <a:r>
              <a:rPr lang="en-GB" altLang="en-US" sz="2000" dirty="0"/>
              <a:t>NO INTERNATIONAL TRANSFER UNDER 18. </a:t>
            </a:r>
            <a:r>
              <a:rPr lang="en-GB" altLang="en-US" sz="2000" dirty="0">
                <a:solidFill>
                  <a:srgbClr val="00B050"/>
                </a:solidFill>
              </a:rPr>
              <a:t>BUT YES IF</a:t>
            </a:r>
            <a:r>
              <a:rPr lang="en-GB" altLang="en-US" sz="2000" dirty="0">
                <a:solidFill>
                  <a:srgbClr val="FF0000"/>
                </a:solidFill>
              </a:rPr>
              <a:t>:</a:t>
            </a:r>
          </a:p>
          <a:p>
            <a:pPr marL="0" indent="0" eaLnBrk="1" hangingPunct="1">
              <a:lnSpc>
                <a:spcPct val="80000"/>
              </a:lnSpc>
              <a:buFont typeface="Wingdings" pitchFamily="2" charset="2"/>
              <a:buNone/>
              <a:defRPr/>
            </a:pPr>
            <a:r>
              <a:rPr lang="en-GB" altLang="en-US" sz="2000" dirty="0"/>
              <a:t>1. Parents move for reasons not linked to football</a:t>
            </a:r>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r>
              <a:rPr lang="en-GB" altLang="en-US" sz="2000" dirty="0"/>
              <a:t>2. The transfer </a:t>
            </a:r>
            <a:r>
              <a:rPr lang="en-GB" altLang="en-US" sz="2000" dirty="0" err="1"/>
              <a:t>gof</a:t>
            </a:r>
            <a:r>
              <a:rPr lang="en-GB" altLang="en-US" sz="2000" dirty="0"/>
              <a:t> 16-18 the EU or EEA or 2 FA of the same country:</a:t>
            </a:r>
          </a:p>
          <a:p>
            <a:pPr eaLnBrk="1" hangingPunct="1">
              <a:lnSpc>
                <a:spcPct val="80000"/>
              </a:lnSpc>
              <a:buFont typeface="Arial" panose="020B0604020202020204" pitchFamily="34" charset="0"/>
              <a:buChar char="•"/>
              <a:defRPr/>
            </a:pPr>
            <a:r>
              <a:rPr lang="en-GB" altLang="en-US" sz="2000" dirty="0"/>
              <a:t>Adequate football education and training</a:t>
            </a:r>
          </a:p>
          <a:p>
            <a:pPr eaLnBrk="1" hangingPunct="1">
              <a:lnSpc>
                <a:spcPct val="80000"/>
              </a:lnSpc>
              <a:buFont typeface="Arial" panose="020B0604020202020204" pitchFamily="34" charset="0"/>
              <a:buChar char="•"/>
              <a:defRPr/>
            </a:pPr>
            <a:r>
              <a:rPr lang="en-GB" altLang="en-US" sz="2000" dirty="0"/>
              <a:t>Academic/ school education</a:t>
            </a:r>
          </a:p>
          <a:p>
            <a:pPr eaLnBrk="1" hangingPunct="1">
              <a:lnSpc>
                <a:spcPct val="80000"/>
              </a:lnSpc>
              <a:buFont typeface="Arial" panose="020B0604020202020204" pitchFamily="34" charset="0"/>
              <a:buChar char="•"/>
              <a:defRPr/>
            </a:pPr>
            <a:r>
              <a:rPr lang="en-GB" altLang="en-US" sz="2000" dirty="0"/>
              <a:t>Duty of care (accommodation, host family)</a:t>
            </a:r>
          </a:p>
          <a:p>
            <a:pPr eaLnBrk="1" hangingPunct="1">
              <a:lnSpc>
                <a:spcPct val="80000"/>
              </a:lnSpc>
              <a:buFont typeface="Arial" panose="020B0604020202020204" pitchFamily="34" charset="0"/>
              <a:buChar char="•"/>
              <a:defRPr/>
            </a:pPr>
            <a:r>
              <a:rPr lang="en-GB" altLang="en-US" sz="2000" dirty="0"/>
              <a:t>Proof of the above</a:t>
            </a:r>
            <a:endParaRPr lang="en-GB" altLang="en-US" sz="1200" dirty="0"/>
          </a:p>
          <a:p>
            <a:pPr marL="457200" lvl="1" indent="0" eaLnBrk="1" hangingPunct="1">
              <a:lnSpc>
                <a:spcPct val="80000"/>
              </a:lnSpc>
              <a:buFontTx/>
              <a:buNone/>
              <a:defRPr/>
            </a:pPr>
            <a:endParaRPr lang="en-GB" altLang="en-US" sz="2000" dirty="0"/>
          </a:p>
          <a:p>
            <a:pPr marL="0" indent="0" eaLnBrk="1" hangingPunct="1">
              <a:lnSpc>
                <a:spcPct val="80000"/>
              </a:lnSpc>
              <a:buFont typeface="Wingdings" pitchFamily="2" charset="2"/>
              <a:buNone/>
              <a:defRPr/>
            </a:pPr>
            <a:r>
              <a:rPr lang="en-GB" altLang="en-US" sz="2000" dirty="0"/>
              <a:t>3.100km distance (50 km) from a national border.</a:t>
            </a:r>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r>
              <a:rPr lang="en-GB" altLang="en-US" sz="2000" dirty="0"/>
              <a:t>4. “</a:t>
            </a:r>
            <a:r>
              <a:rPr lang="en-GB" altLang="en-US" sz="2000" dirty="0">
                <a:solidFill>
                  <a:srgbClr val="C00000"/>
                </a:solidFill>
              </a:rPr>
              <a:t>Vulnerable” person, asylum seekers </a:t>
            </a:r>
            <a:r>
              <a:rPr lang="en-GB" altLang="en-US" sz="2000" dirty="0"/>
              <a:t>and without </a:t>
            </a:r>
            <a:r>
              <a:rPr lang="en-GB" altLang="en-US" sz="2000" dirty="0">
                <a:solidFill>
                  <a:srgbClr val="C00000"/>
                </a:solidFill>
              </a:rPr>
              <a:t>parents (humanitarian reasons) registered </a:t>
            </a:r>
            <a:r>
              <a:rPr lang="en-GB" altLang="en-US" sz="2000" dirty="0"/>
              <a:t>only for amateur clubs. If refugees also with Professional clubs</a:t>
            </a:r>
          </a:p>
          <a:p>
            <a:pPr marL="0" indent="0" eaLnBrk="1" hangingPunct="1">
              <a:lnSpc>
                <a:spcPct val="80000"/>
              </a:lnSpc>
              <a:buFont typeface="Wingdings" pitchFamily="2" charset="2"/>
              <a:buNone/>
              <a:defRPr/>
            </a:pPr>
            <a:endParaRPr lang="en-GB" altLang="en-US" sz="2000" dirty="0"/>
          </a:p>
          <a:p>
            <a:pPr marL="0" indent="0" eaLnBrk="1" hangingPunct="1">
              <a:lnSpc>
                <a:spcPct val="80000"/>
              </a:lnSpc>
              <a:buFont typeface="Wingdings" pitchFamily="2" charset="2"/>
              <a:buNone/>
              <a:defRPr/>
            </a:pPr>
            <a:r>
              <a:rPr lang="en-GB" altLang="en-US" sz="2000" dirty="0"/>
              <a:t>5. Students, without parents, temporarily in another country for academic reasons</a:t>
            </a:r>
          </a:p>
          <a:p>
            <a:pPr marL="0" indent="0" eaLnBrk="1" hangingPunct="1">
              <a:lnSpc>
                <a:spcPct val="80000"/>
              </a:lnSpc>
              <a:buFont typeface="Wingdings" pitchFamily="2" charset="2"/>
              <a:buNone/>
              <a:defRPr/>
            </a:pPr>
            <a:endParaRPr lang="en-GB" altLang="en-US" sz="2000"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5" name="Rectangle 17424">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22" name="Rectangle 2">
            <a:extLst>
              <a:ext uri="{FF2B5EF4-FFF2-40B4-BE49-F238E27FC236}">
                <a16:creationId xmlns:a16="http://schemas.microsoft.com/office/drawing/2014/main" id="{5FE999E2-9C81-1F40-BA6A-1EB4D365DE82}"/>
              </a:ext>
            </a:extLst>
          </p:cNvPr>
          <p:cNvSpPr>
            <a:spLocks noGrp="1" noChangeArrowheads="1"/>
          </p:cNvSpPr>
          <p:nvPr>
            <p:ph type="title"/>
          </p:nvPr>
        </p:nvSpPr>
        <p:spPr>
          <a:xfrm>
            <a:off x="628650" y="365125"/>
            <a:ext cx="7381677" cy="1325563"/>
          </a:xfrm>
        </p:spPr>
        <p:txBody>
          <a:bodyPr>
            <a:normAutofit fontScale="90000"/>
          </a:bodyPr>
          <a:lstStyle/>
          <a:p>
            <a:pPr eaLnBrk="1" hangingPunct="1">
              <a:defRPr/>
            </a:pPr>
            <a:r>
              <a:rPr lang="fr-BE" altLang="en-US" sz="4900" dirty="0"/>
              <a:t>GENESIS OF THE FIFA RSTP</a:t>
            </a:r>
            <a:endParaRPr lang="en-GB" altLang="en-US" sz="4900" dirty="0"/>
          </a:p>
        </p:txBody>
      </p:sp>
      <p:cxnSp>
        <p:nvCxnSpPr>
          <p:cNvPr id="17427" name="Straight Connector 17426">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17"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7429"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7911" y="59182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7431"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6996" y="821124"/>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433"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6256" y="1336268"/>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5" name="Slide Number Placeholder 5">
            <a:extLst>
              <a:ext uri="{FF2B5EF4-FFF2-40B4-BE49-F238E27FC236}">
                <a16:creationId xmlns:a16="http://schemas.microsoft.com/office/drawing/2014/main" id="{945B8CED-8EC8-FE40-B1C9-7FD4BFBD1B8B}"/>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82AB6C57-235E-4989-AD6B-C2DEAE834487}" type="slidenum">
              <a:rPr lang="en-GB" altLang="en-US">
                <a:solidFill>
                  <a:schemeClr val="tx1">
                    <a:alpha val="60000"/>
                  </a:schemeClr>
                </a:solidFill>
              </a:rPr>
              <a:pPr>
                <a:spcAft>
                  <a:spcPts val="600"/>
                </a:spcAft>
              </a:pPr>
              <a:t>4</a:t>
            </a:fld>
            <a:endParaRPr lang="en-GB" altLang="en-US">
              <a:solidFill>
                <a:schemeClr val="tx1">
                  <a:alpha val="60000"/>
                </a:schemeClr>
              </a:solidFill>
            </a:endParaRPr>
          </a:p>
        </p:txBody>
      </p:sp>
      <p:graphicFrame>
        <p:nvGraphicFramePr>
          <p:cNvPr id="17421" name="Rectangle 3">
            <a:extLst>
              <a:ext uri="{FF2B5EF4-FFF2-40B4-BE49-F238E27FC236}">
                <a16:creationId xmlns:a16="http://schemas.microsoft.com/office/drawing/2014/main" id="{D82A21B4-5714-656E-72E2-54E908290D5A}"/>
              </a:ext>
            </a:extLst>
          </p:cNvPr>
          <p:cNvGraphicFramePr/>
          <p:nvPr>
            <p:extLst>
              <p:ext uri="{D42A27DB-BD31-4B8C-83A1-F6EECF244321}">
                <p14:modId xmlns:p14="http://schemas.microsoft.com/office/powerpoint/2010/main" val="293037336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CE9D-3490-5549-8397-5B45C0BC6534}"/>
              </a:ext>
            </a:extLst>
          </p:cNvPr>
          <p:cNvSpPr>
            <a:spLocks noGrp="1"/>
          </p:cNvSpPr>
          <p:nvPr>
            <p:ph type="title"/>
          </p:nvPr>
        </p:nvSpPr>
        <p:spPr/>
        <p:txBody>
          <a:bodyPr/>
          <a:lstStyle/>
          <a:p>
            <a:pPr>
              <a:defRPr/>
            </a:pPr>
            <a:r>
              <a:rPr lang="en-US" dirty="0"/>
              <a:t>PRIVATE ACADEMIES</a:t>
            </a:r>
          </a:p>
        </p:txBody>
      </p:sp>
      <p:sp>
        <p:nvSpPr>
          <p:cNvPr id="3" name="Content Placeholder 2">
            <a:extLst>
              <a:ext uri="{FF2B5EF4-FFF2-40B4-BE49-F238E27FC236}">
                <a16:creationId xmlns:a16="http://schemas.microsoft.com/office/drawing/2014/main" id="{11D48E02-F48A-D34F-9BFE-9E9C66F291B0}"/>
              </a:ext>
            </a:extLst>
          </p:cNvPr>
          <p:cNvSpPr>
            <a:spLocks noGrp="1"/>
          </p:cNvSpPr>
          <p:nvPr>
            <p:ph idx="1"/>
          </p:nvPr>
        </p:nvSpPr>
        <p:spPr/>
        <p:txBody>
          <a:bodyPr/>
          <a:lstStyle/>
          <a:p>
            <a:pPr>
              <a:defRPr/>
            </a:pPr>
            <a:r>
              <a:rPr lang="en-US" dirty="0"/>
              <a:t>Obligation for Club to Report to the FA:</a:t>
            </a:r>
          </a:p>
          <a:p>
            <a:pPr lvl="1">
              <a:defRPr/>
            </a:pPr>
            <a:r>
              <a:rPr lang="en-US" dirty="0"/>
              <a:t>All minors (registered with the club or not)</a:t>
            </a:r>
          </a:p>
          <a:p>
            <a:pPr lvl="1">
              <a:defRPr/>
            </a:pPr>
            <a:r>
              <a:rPr lang="en-US" dirty="0"/>
              <a:t>Any wrongdoing at private academies</a:t>
            </a:r>
          </a:p>
          <a:p>
            <a:pPr>
              <a:defRPr/>
            </a:pPr>
            <a:r>
              <a:rPr lang="en-US" dirty="0"/>
              <a:t>Take all measures to protect minors</a:t>
            </a:r>
          </a:p>
          <a:p>
            <a:pPr>
              <a:defRPr/>
            </a:pPr>
            <a:r>
              <a:rPr lang="en-US" dirty="0"/>
              <a:t>FA: keep register of minors</a:t>
            </a:r>
          </a:p>
        </p:txBody>
      </p:sp>
      <p:sp>
        <p:nvSpPr>
          <p:cNvPr id="4" name="Date Placeholder 3">
            <a:extLst>
              <a:ext uri="{FF2B5EF4-FFF2-40B4-BE49-F238E27FC236}">
                <a16:creationId xmlns:a16="http://schemas.microsoft.com/office/drawing/2014/main" id="{98CF1751-CFBB-4544-82A5-90368AF52313}"/>
              </a:ext>
            </a:extLst>
          </p:cNvPr>
          <p:cNvSpPr>
            <a:spLocks noGrp="1"/>
          </p:cNvSpPr>
          <p:nvPr>
            <p:ph type="dt" sz="quarter" idx="10"/>
          </p:nvPr>
        </p:nvSpPr>
        <p:spPr/>
        <p:txBody>
          <a:bodyPr/>
          <a:lstStyle/>
          <a:p>
            <a:pPr>
              <a:defRPr/>
            </a:pPr>
            <a:fld id="{79777ADD-6FCE-1440-9EAA-7D93C98384BB}" type="datetime1">
              <a:rPr lang="en-GB" altLang="en-US" smtClean="0"/>
              <a:pPr>
                <a:defRPr/>
              </a:pPr>
              <a:t>17/03/2024</a:t>
            </a:fld>
            <a:endParaRPr lang="en-GB" altLang="en-US"/>
          </a:p>
        </p:txBody>
      </p:sp>
      <p:sp>
        <p:nvSpPr>
          <p:cNvPr id="5" name="Slide Number Placeholder 4">
            <a:extLst>
              <a:ext uri="{FF2B5EF4-FFF2-40B4-BE49-F238E27FC236}">
                <a16:creationId xmlns:a16="http://schemas.microsoft.com/office/drawing/2014/main" id="{0BE8BCFE-E13D-A74E-91E2-E2E329871CB5}"/>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7F23582-F65E-43BC-BE45-F86A03F9C237}" type="slidenum">
              <a:rPr lang="en-GB" altLang="en-US"/>
              <a:pPr/>
              <a:t>40</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74F4-B2AB-724B-874C-4B6FAF4CC4B9}"/>
              </a:ext>
            </a:extLst>
          </p:cNvPr>
          <p:cNvSpPr>
            <a:spLocks noGrp="1"/>
          </p:cNvSpPr>
          <p:nvPr>
            <p:ph type="title"/>
          </p:nvPr>
        </p:nvSpPr>
        <p:spPr/>
        <p:txBody>
          <a:bodyPr/>
          <a:lstStyle/>
          <a:p>
            <a:pPr>
              <a:defRPr/>
            </a:pPr>
            <a:r>
              <a:rPr lang="en-US" dirty="0"/>
              <a:t>TRIALS (art. 19 </a:t>
            </a:r>
            <a:r>
              <a:rPr lang="en-US" dirty="0" err="1"/>
              <a:t>ter</a:t>
            </a:r>
            <a:r>
              <a:rPr lang="en-US" dirty="0"/>
              <a:t>)</a:t>
            </a:r>
          </a:p>
        </p:txBody>
      </p:sp>
      <p:sp>
        <p:nvSpPr>
          <p:cNvPr id="3" name="Content Placeholder 2">
            <a:extLst>
              <a:ext uri="{FF2B5EF4-FFF2-40B4-BE49-F238E27FC236}">
                <a16:creationId xmlns:a16="http://schemas.microsoft.com/office/drawing/2014/main" id="{1057B960-A3E8-794C-A63D-24B158F83C73}"/>
              </a:ext>
            </a:extLst>
          </p:cNvPr>
          <p:cNvSpPr>
            <a:spLocks noGrp="1"/>
          </p:cNvSpPr>
          <p:nvPr>
            <p:ph idx="1"/>
          </p:nvPr>
        </p:nvSpPr>
        <p:spPr/>
        <p:txBody>
          <a:bodyPr/>
          <a:lstStyle/>
          <a:p>
            <a:pPr>
              <a:defRPr/>
            </a:pPr>
            <a:r>
              <a:rPr lang="en-US" dirty="0"/>
              <a:t>A Professional may train only with consent of the Club</a:t>
            </a:r>
          </a:p>
          <a:p>
            <a:pPr>
              <a:defRPr/>
            </a:pPr>
            <a:r>
              <a:rPr lang="en-US" dirty="0"/>
              <a:t>Standard Trial Form </a:t>
            </a:r>
            <a:r>
              <a:rPr lang="en-US" sz="2400" dirty="0"/>
              <a:t>(accommodation, meals, travel costs)</a:t>
            </a:r>
          </a:p>
          <a:p>
            <a:pPr>
              <a:defRPr/>
            </a:pPr>
            <a:r>
              <a:rPr lang="en-US" dirty="0"/>
              <a:t>Duty of care (medical costs covered)</a:t>
            </a:r>
          </a:p>
          <a:p>
            <a:pPr>
              <a:defRPr/>
            </a:pPr>
            <a:r>
              <a:rPr lang="en-US" dirty="0"/>
              <a:t>Duration:   </a:t>
            </a:r>
          </a:p>
          <a:p>
            <a:pPr lvl="1">
              <a:defRPr/>
            </a:pPr>
            <a:r>
              <a:rPr lang="en-US" dirty="0"/>
              <a:t>3 weeks for over 21</a:t>
            </a:r>
          </a:p>
          <a:p>
            <a:pPr lvl="1">
              <a:defRPr/>
            </a:pPr>
            <a:r>
              <a:rPr lang="en-US" dirty="0"/>
              <a:t>8 weeks for players  21 years and under. </a:t>
            </a:r>
          </a:p>
          <a:p>
            <a:pPr>
              <a:defRPr/>
            </a:pPr>
            <a:r>
              <a:rPr lang="en-US" dirty="0"/>
              <a:t>No training rewards</a:t>
            </a:r>
          </a:p>
        </p:txBody>
      </p:sp>
      <p:sp>
        <p:nvSpPr>
          <p:cNvPr id="4" name="Date Placeholder 3">
            <a:extLst>
              <a:ext uri="{FF2B5EF4-FFF2-40B4-BE49-F238E27FC236}">
                <a16:creationId xmlns:a16="http://schemas.microsoft.com/office/drawing/2014/main" id="{23F0D1E7-159A-D846-9E7D-912C56C2DACA}"/>
              </a:ext>
            </a:extLst>
          </p:cNvPr>
          <p:cNvSpPr>
            <a:spLocks noGrp="1"/>
          </p:cNvSpPr>
          <p:nvPr>
            <p:ph type="dt" sz="quarter" idx="10"/>
          </p:nvPr>
        </p:nvSpPr>
        <p:spPr/>
        <p:txBody>
          <a:bodyPr/>
          <a:lstStyle/>
          <a:p>
            <a:pPr>
              <a:defRPr/>
            </a:pPr>
            <a:fld id="{79777ADD-6FCE-1440-9EAA-7D93C98384BB}" type="datetime1">
              <a:rPr lang="en-GB" altLang="en-US" smtClean="0"/>
              <a:pPr>
                <a:defRPr/>
              </a:pPr>
              <a:t>17/03/2024</a:t>
            </a:fld>
            <a:endParaRPr lang="en-GB" altLang="en-US"/>
          </a:p>
        </p:txBody>
      </p:sp>
      <p:sp>
        <p:nvSpPr>
          <p:cNvPr id="5" name="Slide Number Placeholder 4">
            <a:extLst>
              <a:ext uri="{FF2B5EF4-FFF2-40B4-BE49-F238E27FC236}">
                <a16:creationId xmlns:a16="http://schemas.microsoft.com/office/drawing/2014/main" id="{E62CCD7C-C989-F643-8FC8-B593A01E9A0F}"/>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77CE851-F683-40A8-B4EB-705D1C69B07F}" type="slidenum">
              <a:rPr lang="en-GB" altLang="en-US"/>
              <a:pPr/>
              <a:t>41</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74F4-B2AB-724B-874C-4B6FAF4CC4B9}"/>
              </a:ext>
            </a:extLst>
          </p:cNvPr>
          <p:cNvSpPr>
            <a:spLocks noGrp="1"/>
          </p:cNvSpPr>
          <p:nvPr>
            <p:ph type="title"/>
          </p:nvPr>
        </p:nvSpPr>
        <p:spPr/>
        <p:txBody>
          <a:bodyPr/>
          <a:lstStyle/>
          <a:p>
            <a:pPr>
              <a:defRPr/>
            </a:pPr>
            <a:r>
              <a:rPr lang="en-US" dirty="0"/>
              <a:t>TRIALS for minors(art. 19 </a:t>
            </a:r>
            <a:r>
              <a:rPr lang="en-US" dirty="0" err="1"/>
              <a:t>ter</a:t>
            </a:r>
            <a:r>
              <a:rPr lang="en-US" dirty="0"/>
              <a:t>)</a:t>
            </a:r>
          </a:p>
        </p:txBody>
      </p:sp>
      <p:sp>
        <p:nvSpPr>
          <p:cNvPr id="3" name="Content Placeholder 2">
            <a:extLst>
              <a:ext uri="{FF2B5EF4-FFF2-40B4-BE49-F238E27FC236}">
                <a16:creationId xmlns:a16="http://schemas.microsoft.com/office/drawing/2014/main" id="{1057B960-A3E8-794C-A63D-24B158F83C73}"/>
              </a:ext>
            </a:extLst>
          </p:cNvPr>
          <p:cNvSpPr>
            <a:spLocks noGrp="1"/>
          </p:cNvSpPr>
          <p:nvPr>
            <p:ph idx="1"/>
          </p:nvPr>
        </p:nvSpPr>
        <p:spPr/>
        <p:txBody>
          <a:bodyPr/>
          <a:lstStyle/>
          <a:p>
            <a:pPr>
              <a:defRPr/>
            </a:pPr>
            <a:r>
              <a:rPr lang="en-US" dirty="0"/>
              <a:t>Only if trial during season of</a:t>
            </a:r>
          </a:p>
          <a:p>
            <a:pPr lvl="1">
              <a:defRPr/>
            </a:pPr>
            <a:r>
              <a:rPr lang="en-US" dirty="0"/>
              <a:t>16</a:t>
            </a:r>
            <a:r>
              <a:rPr lang="en-US" baseline="30000" dirty="0"/>
              <a:t>th</a:t>
            </a:r>
            <a:r>
              <a:rPr lang="en-US" dirty="0"/>
              <a:t> birthday</a:t>
            </a:r>
          </a:p>
          <a:p>
            <a:pPr lvl="1">
              <a:defRPr/>
            </a:pPr>
            <a:r>
              <a:rPr lang="en-US" dirty="0"/>
              <a:t>15</a:t>
            </a:r>
            <a:r>
              <a:rPr lang="en-US" baseline="30000" dirty="0"/>
              <a:t>th</a:t>
            </a:r>
            <a:r>
              <a:rPr lang="en-US" dirty="0"/>
              <a:t> if both P and C are domiciled in Europe</a:t>
            </a:r>
          </a:p>
          <a:p>
            <a:pPr>
              <a:defRPr/>
            </a:pPr>
            <a:r>
              <a:rPr lang="en-US" dirty="0"/>
              <a:t>Written consent from the parents</a:t>
            </a:r>
          </a:p>
          <a:p>
            <a:pPr>
              <a:defRPr/>
            </a:pPr>
            <a:r>
              <a:rPr lang="en-US" dirty="0"/>
              <a:t>Designation of a tutor (contact person)</a:t>
            </a:r>
          </a:p>
          <a:p>
            <a:pPr>
              <a:defRPr/>
            </a:pPr>
            <a:r>
              <a:rPr lang="en-US" dirty="0"/>
              <a:t>Optimum accommodation and living standard</a:t>
            </a:r>
          </a:p>
          <a:p>
            <a:pPr>
              <a:defRPr/>
            </a:pPr>
            <a:r>
              <a:rPr lang="en-US" dirty="0"/>
              <a:t>Notification to the current club</a:t>
            </a:r>
          </a:p>
          <a:p>
            <a:pPr>
              <a:defRPr/>
            </a:pPr>
            <a:r>
              <a:rPr lang="en-US" dirty="0"/>
              <a:t>CBA: Additional conditions</a:t>
            </a:r>
          </a:p>
        </p:txBody>
      </p:sp>
      <p:sp>
        <p:nvSpPr>
          <p:cNvPr id="4" name="Date Placeholder 3">
            <a:extLst>
              <a:ext uri="{FF2B5EF4-FFF2-40B4-BE49-F238E27FC236}">
                <a16:creationId xmlns:a16="http://schemas.microsoft.com/office/drawing/2014/main" id="{23F0D1E7-159A-D846-9E7D-912C56C2DACA}"/>
              </a:ext>
            </a:extLst>
          </p:cNvPr>
          <p:cNvSpPr>
            <a:spLocks noGrp="1"/>
          </p:cNvSpPr>
          <p:nvPr>
            <p:ph type="dt" sz="quarter" idx="10"/>
          </p:nvPr>
        </p:nvSpPr>
        <p:spPr/>
        <p:txBody>
          <a:bodyPr/>
          <a:lstStyle/>
          <a:p>
            <a:pPr>
              <a:defRPr/>
            </a:pPr>
            <a:fld id="{79777ADD-6FCE-1440-9EAA-7D93C98384BB}" type="datetime1">
              <a:rPr lang="en-GB" altLang="en-US" smtClean="0"/>
              <a:pPr>
                <a:defRPr/>
              </a:pPr>
              <a:t>17/03/2024</a:t>
            </a:fld>
            <a:endParaRPr lang="en-GB" altLang="en-US"/>
          </a:p>
        </p:txBody>
      </p:sp>
      <p:sp>
        <p:nvSpPr>
          <p:cNvPr id="5" name="Slide Number Placeholder 4">
            <a:extLst>
              <a:ext uri="{FF2B5EF4-FFF2-40B4-BE49-F238E27FC236}">
                <a16:creationId xmlns:a16="http://schemas.microsoft.com/office/drawing/2014/main" id="{E62CCD7C-C989-F643-8FC8-B593A01E9A0F}"/>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4CA176B-4908-4F90-97C4-BD369F9B5A97}" type="slidenum">
              <a:rPr lang="en-GB" altLang="en-US"/>
              <a:pPr/>
              <a:t>42</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A3F2EA9-DFF0-9341-9474-67969629C7F5}"/>
              </a:ext>
            </a:extLst>
          </p:cNvPr>
          <p:cNvSpPr>
            <a:spLocks noGrp="1"/>
          </p:cNvSpPr>
          <p:nvPr>
            <p:ph type="title"/>
          </p:nvPr>
        </p:nvSpPr>
        <p:spPr>
          <a:xfrm>
            <a:off x="628650" y="365125"/>
            <a:ext cx="7381677" cy="1325563"/>
          </a:xfrm>
        </p:spPr>
        <p:txBody>
          <a:bodyPr>
            <a:normAutofit/>
          </a:bodyPr>
          <a:lstStyle/>
          <a:p>
            <a:pPr>
              <a:lnSpc>
                <a:spcPct val="90000"/>
              </a:lnSpc>
              <a:defRPr/>
            </a:pPr>
            <a:r>
              <a:rPr lang="en-US" sz="4200"/>
              <a:t>International Transfers: </a:t>
            </a:r>
            <a:br>
              <a:rPr lang="en-US" sz="4200"/>
            </a:br>
            <a:r>
              <a:rPr lang="en-US" sz="4200"/>
              <a:t>Take aways</a:t>
            </a:r>
          </a:p>
        </p:txBody>
      </p:sp>
      <p:cxnSp>
        <p:nvCxnSpPr>
          <p:cNvPr id="13" name="Straight Connector 1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17"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5"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7911" y="59182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7"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6996" y="821124"/>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9"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6256" y="1336268"/>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4" name="Date Placeholder 3">
            <a:extLst>
              <a:ext uri="{FF2B5EF4-FFF2-40B4-BE49-F238E27FC236}">
                <a16:creationId xmlns:a16="http://schemas.microsoft.com/office/drawing/2014/main" id="{AFFD4701-E023-AF45-A6F4-2EB964C95794}"/>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a:solidFill>
                  <a:schemeClr val="tx1">
                    <a:alpha val="60000"/>
                  </a:schemeClr>
                </a:solidFill>
              </a:rPr>
              <a:pPr>
                <a:spcAft>
                  <a:spcPts val="600"/>
                </a:spcAft>
                <a:defRPr/>
              </a:pPr>
              <a:t>17/03/2024</a:t>
            </a:fld>
            <a:endParaRPr lang="en-GB" altLang="en-US">
              <a:solidFill>
                <a:schemeClr val="tx1">
                  <a:alpha val="60000"/>
                </a:schemeClr>
              </a:solidFill>
            </a:endParaRPr>
          </a:p>
        </p:txBody>
      </p:sp>
      <p:sp>
        <p:nvSpPr>
          <p:cNvPr id="5" name="Slide Number Placeholder 4">
            <a:extLst>
              <a:ext uri="{FF2B5EF4-FFF2-40B4-BE49-F238E27FC236}">
                <a16:creationId xmlns:a16="http://schemas.microsoft.com/office/drawing/2014/main" id="{D292C3B3-5E1F-D64C-BD7A-B63F3F2386E9}"/>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707A92B-B075-4F71-83F2-4E0E502AC3FE}" type="slidenum">
              <a:rPr lang="en-GB" altLang="en-US">
                <a:solidFill>
                  <a:schemeClr val="tx1">
                    <a:alpha val="60000"/>
                  </a:schemeClr>
                </a:solidFill>
              </a:rPr>
              <a:pPr>
                <a:spcAft>
                  <a:spcPts val="600"/>
                </a:spcAft>
              </a:pPr>
              <a:t>43</a:t>
            </a:fld>
            <a:endParaRPr lang="en-GB" altLang="en-US">
              <a:solidFill>
                <a:schemeClr val="tx1">
                  <a:alpha val="60000"/>
                </a:schemeClr>
              </a:solidFill>
            </a:endParaRPr>
          </a:p>
        </p:txBody>
      </p:sp>
      <p:graphicFrame>
        <p:nvGraphicFramePr>
          <p:cNvPr id="7" name="Content Placeholder 2">
            <a:extLst>
              <a:ext uri="{FF2B5EF4-FFF2-40B4-BE49-F238E27FC236}">
                <a16:creationId xmlns:a16="http://schemas.microsoft.com/office/drawing/2014/main" id="{0FCA8B1E-BBE0-1068-DF07-7463DE69F27B}"/>
              </a:ext>
            </a:extLst>
          </p:cNvPr>
          <p:cNvGraphicFramePr>
            <a:graphicFrameLocks noGrp="1"/>
          </p:cNvGraphicFramePr>
          <p:nvPr>
            <p:ph idx="1"/>
            <p:extLst>
              <p:ext uri="{D42A27DB-BD31-4B8C-83A1-F6EECF244321}">
                <p14:modId xmlns:p14="http://schemas.microsoft.com/office/powerpoint/2010/main" val="414485438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895" name="Rectangle 3789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9E7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F5F6E-C0FC-EF45-8ADE-EA366711203E}"/>
              </a:ext>
            </a:extLst>
          </p:cNvPr>
          <p:cNvSpPr>
            <a:spLocks noGrp="1"/>
          </p:cNvSpPr>
          <p:nvPr>
            <p:ph type="title"/>
          </p:nvPr>
        </p:nvSpPr>
        <p:spPr>
          <a:xfrm>
            <a:off x="6820122" y="618681"/>
            <a:ext cx="1960404" cy="4794567"/>
          </a:xfrm>
          <a:prstGeom prst="ellipse">
            <a:avLst/>
          </a:prstGeom>
        </p:spPr>
        <p:txBody>
          <a:bodyPr vert="horz" lIns="91440" tIns="45720" rIns="91440" bIns="45720" numCol="1" rtlCol="0" anchor="ctr" anchorCtr="0" compatLnSpc="1">
            <a:prstTxWarp prst="textNoShape">
              <a:avLst/>
            </a:prstTxWarp>
            <a:normAutofit/>
          </a:bodyPr>
          <a:lstStyle/>
          <a:p>
            <a:pPr algn="l" eaLnBrk="1" hangingPunct="1">
              <a:lnSpc>
                <a:spcPct val="90000"/>
              </a:lnSpc>
              <a:defRPr/>
            </a:pPr>
            <a:r>
              <a:rPr lang="en-US" sz="1900">
                <a:solidFill>
                  <a:srgbClr val="FFFFFF"/>
                </a:solidFill>
              </a:rPr>
              <a:t>Bosman v. URSBFA - UEFA -  FIFA</a:t>
            </a:r>
            <a:br>
              <a:rPr lang="en-US" sz="1900">
                <a:solidFill>
                  <a:srgbClr val="FFFFFF"/>
                </a:solidFill>
              </a:rPr>
            </a:br>
            <a:r>
              <a:rPr lang="en-US" sz="1900" b="1" i="1">
                <a:solidFill>
                  <a:srgbClr val="FFFFFF"/>
                </a:solidFill>
              </a:rPr>
              <a:t>DAVID v. GOLIATH</a:t>
            </a:r>
          </a:p>
        </p:txBody>
      </p:sp>
      <p:sp>
        <p:nvSpPr>
          <p:cNvPr id="3789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Content Placeholder 4" descr="A silhouette of a person holding a spear&#10;&#10;Description automatically generated">
            <a:extLst>
              <a:ext uri="{FF2B5EF4-FFF2-40B4-BE49-F238E27FC236}">
                <a16:creationId xmlns:a16="http://schemas.microsoft.com/office/drawing/2014/main" id="{A0D08060-2B59-55FD-B6B0-E3302B9B350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251"/>
          <a:stretch/>
        </p:blipFill>
        <p:spPr>
          <a:xfrm>
            <a:off x="732188" y="942538"/>
            <a:ext cx="5372416" cy="4808332"/>
          </a:xfrm>
          <a:prstGeom prst="rect">
            <a:avLst/>
          </a:prstGeom>
          <a:effectLst/>
        </p:spPr>
      </p:pic>
      <p:sp>
        <p:nvSpPr>
          <p:cNvPr id="4" name="Slide Number Placeholder 3">
            <a:extLst>
              <a:ext uri="{FF2B5EF4-FFF2-40B4-BE49-F238E27FC236}">
                <a16:creationId xmlns:a16="http://schemas.microsoft.com/office/drawing/2014/main" id="{1D375586-C1CC-644A-8268-3851F54F3326}"/>
              </a:ext>
            </a:extLst>
          </p:cNvPr>
          <p:cNvSpPr>
            <a:spLocks noGrp="1"/>
          </p:cNvSpPr>
          <p:nvPr>
            <p:ph type="sldNum" sz="quarter" idx="12"/>
          </p:nvPr>
        </p:nvSpPr>
        <p:spPr>
          <a:xfrm>
            <a:off x="6457950" y="6356350"/>
            <a:ext cx="2057400" cy="365125"/>
          </a:xfrm>
        </p:spPr>
        <p:txBody>
          <a:bodyPr vert="horz" lIns="91440" tIns="45720" rIns="91440" bIns="4572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a:spcAft>
                <a:spcPts val="450"/>
              </a:spcAft>
            </a:pPr>
            <a:fld id="{85172707-B1EB-1C45-93C8-8207AFF91D04}" type="slidenum">
              <a:rPr lang="en-US" altLang="en-US">
                <a:solidFill>
                  <a:srgbClr val="FFFFFF"/>
                </a:solidFill>
                <a:latin typeface="+mn-lt"/>
                <a:ea typeface="+mn-ea"/>
              </a:rPr>
              <a:pPr defTabSz="457200">
                <a:spcAft>
                  <a:spcPts val="450"/>
                </a:spcAft>
              </a:pPr>
              <a:t>5</a:t>
            </a:fld>
            <a:endParaRPr lang="en-US" altLang="en-US">
              <a:solidFill>
                <a:srgbClr val="FFFFFF"/>
              </a:solidFill>
              <a:latin typeface="+mn-lt"/>
              <a:ea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A2BAEF-6504-AD4B-5D9F-7A2DB2E70848}"/>
              </a:ext>
            </a:extLst>
          </p:cNvPr>
          <p:cNvPicPr>
            <a:picLocks noChangeAspect="1"/>
          </p:cNvPicPr>
          <p:nvPr/>
        </p:nvPicPr>
        <p:blipFill rotWithShape="1">
          <a:blip r:embed="rId2">
            <a:duotone>
              <a:schemeClr val="bg2">
                <a:shade val="45000"/>
                <a:satMod val="135000"/>
              </a:schemeClr>
              <a:prstClr val="white"/>
            </a:duotone>
          </a:blip>
          <a:srcRect l="9091" t="9091"/>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EE127-B78C-3940-B62D-989BCE65CFA9}"/>
              </a:ext>
            </a:extLst>
          </p:cNvPr>
          <p:cNvSpPr>
            <a:spLocks noGrp="1"/>
          </p:cNvSpPr>
          <p:nvPr>
            <p:ph type="title"/>
          </p:nvPr>
        </p:nvSpPr>
        <p:spPr>
          <a:xfrm>
            <a:off x="628650" y="365125"/>
            <a:ext cx="7886700" cy="1325563"/>
          </a:xfrm>
        </p:spPr>
        <p:txBody>
          <a:bodyPr>
            <a:normAutofit/>
          </a:bodyPr>
          <a:lstStyle/>
          <a:p>
            <a:pPr>
              <a:lnSpc>
                <a:spcPct val="90000"/>
              </a:lnSpc>
              <a:defRPr/>
            </a:pPr>
            <a:r>
              <a:rPr lang="en-US" sz="2800" b="1"/>
              <a:t>UEFA –URSBFA v. Bosman </a:t>
            </a:r>
            <a:br>
              <a:rPr lang="en-US" sz="2800" b="1"/>
            </a:br>
            <a:r>
              <a:rPr lang="en-US" sz="2800" b="1"/>
              <a:t>C-415/93 </a:t>
            </a:r>
            <a:br>
              <a:rPr lang="en-US" sz="2800" b="1"/>
            </a:br>
            <a:r>
              <a:rPr lang="en-US" sz="2800" b="1"/>
              <a:t>(Judgement of 15 December 1995)</a:t>
            </a:r>
          </a:p>
        </p:txBody>
      </p:sp>
      <p:sp>
        <p:nvSpPr>
          <p:cNvPr id="4" name="Slide Number Placeholder 3">
            <a:extLst>
              <a:ext uri="{FF2B5EF4-FFF2-40B4-BE49-F238E27FC236}">
                <a16:creationId xmlns:a16="http://schemas.microsoft.com/office/drawing/2014/main" id="{0E235D63-13DF-124E-80BF-2628594A27B4}"/>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EA9A8439-9DA0-D44E-8F95-BB2CAB0B4EEA}" type="slidenum">
              <a:rPr lang="en-GB" altLang="en-US"/>
              <a:pPr>
                <a:spcAft>
                  <a:spcPts val="450"/>
                </a:spcAft>
              </a:pPr>
              <a:t>6</a:t>
            </a:fld>
            <a:endParaRPr lang="en-GB" altLang="en-US"/>
          </a:p>
        </p:txBody>
      </p:sp>
      <p:graphicFrame>
        <p:nvGraphicFramePr>
          <p:cNvPr id="6" name="Content Placeholder 2">
            <a:extLst>
              <a:ext uri="{FF2B5EF4-FFF2-40B4-BE49-F238E27FC236}">
                <a16:creationId xmlns:a16="http://schemas.microsoft.com/office/drawing/2014/main" id="{B195833D-FDF5-8BAB-31B3-AFD73F59F435}"/>
              </a:ext>
            </a:extLst>
          </p:cNvPr>
          <p:cNvGraphicFramePr>
            <a:graphicFrameLocks noGrp="1"/>
          </p:cNvGraphicFramePr>
          <p:nvPr>
            <p:ph idx="1"/>
            <p:extLst>
              <p:ext uri="{D42A27DB-BD31-4B8C-83A1-F6EECF244321}">
                <p14:modId xmlns:p14="http://schemas.microsoft.com/office/powerpoint/2010/main" val="344435998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9CF0-4B7E-AE48-97DE-359CC2FCAE88}"/>
              </a:ext>
            </a:extLst>
          </p:cNvPr>
          <p:cNvSpPr>
            <a:spLocks noGrp="1"/>
          </p:cNvSpPr>
          <p:nvPr>
            <p:ph type="title"/>
          </p:nvPr>
        </p:nvSpPr>
        <p:spPr/>
        <p:txBody>
          <a:bodyPr/>
          <a:lstStyle/>
          <a:p>
            <a:pPr algn="ctr">
              <a:defRPr/>
            </a:pPr>
            <a:r>
              <a:rPr lang="en-US" sz="2700" b="1" dirty="0"/>
              <a:t>Transfer Fee</a:t>
            </a:r>
            <a:br>
              <a:rPr lang="en-US" sz="2700" b="1" dirty="0"/>
            </a:br>
            <a:r>
              <a:rPr lang="en-US" sz="2700" b="1" dirty="0"/>
              <a:t>(11.570.000 BEF = </a:t>
            </a:r>
            <a:r>
              <a:rPr lang="en-US" sz="2700" b="1" dirty="0">
                <a:solidFill>
                  <a:srgbClr val="FF0000"/>
                </a:solidFill>
              </a:rPr>
              <a:t>200.000 euros</a:t>
            </a:r>
            <a:r>
              <a:rPr lang="en-US" sz="2700" b="1" dirty="0"/>
              <a:t>)</a:t>
            </a:r>
            <a:endParaRPr lang="en-US" sz="2700" b="1" dirty="0">
              <a:solidFill>
                <a:srgbClr val="FF0000"/>
              </a:solidFill>
            </a:endParaRPr>
          </a:p>
        </p:txBody>
      </p:sp>
      <p:pic>
        <p:nvPicPr>
          <p:cNvPr id="39939" name="Content Placeholder 4">
            <a:extLst>
              <a:ext uri="{FF2B5EF4-FFF2-40B4-BE49-F238E27FC236}">
                <a16:creationId xmlns:a16="http://schemas.microsoft.com/office/drawing/2014/main" id="{9E6065E2-1127-375F-5FE4-DEC5CCE758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10125" y="2057401"/>
            <a:ext cx="2667000" cy="3398044"/>
          </a:xfrm>
        </p:spPr>
      </p:pic>
      <p:sp>
        <p:nvSpPr>
          <p:cNvPr id="4" name="Slide Number Placeholder 3">
            <a:extLst>
              <a:ext uri="{FF2B5EF4-FFF2-40B4-BE49-F238E27FC236}">
                <a16:creationId xmlns:a16="http://schemas.microsoft.com/office/drawing/2014/main" id="{FBEABB21-4D7E-1A43-A00B-3FA5EE4EA410}"/>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9CFC053-9C6A-5E47-BDDE-56B09A97D673}" type="slidenum">
              <a:rPr lang="en-GB" altLang="en-US" smtClean="0"/>
              <a:pPr/>
              <a:t>7</a:t>
            </a:fld>
            <a:endParaRPr lang="en-GB" altLang="en-US"/>
          </a:p>
        </p:txBody>
      </p:sp>
      <p:graphicFrame>
        <p:nvGraphicFramePr>
          <p:cNvPr id="39941" name="Text Placeholder 5">
            <a:extLst>
              <a:ext uri="{FF2B5EF4-FFF2-40B4-BE49-F238E27FC236}">
                <a16:creationId xmlns:a16="http://schemas.microsoft.com/office/drawing/2014/main" id="{38CEAB65-59AA-3648-946A-7AC80CBD787D}"/>
              </a:ext>
            </a:extLst>
          </p:cNvPr>
          <p:cNvGraphicFramePr/>
          <p:nvPr/>
        </p:nvGraphicFramePr>
        <p:xfrm>
          <a:off x="457200" y="2057401"/>
          <a:ext cx="4236522" cy="3398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3A65-6AA1-D54B-AE91-D8BCA718D6A6}"/>
              </a:ext>
            </a:extLst>
          </p:cNvPr>
          <p:cNvSpPr>
            <a:spLocks noGrp="1"/>
          </p:cNvSpPr>
          <p:nvPr>
            <p:ph type="title"/>
          </p:nvPr>
        </p:nvSpPr>
        <p:spPr>
          <a:xfrm>
            <a:off x="628650" y="1131094"/>
            <a:ext cx="7886700" cy="994172"/>
          </a:xfrm>
        </p:spPr>
        <p:txBody>
          <a:bodyPr>
            <a:normAutofit/>
          </a:bodyPr>
          <a:lstStyle/>
          <a:p>
            <a:pPr>
              <a:defRPr/>
            </a:pPr>
            <a:r>
              <a:rPr lang="en-US" sz="4050" b="1" dirty="0"/>
              <a:t>TRANSFER FEE</a:t>
            </a:r>
          </a:p>
        </p:txBody>
      </p:sp>
      <p:graphicFrame>
        <p:nvGraphicFramePr>
          <p:cNvPr id="6" name="Content Placeholder 2">
            <a:extLst>
              <a:ext uri="{FF2B5EF4-FFF2-40B4-BE49-F238E27FC236}">
                <a16:creationId xmlns:a16="http://schemas.microsoft.com/office/drawing/2014/main" id="{B51D4FE6-0A1E-7627-A3F0-C22D9B275EE0}"/>
              </a:ext>
            </a:extLst>
          </p:cNvPr>
          <p:cNvGraphicFramePr>
            <a:graphicFrameLocks noGrp="1"/>
          </p:cNvGraphicFramePr>
          <p:nvPr>
            <p:ph idx="1"/>
          </p:nvPr>
        </p:nvGraphicFramePr>
        <p:xfrm>
          <a:off x="628650" y="2304288"/>
          <a:ext cx="7886700" cy="3188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0DF2F88-A484-2547-A957-F3512651D8A4}"/>
              </a:ext>
            </a:extLst>
          </p:cNvPr>
          <p:cNvSpPr>
            <a:spLocks noGrp="1"/>
          </p:cNvSpPr>
          <p:nvPr>
            <p:ph type="sldNum" sz="quarter" idx="12"/>
          </p:nvPr>
        </p:nvSpPr>
        <p:spPr>
          <a:xfrm>
            <a:off x="6457950" y="5624513"/>
            <a:ext cx="2057400" cy="273844"/>
          </a:xfrm>
        </p:spPr>
        <p:txBody>
          <a:bodyPr>
            <a:normAutofit lnSpcReduction="10000"/>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2F9FC299-4081-494A-B937-E5817127CEE1}" type="slidenum">
              <a:rPr lang="en-GB" altLang="en-US"/>
              <a:pPr>
                <a:spcAft>
                  <a:spcPts val="450"/>
                </a:spcAft>
              </a:pPr>
              <a:t>8</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F87B-C8F1-2D40-91AF-BC894A3672E1}"/>
              </a:ext>
            </a:extLst>
          </p:cNvPr>
          <p:cNvSpPr>
            <a:spLocks noGrp="1"/>
          </p:cNvSpPr>
          <p:nvPr>
            <p:ph type="title"/>
          </p:nvPr>
        </p:nvSpPr>
        <p:spPr>
          <a:xfrm>
            <a:off x="3490722" y="1104138"/>
            <a:ext cx="5170932" cy="1337310"/>
          </a:xfrm>
        </p:spPr>
        <p:txBody>
          <a:bodyPr anchor="b">
            <a:normAutofit/>
          </a:bodyPr>
          <a:lstStyle/>
          <a:p>
            <a:pPr>
              <a:defRPr/>
            </a:pPr>
            <a:r>
              <a:rPr lang="en-US" sz="4050"/>
              <a:t>Quota System</a:t>
            </a:r>
          </a:p>
        </p:txBody>
      </p:sp>
      <p:pic>
        <p:nvPicPr>
          <p:cNvPr id="6" name="Picture 5" descr="Foosball football players">
            <a:extLst>
              <a:ext uri="{FF2B5EF4-FFF2-40B4-BE49-F238E27FC236}">
                <a16:creationId xmlns:a16="http://schemas.microsoft.com/office/drawing/2014/main" id="{D7BD149B-5664-A378-1D47-B9327678EBA7}"/>
              </a:ext>
            </a:extLst>
          </p:cNvPr>
          <p:cNvPicPr>
            <a:picLocks noChangeAspect="1"/>
          </p:cNvPicPr>
          <p:nvPr/>
        </p:nvPicPr>
        <p:blipFill rotWithShape="1">
          <a:blip r:embed="rId2"/>
          <a:srcRect l="33472" r="27232"/>
          <a:stretch/>
        </p:blipFill>
        <p:spPr>
          <a:xfrm>
            <a:off x="15" y="857251"/>
            <a:ext cx="3039392" cy="51435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Content Placeholder 2">
            <a:extLst>
              <a:ext uri="{FF2B5EF4-FFF2-40B4-BE49-F238E27FC236}">
                <a16:creationId xmlns:a16="http://schemas.microsoft.com/office/drawing/2014/main" id="{18EA7E52-CD61-7D44-875F-6B911056AAA8}"/>
              </a:ext>
            </a:extLst>
          </p:cNvPr>
          <p:cNvSpPr>
            <a:spLocks noGrp="1"/>
          </p:cNvSpPr>
          <p:nvPr>
            <p:ph idx="1"/>
          </p:nvPr>
        </p:nvSpPr>
        <p:spPr>
          <a:xfrm>
            <a:off x="3490722" y="2887218"/>
            <a:ext cx="5170932" cy="2612898"/>
          </a:xfrm>
        </p:spPr>
        <p:txBody>
          <a:bodyPr>
            <a:noAutofit/>
          </a:bodyPr>
          <a:lstStyle/>
          <a:p>
            <a:pPr>
              <a:defRPr/>
            </a:pPr>
            <a:r>
              <a:rPr lang="en-US" dirty="0"/>
              <a:t>Quota system on Foreign players to be fielded </a:t>
            </a:r>
            <a:r>
              <a:rPr lang="en-US" dirty="0">
                <a:solidFill>
                  <a:srgbClr val="FF0000"/>
                </a:solidFill>
              </a:rPr>
              <a:t>restricts the opportunities to be employed</a:t>
            </a:r>
          </a:p>
          <a:p>
            <a:pPr>
              <a:defRPr/>
            </a:pPr>
            <a:r>
              <a:rPr lang="en-US" dirty="0">
                <a:solidFill>
                  <a:srgbClr val="FF0000"/>
                </a:solidFill>
              </a:rPr>
              <a:t>No valid justifications </a:t>
            </a:r>
          </a:p>
          <a:p>
            <a:pPr lvl="1">
              <a:defRPr/>
            </a:pPr>
            <a:r>
              <a:rPr lang="en-US" dirty="0"/>
              <a:t>Irrelevant territorial link</a:t>
            </a:r>
          </a:p>
          <a:p>
            <a:pPr lvl="1">
              <a:defRPr/>
            </a:pPr>
            <a:r>
              <a:rPr lang="en-US" dirty="0"/>
              <a:t>Train national players in view of the National Team</a:t>
            </a:r>
          </a:p>
          <a:p>
            <a:pPr lvl="1">
              <a:defRPr/>
            </a:pPr>
            <a:r>
              <a:rPr lang="en-US" dirty="0"/>
              <a:t>Maintaining a competitive balance between clubs, since there are no rules limiting the possibility for richer clubs to recruit the best national players.</a:t>
            </a:r>
          </a:p>
        </p:txBody>
      </p:sp>
      <p:sp>
        <p:nvSpPr>
          <p:cNvPr id="4" name="Slide Number Placeholder 3">
            <a:extLst>
              <a:ext uri="{FF2B5EF4-FFF2-40B4-BE49-F238E27FC236}">
                <a16:creationId xmlns:a16="http://schemas.microsoft.com/office/drawing/2014/main" id="{EB91AAA8-6014-E449-8B15-80542CB34A2A}"/>
              </a:ext>
            </a:extLst>
          </p:cNvPr>
          <p:cNvSpPr>
            <a:spLocks noGrp="1"/>
          </p:cNvSpPr>
          <p:nvPr>
            <p:ph type="sldNum" sz="quarter" idx="12"/>
          </p:nvPr>
        </p:nvSpPr>
        <p:spPr>
          <a:xfrm>
            <a:off x="6457950" y="5624513"/>
            <a:ext cx="2057400" cy="273844"/>
          </a:xfrm>
        </p:spPr>
        <p:txBody>
          <a:bodyPr>
            <a:normAutofit lnSpcReduction="10000"/>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AB8041EB-1932-9D4D-A36D-CA53F79BAE91}" type="slidenum">
              <a:rPr lang="en-GB" altLang="en-US"/>
              <a:pPr>
                <a:spcAft>
                  <a:spcPts val="450"/>
                </a:spcAft>
              </a:pPr>
              <a:t>9</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22652</TotalTime>
  <Words>1884</Words>
  <Application>Microsoft Macintosh PowerPoint</Application>
  <PresentationFormat>On-screen Show (4:3)</PresentationFormat>
  <Paragraphs>352</Paragraphs>
  <Slides>43</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ＭＳ Ｐゴシック</vt:lpstr>
      <vt:lpstr>Arial</vt:lpstr>
      <vt:lpstr>Calibri</vt:lpstr>
      <vt:lpstr>Wingdings</vt:lpstr>
      <vt:lpstr>Beam</vt:lpstr>
      <vt:lpstr>FIFA REGULATIONS FOR THE STATUS AND TRANSFER OF PLAYERS (RSTP) :  THE WAY AHEAD </vt:lpstr>
      <vt:lpstr>International sports cases before the EU judges D-DAY: 21 December 2023</vt:lpstr>
      <vt:lpstr>INTERNATIONAL TRANSFER SNAPSHOT  (January 2024) </vt:lpstr>
      <vt:lpstr>GENESIS OF THE FIFA RSTP</vt:lpstr>
      <vt:lpstr>Bosman v. URSBFA - UEFA -  FIFA DAVID v. GOLIATH</vt:lpstr>
      <vt:lpstr>UEFA –URSBFA v. Bosman  C-415/93  (Judgement of 15 December 1995)</vt:lpstr>
      <vt:lpstr>Transfer Fee (11.570.000 BEF = 200.000 euros)</vt:lpstr>
      <vt:lpstr>TRANSFER FEE</vt:lpstr>
      <vt:lpstr>Quota System</vt:lpstr>
      <vt:lpstr>FIFA RSTP: SCOPE</vt:lpstr>
      <vt:lpstr>PowerPoint Presentation</vt:lpstr>
      <vt:lpstr>Composition and Procedural Rules  18.353 cases, applications and enquiries (1 July 2022 to 30 June 2023)</vt:lpstr>
      <vt:lpstr> CONTRACTUAL STABILITY “PACTA SUNT SERVANDA”  </vt:lpstr>
      <vt:lpstr>Respect of the Contract (Art. 13)</vt:lpstr>
      <vt:lpstr>Termination for Just Cause</vt:lpstr>
      <vt:lpstr>JUST CAUSE</vt:lpstr>
      <vt:lpstr>Just causes invoked</vt:lpstr>
      <vt:lpstr>Just causes invoked</vt:lpstr>
      <vt:lpstr>Abusive conduct </vt:lpstr>
      <vt:lpstr>Outstanding salaries (Art. 14 bis)</vt:lpstr>
      <vt:lpstr>Sporting Just Cause (Art.15)</vt:lpstr>
      <vt:lpstr> No termination during the contract (Art.16)</vt:lpstr>
      <vt:lpstr> Art. 17 RSTP Consequences for Termination without just cause </vt:lpstr>
      <vt:lpstr>Calculating compensation: “UNLESS PROVIDED IN THE CONTRACT…”</vt:lpstr>
      <vt:lpstr> Art. 17 RSTP If compensation not provided in the contract </vt:lpstr>
      <vt:lpstr> Termination of contract without just cause </vt:lpstr>
      <vt:lpstr>WHO HAS TO PAY?</vt:lpstr>
      <vt:lpstr>The DIARRA Case</vt:lpstr>
      <vt:lpstr>Compensation ex art. 17: Webster –Matuzalem- De Sanctis</vt:lpstr>
      <vt:lpstr>Termination </vt:lpstr>
      <vt:lpstr>PowerPoint Presentation</vt:lpstr>
      <vt:lpstr> Employment Contracts (art. 18) </vt:lpstr>
      <vt:lpstr>Art. 24 Bis  Execution of monetary decisions</vt:lpstr>
      <vt:lpstr>COACHES</vt:lpstr>
      <vt:lpstr>Definition of Coaches</vt:lpstr>
      <vt:lpstr>EMPLOYMENT CONTRACTS:</vt:lpstr>
      <vt:lpstr>LAST REFORM THE TRANSFER SYSTEM: KEY OBJECTIVES</vt:lpstr>
      <vt:lpstr>International Transfer of Minors </vt:lpstr>
      <vt:lpstr>International Transfer of Minors </vt:lpstr>
      <vt:lpstr>PRIVATE ACADEMIES</vt:lpstr>
      <vt:lpstr>TRIALS (art. 19 ter)</vt:lpstr>
      <vt:lpstr>TRIALS for minors(art. 19 ter)</vt:lpstr>
      <vt:lpstr>International Transfers:  Take aways</vt:lpstr>
    </vt:vector>
  </TitlesOfParts>
  <Company>European Commission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FIFA REGULATIONS FOR THE STATUS AND TRANSFER OF PLAYERS</dc:title>
  <dc:creator>renniva</dc:creator>
  <cp:lastModifiedBy>Michele Colucci</cp:lastModifiedBy>
  <cp:revision>133</cp:revision>
  <dcterms:created xsi:type="dcterms:W3CDTF">2006-04-20T13:07:10Z</dcterms:created>
  <dcterms:modified xsi:type="dcterms:W3CDTF">2024-03-17T19:23:02Z</dcterms:modified>
</cp:coreProperties>
</file>