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727" r:id="rId2"/>
    <p:sldId id="728" r:id="rId3"/>
    <p:sldId id="729" r:id="rId4"/>
    <p:sldId id="73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6"/>
    <p:restoredTop sz="97727"/>
  </p:normalViewPr>
  <p:slideViewPr>
    <p:cSldViewPr snapToGrid="0" snapToObjects="1">
      <p:cViewPr varScale="1">
        <p:scale>
          <a:sx n="212" d="100"/>
          <a:sy n="212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1F74A1-43B4-4C7C-A1B3-142881E83850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9071EB-0BE2-4D60-80A4-AF97D6BF2B45}">
      <dgm:prSet custT="1"/>
      <dgm:spPr/>
      <dgm:t>
        <a:bodyPr/>
        <a:lstStyle/>
        <a:p>
          <a:r>
            <a:rPr lang="en-US" sz="2400"/>
            <a:t>1.Identify the nature of the Transfer (definitive or temporary)</a:t>
          </a:r>
          <a:endParaRPr lang="en-US" sz="2400" dirty="0"/>
        </a:p>
      </dgm:t>
    </dgm:pt>
    <dgm:pt modelId="{7B78D8EF-0A67-40DA-9DA7-7D496101C06C}" type="parTrans" cxnId="{4653D1AB-3B90-4C76-939F-0069FD9FFDF7}">
      <dgm:prSet/>
      <dgm:spPr/>
      <dgm:t>
        <a:bodyPr/>
        <a:lstStyle/>
        <a:p>
          <a:endParaRPr lang="en-US"/>
        </a:p>
      </dgm:t>
    </dgm:pt>
    <dgm:pt modelId="{62E001E1-8B93-4F4E-A615-E8B9F258E312}" type="sibTrans" cxnId="{4653D1AB-3B90-4C76-939F-0069FD9FFDF7}">
      <dgm:prSet/>
      <dgm:spPr/>
      <dgm:t>
        <a:bodyPr/>
        <a:lstStyle/>
        <a:p>
          <a:endParaRPr lang="en-US"/>
        </a:p>
      </dgm:t>
    </dgm:pt>
    <dgm:pt modelId="{69B5644C-6B03-4FF8-9750-E9639844D451}">
      <dgm:prSet custT="1"/>
      <dgm:spPr/>
      <dgm:t>
        <a:bodyPr/>
        <a:lstStyle/>
        <a:p>
          <a:r>
            <a:rPr lang="en-US" sz="2400" dirty="0"/>
            <a:t>3.Clarify rights and obligations (even of former clubs: sell on clause)</a:t>
          </a:r>
        </a:p>
      </dgm:t>
    </dgm:pt>
    <dgm:pt modelId="{371D9BCF-D5B4-46B1-9119-5EA70E653BDF}" type="parTrans" cxnId="{66050AA3-9CD9-4EEC-A06A-014CAF591418}">
      <dgm:prSet/>
      <dgm:spPr/>
      <dgm:t>
        <a:bodyPr/>
        <a:lstStyle/>
        <a:p>
          <a:endParaRPr lang="en-US"/>
        </a:p>
      </dgm:t>
    </dgm:pt>
    <dgm:pt modelId="{03B65551-AAFF-49AF-B3C2-53298BBD3F3C}" type="sibTrans" cxnId="{66050AA3-9CD9-4EEC-A06A-014CAF591418}">
      <dgm:prSet/>
      <dgm:spPr/>
      <dgm:t>
        <a:bodyPr/>
        <a:lstStyle/>
        <a:p>
          <a:endParaRPr lang="en-US"/>
        </a:p>
      </dgm:t>
    </dgm:pt>
    <dgm:pt modelId="{9EAACD0F-19FF-4D8D-8CBA-CCFC3EE13336}">
      <dgm:prSet custT="1"/>
      <dgm:spPr/>
      <dgm:t>
        <a:bodyPr/>
        <a:lstStyle/>
        <a:p>
          <a:r>
            <a:rPr lang="en-US" sz="2400"/>
            <a:t>5.Transfer fee (NET or Gross)</a:t>
          </a:r>
          <a:endParaRPr lang="en-US" sz="2400" dirty="0"/>
        </a:p>
      </dgm:t>
    </dgm:pt>
    <dgm:pt modelId="{3242A4C9-FA2F-45EB-887C-B8F2A3BFD251}" type="sibTrans" cxnId="{CF1DDC24-CFC9-4E90-BF18-18ED1A28D116}">
      <dgm:prSet/>
      <dgm:spPr/>
      <dgm:t>
        <a:bodyPr/>
        <a:lstStyle/>
        <a:p>
          <a:endParaRPr lang="en-US"/>
        </a:p>
      </dgm:t>
    </dgm:pt>
    <dgm:pt modelId="{68DB1D3F-D57E-4AE6-9E73-7F82C4C64942}" type="parTrans" cxnId="{CF1DDC24-CFC9-4E90-BF18-18ED1A28D116}">
      <dgm:prSet/>
      <dgm:spPr/>
      <dgm:t>
        <a:bodyPr/>
        <a:lstStyle/>
        <a:p>
          <a:endParaRPr lang="en-US"/>
        </a:p>
      </dgm:t>
    </dgm:pt>
    <dgm:pt modelId="{3FC0A928-03FC-435B-A7D3-2C6E1BA78905}">
      <dgm:prSet custT="1"/>
      <dgm:spPr/>
      <dgm:t>
        <a:bodyPr/>
        <a:lstStyle/>
        <a:p>
          <a:r>
            <a:rPr lang="en-US" sz="2400"/>
            <a:t>4.Establish the conditions for transfer: </a:t>
          </a:r>
        </a:p>
        <a:p>
          <a:r>
            <a:rPr lang="en-US" sz="2400"/>
            <a:t>Successful medical examination, ITC, bank guarantees</a:t>
          </a:r>
          <a:endParaRPr lang="en-US" sz="2400" dirty="0"/>
        </a:p>
      </dgm:t>
    </dgm:pt>
    <dgm:pt modelId="{D3015A8B-2CE2-4E13-BDF8-081470BC094A}" type="sibTrans" cxnId="{AE1F9997-55B9-4ADA-B72E-B36D88314521}">
      <dgm:prSet/>
      <dgm:spPr/>
      <dgm:t>
        <a:bodyPr/>
        <a:lstStyle/>
        <a:p>
          <a:endParaRPr lang="en-US"/>
        </a:p>
      </dgm:t>
    </dgm:pt>
    <dgm:pt modelId="{1196E3BA-33BF-4070-86D4-FFB0A9C80286}" type="parTrans" cxnId="{AE1F9997-55B9-4ADA-B72E-B36D88314521}">
      <dgm:prSet/>
      <dgm:spPr/>
      <dgm:t>
        <a:bodyPr/>
        <a:lstStyle/>
        <a:p>
          <a:endParaRPr lang="en-US"/>
        </a:p>
      </dgm:t>
    </dgm:pt>
    <dgm:pt modelId="{37572D75-7E06-4C04-BFE7-4362EEA220EB}">
      <dgm:prSet custT="1"/>
      <dgm:spPr/>
      <dgm:t>
        <a:bodyPr/>
        <a:lstStyle/>
        <a:p>
          <a:r>
            <a:rPr lang="en-US" sz="2400"/>
            <a:t>2.Verify age and status of the player (amateur/professional)</a:t>
          </a:r>
          <a:endParaRPr lang="en-US" sz="2400" dirty="0"/>
        </a:p>
      </dgm:t>
    </dgm:pt>
    <dgm:pt modelId="{9D70B506-02B7-4A53-9445-F7E6D897705E}" type="sibTrans" cxnId="{298B55DB-47D3-44C8-837D-9E59000F3D27}">
      <dgm:prSet/>
      <dgm:spPr/>
      <dgm:t>
        <a:bodyPr/>
        <a:lstStyle/>
        <a:p>
          <a:endParaRPr lang="en-US"/>
        </a:p>
      </dgm:t>
    </dgm:pt>
    <dgm:pt modelId="{8C44AEAD-EB1F-45D4-8951-7D9FA116A089}" type="parTrans" cxnId="{298B55DB-47D3-44C8-837D-9E59000F3D27}">
      <dgm:prSet/>
      <dgm:spPr/>
      <dgm:t>
        <a:bodyPr/>
        <a:lstStyle/>
        <a:p>
          <a:endParaRPr lang="en-US"/>
        </a:p>
      </dgm:t>
    </dgm:pt>
    <dgm:pt modelId="{CAFBCD71-0CAB-AE4E-8B5D-A9B62F3E20B2}" type="pres">
      <dgm:prSet presAssocID="{631F74A1-43B4-4C7C-A1B3-142881E83850}" presName="linear" presStyleCnt="0">
        <dgm:presLayoutVars>
          <dgm:animLvl val="lvl"/>
          <dgm:resizeHandles val="exact"/>
        </dgm:presLayoutVars>
      </dgm:prSet>
      <dgm:spPr/>
    </dgm:pt>
    <dgm:pt modelId="{66C024B5-A2D5-0743-BFC7-4C0A38570C9D}" type="pres">
      <dgm:prSet presAssocID="{C29071EB-0BE2-4D60-80A4-AF97D6BF2B45}" presName="parentText" presStyleLbl="node1" presStyleIdx="0" presStyleCnt="5" custLinFactNeighborX="-1474">
        <dgm:presLayoutVars>
          <dgm:chMax val="0"/>
          <dgm:bulletEnabled val="1"/>
        </dgm:presLayoutVars>
      </dgm:prSet>
      <dgm:spPr/>
    </dgm:pt>
    <dgm:pt modelId="{997C4E99-4054-E748-B7A6-CF5818C1DB20}" type="pres">
      <dgm:prSet presAssocID="{62E001E1-8B93-4F4E-A615-E8B9F258E312}" presName="spacer" presStyleCnt="0"/>
      <dgm:spPr/>
    </dgm:pt>
    <dgm:pt modelId="{E25CFF04-BF73-1147-8C46-767AF6FC08F8}" type="pres">
      <dgm:prSet presAssocID="{37572D75-7E06-4C04-BFE7-4362EEA220EB}" presName="parentText" presStyleLbl="node1" presStyleIdx="1" presStyleCnt="5" custScaleY="85049" custLinFactNeighborX="-915" custLinFactNeighborY="25349">
        <dgm:presLayoutVars>
          <dgm:chMax val="0"/>
          <dgm:bulletEnabled val="1"/>
        </dgm:presLayoutVars>
      </dgm:prSet>
      <dgm:spPr/>
    </dgm:pt>
    <dgm:pt modelId="{B312DAC1-36A7-7D4B-B933-1BEEF5944474}" type="pres">
      <dgm:prSet presAssocID="{9D70B506-02B7-4A53-9445-F7E6D897705E}" presName="spacer" presStyleCnt="0"/>
      <dgm:spPr/>
    </dgm:pt>
    <dgm:pt modelId="{4398F721-C4B7-DD4D-AADE-B809A7F778A8}" type="pres">
      <dgm:prSet presAssocID="{69B5644C-6B03-4FF8-9750-E9639844D45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A21CA32-7492-3E4E-A9A9-49787BE70F9D}" type="pres">
      <dgm:prSet presAssocID="{03B65551-AAFF-49AF-B3C2-53298BBD3F3C}" presName="spacer" presStyleCnt="0"/>
      <dgm:spPr/>
    </dgm:pt>
    <dgm:pt modelId="{9572553B-EFDA-7F45-B256-AB20578DAF95}" type="pres">
      <dgm:prSet presAssocID="{3FC0A928-03FC-435B-A7D3-2C6E1BA7890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B18AA41-8F9A-744A-B717-FBF31EF991D0}" type="pres">
      <dgm:prSet presAssocID="{D3015A8B-2CE2-4E13-BDF8-081470BC094A}" presName="spacer" presStyleCnt="0"/>
      <dgm:spPr/>
    </dgm:pt>
    <dgm:pt modelId="{BB02AE1E-7C77-1E4E-9149-37490EC0B3E2}" type="pres">
      <dgm:prSet presAssocID="{9EAACD0F-19FF-4D8D-8CBA-CCFC3EE1333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FA228705-606B-474B-A0AF-E4336A806D0F}" type="presOf" srcId="{C29071EB-0BE2-4D60-80A4-AF97D6BF2B45}" destId="{66C024B5-A2D5-0743-BFC7-4C0A38570C9D}" srcOrd="0" destOrd="0" presId="urn:microsoft.com/office/officeart/2005/8/layout/vList2"/>
    <dgm:cxn modelId="{D7B7191A-8305-3C43-8BB7-3CC24C4F3125}" type="presOf" srcId="{3FC0A928-03FC-435B-A7D3-2C6E1BA78905}" destId="{9572553B-EFDA-7F45-B256-AB20578DAF95}" srcOrd="0" destOrd="0" presId="urn:microsoft.com/office/officeart/2005/8/layout/vList2"/>
    <dgm:cxn modelId="{CF1DDC24-CFC9-4E90-BF18-18ED1A28D116}" srcId="{631F74A1-43B4-4C7C-A1B3-142881E83850}" destId="{9EAACD0F-19FF-4D8D-8CBA-CCFC3EE13336}" srcOrd="4" destOrd="0" parTransId="{68DB1D3F-D57E-4AE6-9E73-7F82C4C64942}" sibTransId="{3242A4C9-FA2F-45EB-887C-B8F2A3BFD251}"/>
    <dgm:cxn modelId="{35CBBD5A-8E95-8D44-89C0-3F20D2C2E63A}" type="presOf" srcId="{69B5644C-6B03-4FF8-9750-E9639844D451}" destId="{4398F721-C4B7-DD4D-AADE-B809A7F778A8}" srcOrd="0" destOrd="0" presId="urn:microsoft.com/office/officeart/2005/8/layout/vList2"/>
    <dgm:cxn modelId="{AE1F9997-55B9-4ADA-B72E-B36D88314521}" srcId="{631F74A1-43B4-4C7C-A1B3-142881E83850}" destId="{3FC0A928-03FC-435B-A7D3-2C6E1BA78905}" srcOrd="3" destOrd="0" parTransId="{1196E3BA-33BF-4070-86D4-FFB0A9C80286}" sibTransId="{D3015A8B-2CE2-4E13-BDF8-081470BC094A}"/>
    <dgm:cxn modelId="{66050AA3-9CD9-4EEC-A06A-014CAF591418}" srcId="{631F74A1-43B4-4C7C-A1B3-142881E83850}" destId="{69B5644C-6B03-4FF8-9750-E9639844D451}" srcOrd="2" destOrd="0" parTransId="{371D9BCF-D5B4-46B1-9119-5EA70E653BDF}" sibTransId="{03B65551-AAFF-49AF-B3C2-53298BBD3F3C}"/>
    <dgm:cxn modelId="{4653D1AB-3B90-4C76-939F-0069FD9FFDF7}" srcId="{631F74A1-43B4-4C7C-A1B3-142881E83850}" destId="{C29071EB-0BE2-4D60-80A4-AF97D6BF2B45}" srcOrd="0" destOrd="0" parTransId="{7B78D8EF-0A67-40DA-9DA7-7D496101C06C}" sibTransId="{62E001E1-8B93-4F4E-A615-E8B9F258E312}"/>
    <dgm:cxn modelId="{C29E9BAF-9FD0-CA48-905B-D1F100DD7552}" type="presOf" srcId="{9EAACD0F-19FF-4D8D-8CBA-CCFC3EE13336}" destId="{BB02AE1E-7C77-1E4E-9149-37490EC0B3E2}" srcOrd="0" destOrd="0" presId="urn:microsoft.com/office/officeart/2005/8/layout/vList2"/>
    <dgm:cxn modelId="{B7A23BB9-EE20-FC4B-9DA8-79886660D4F9}" type="presOf" srcId="{631F74A1-43B4-4C7C-A1B3-142881E83850}" destId="{CAFBCD71-0CAB-AE4E-8B5D-A9B62F3E20B2}" srcOrd="0" destOrd="0" presId="urn:microsoft.com/office/officeart/2005/8/layout/vList2"/>
    <dgm:cxn modelId="{306700C0-9273-DA43-B3E2-86A878066EAA}" type="presOf" srcId="{37572D75-7E06-4C04-BFE7-4362EEA220EB}" destId="{E25CFF04-BF73-1147-8C46-767AF6FC08F8}" srcOrd="0" destOrd="0" presId="urn:microsoft.com/office/officeart/2005/8/layout/vList2"/>
    <dgm:cxn modelId="{298B55DB-47D3-44C8-837D-9E59000F3D27}" srcId="{631F74A1-43B4-4C7C-A1B3-142881E83850}" destId="{37572D75-7E06-4C04-BFE7-4362EEA220EB}" srcOrd="1" destOrd="0" parTransId="{8C44AEAD-EB1F-45D4-8951-7D9FA116A089}" sibTransId="{9D70B506-02B7-4A53-9445-F7E6D897705E}"/>
    <dgm:cxn modelId="{35C44978-846F-CD4C-B2F3-41C8E7105BE6}" type="presParOf" srcId="{CAFBCD71-0CAB-AE4E-8B5D-A9B62F3E20B2}" destId="{66C024B5-A2D5-0743-BFC7-4C0A38570C9D}" srcOrd="0" destOrd="0" presId="urn:microsoft.com/office/officeart/2005/8/layout/vList2"/>
    <dgm:cxn modelId="{6A8BBAB8-4D5C-1E4C-A174-FEE575A1F77D}" type="presParOf" srcId="{CAFBCD71-0CAB-AE4E-8B5D-A9B62F3E20B2}" destId="{997C4E99-4054-E748-B7A6-CF5818C1DB20}" srcOrd="1" destOrd="0" presId="urn:microsoft.com/office/officeart/2005/8/layout/vList2"/>
    <dgm:cxn modelId="{138A915E-316B-FB49-B9AE-6D85A8D76FC5}" type="presParOf" srcId="{CAFBCD71-0CAB-AE4E-8B5D-A9B62F3E20B2}" destId="{E25CFF04-BF73-1147-8C46-767AF6FC08F8}" srcOrd="2" destOrd="0" presId="urn:microsoft.com/office/officeart/2005/8/layout/vList2"/>
    <dgm:cxn modelId="{C0FCD398-C826-0548-BE01-24960561391D}" type="presParOf" srcId="{CAFBCD71-0CAB-AE4E-8B5D-A9B62F3E20B2}" destId="{B312DAC1-36A7-7D4B-B933-1BEEF5944474}" srcOrd="3" destOrd="0" presId="urn:microsoft.com/office/officeart/2005/8/layout/vList2"/>
    <dgm:cxn modelId="{B8138794-DA4E-A94C-881A-2F5929C3A38B}" type="presParOf" srcId="{CAFBCD71-0CAB-AE4E-8B5D-A9B62F3E20B2}" destId="{4398F721-C4B7-DD4D-AADE-B809A7F778A8}" srcOrd="4" destOrd="0" presId="urn:microsoft.com/office/officeart/2005/8/layout/vList2"/>
    <dgm:cxn modelId="{5B6AA96B-67D9-D444-A445-734AB2E957BA}" type="presParOf" srcId="{CAFBCD71-0CAB-AE4E-8B5D-A9B62F3E20B2}" destId="{6A21CA32-7492-3E4E-A9A9-49787BE70F9D}" srcOrd="5" destOrd="0" presId="urn:microsoft.com/office/officeart/2005/8/layout/vList2"/>
    <dgm:cxn modelId="{8E85D150-150D-5242-9E2E-BAE1AFB6D404}" type="presParOf" srcId="{CAFBCD71-0CAB-AE4E-8B5D-A9B62F3E20B2}" destId="{9572553B-EFDA-7F45-B256-AB20578DAF95}" srcOrd="6" destOrd="0" presId="urn:microsoft.com/office/officeart/2005/8/layout/vList2"/>
    <dgm:cxn modelId="{150F30A4-267C-464F-BED2-D54D4639C69C}" type="presParOf" srcId="{CAFBCD71-0CAB-AE4E-8B5D-A9B62F3E20B2}" destId="{AB18AA41-8F9A-744A-B717-FBF31EF991D0}" srcOrd="7" destOrd="0" presId="urn:microsoft.com/office/officeart/2005/8/layout/vList2"/>
    <dgm:cxn modelId="{B04002BB-107F-644C-8C9E-96F2104C5D90}" type="presParOf" srcId="{CAFBCD71-0CAB-AE4E-8B5D-A9B62F3E20B2}" destId="{BB02AE1E-7C77-1E4E-9149-37490EC0B3E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1F74A1-43B4-4C7C-A1B3-142881E83850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29071EB-0BE2-4D60-80A4-AF97D6BF2B45}">
      <dgm:prSet/>
      <dgm:spPr/>
      <dgm:t>
        <a:bodyPr/>
        <a:lstStyle/>
        <a:p>
          <a:r>
            <a:rPr lang="en-US" dirty="0"/>
            <a:t>6. Define deductions ( training compensation, bank costs,..)</a:t>
          </a:r>
        </a:p>
      </dgm:t>
    </dgm:pt>
    <dgm:pt modelId="{7B78D8EF-0A67-40DA-9DA7-7D496101C06C}" type="parTrans" cxnId="{4653D1AB-3B90-4C76-939F-0069FD9FFDF7}">
      <dgm:prSet/>
      <dgm:spPr/>
      <dgm:t>
        <a:bodyPr/>
        <a:lstStyle/>
        <a:p>
          <a:endParaRPr lang="en-US"/>
        </a:p>
      </dgm:t>
    </dgm:pt>
    <dgm:pt modelId="{62E001E1-8B93-4F4E-A615-E8B9F258E312}" type="sibTrans" cxnId="{4653D1AB-3B90-4C76-939F-0069FD9FFDF7}">
      <dgm:prSet/>
      <dgm:spPr/>
      <dgm:t>
        <a:bodyPr/>
        <a:lstStyle/>
        <a:p>
          <a:endParaRPr lang="en-US"/>
        </a:p>
      </dgm:t>
    </dgm:pt>
    <dgm:pt modelId="{37572D75-7E06-4C04-BFE7-4362EEA220EB}">
      <dgm:prSet/>
      <dgm:spPr/>
      <dgm:t>
        <a:bodyPr/>
        <a:lstStyle/>
        <a:p>
          <a:r>
            <a:rPr lang="en-US" dirty="0"/>
            <a:t>7. Mechanisms to ensure payments: penalties, acceleration clauses, bank guarantees…</a:t>
          </a:r>
        </a:p>
      </dgm:t>
    </dgm:pt>
    <dgm:pt modelId="{8C44AEAD-EB1F-45D4-8951-7D9FA116A089}" type="parTrans" cxnId="{298B55DB-47D3-44C8-837D-9E59000F3D27}">
      <dgm:prSet/>
      <dgm:spPr/>
      <dgm:t>
        <a:bodyPr/>
        <a:lstStyle/>
        <a:p>
          <a:endParaRPr lang="en-US"/>
        </a:p>
      </dgm:t>
    </dgm:pt>
    <dgm:pt modelId="{9D70B506-02B7-4A53-9445-F7E6D897705E}" type="sibTrans" cxnId="{298B55DB-47D3-44C8-837D-9E59000F3D27}">
      <dgm:prSet/>
      <dgm:spPr/>
      <dgm:t>
        <a:bodyPr/>
        <a:lstStyle/>
        <a:p>
          <a:endParaRPr lang="en-US"/>
        </a:p>
      </dgm:t>
    </dgm:pt>
    <dgm:pt modelId="{69B5644C-6B03-4FF8-9750-E9639844D451}">
      <dgm:prSet/>
      <dgm:spPr/>
      <dgm:t>
        <a:bodyPr/>
        <a:lstStyle/>
        <a:p>
          <a:r>
            <a:rPr lang="en-US" dirty="0"/>
            <a:t>8.Diligently comply with the TMS</a:t>
          </a:r>
        </a:p>
      </dgm:t>
    </dgm:pt>
    <dgm:pt modelId="{371D9BCF-D5B4-46B1-9119-5EA70E653BDF}" type="parTrans" cxnId="{66050AA3-9CD9-4EEC-A06A-014CAF591418}">
      <dgm:prSet/>
      <dgm:spPr/>
      <dgm:t>
        <a:bodyPr/>
        <a:lstStyle/>
        <a:p>
          <a:endParaRPr lang="en-US"/>
        </a:p>
      </dgm:t>
    </dgm:pt>
    <dgm:pt modelId="{03B65551-AAFF-49AF-B3C2-53298BBD3F3C}" type="sibTrans" cxnId="{66050AA3-9CD9-4EEC-A06A-014CAF591418}">
      <dgm:prSet/>
      <dgm:spPr/>
      <dgm:t>
        <a:bodyPr/>
        <a:lstStyle/>
        <a:p>
          <a:endParaRPr lang="en-US"/>
        </a:p>
      </dgm:t>
    </dgm:pt>
    <dgm:pt modelId="{3FC0A928-03FC-435B-A7D3-2C6E1BA78905}">
      <dgm:prSet/>
      <dgm:spPr/>
      <dgm:t>
        <a:bodyPr/>
        <a:lstStyle/>
        <a:p>
          <a:r>
            <a:rPr lang="en-US" dirty="0"/>
            <a:t>9.Make sure to have access to FIFA Legal Portal</a:t>
          </a:r>
        </a:p>
      </dgm:t>
    </dgm:pt>
    <dgm:pt modelId="{D3015A8B-2CE2-4E13-BDF8-081470BC094A}" type="sibTrans" cxnId="{AE1F9997-55B9-4ADA-B72E-B36D88314521}">
      <dgm:prSet/>
      <dgm:spPr/>
      <dgm:t>
        <a:bodyPr/>
        <a:lstStyle/>
        <a:p>
          <a:endParaRPr lang="en-US"/>
        </a:p>
      </dgm:t>
    </dgm:pt>
    <dgm:pt modelId="{1196E3BA-33BF-4070-86D4-FFB0A9C80286}" type="parTrans" cxnId="{AE1F9997-55B9-4ADA-B72E-B36D88314521}">
      <dgm:prSet/>
      <dgm:spPr/>
      <dgm:t>
        <a:bodyPr/>
        <a:lstStyle/>
        <a:p>
          <a:endParaRPr lang="en-US"/>
        </a:p>
      </dgm:t>
    </dgm:pt>
    <dgm:pt modelId="{3C61E564-759A-164B-BEC9-07360E659626}" type="pres">
      <dgm:prSet presAssocID="{631F74A1-43B4-4C7C-A1B3-142881E83850}" presName="linear" presStyleCnt="0">
        <dgm:presLayoutVars>
          <dgm:animLvl val="lvl"/>
          <dgm:resizeHandles val="exact"/>
        </dgm:presLayoutVars>
      </dgm:prSet>
      <dgm:spPr/>
    </dgm:pt>
    <dgm:pt modelId="{0CFE065C-2D6E-7B49-9CDD-4BEE1899CA3A}" type="pres">
      <dgm:prSet presAssocID="{C29071EB-0BE2-4D60-80A4-AF97D6BF2B4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3B8D1D0-2849-1E4A-91E5-2504E774B84A}" type="pres">
      <dgm:prSet presAssocID="{62E001E1-8B93-4F4E-A615-E8B9F258E312}" presName="spacer" presStyleCnt="0"/>
      <dgm:spPr/>
    </dgm:pt>
    <dgm:pt modelId="{27BED439-D390-1944-99CE-9B7953E47A13}" type="pres">
      <dgm:prSet presAssocID="{37572D75-7E06-4C04-BFE7-4362EEA220E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0134C5D-2B41-2945-85F8-E9D1014E9D5C}" type="pres">
      <dgm:prSet presAssocID="{9D70B506-02B7-4A53-9445-F7E6D897705E}" presName="spacer" presStyleCnt="0"/>
      <dgm:spPr/>
    </dgm:pt>
    <dgm:pt modelId="{762ACF63-7A25-1B41-9513-3819CCB9176E}" type="pres">
      <dgm:prSet presAssocID="{69B5644C-6B03-4FF8-9750-E9639844D451}" presName="parentText" presStyleLbl="node1" presStyleIdx="2" presStyleCnt="4" custLinFactNeighborX="-3832" custLinFactNeighborY="-4194">
        <dgm:presLayoutVars>
          <dgm:chMax val="0"/>
          <dgm:bulletEnabled val="1"/>
        </dgm:presLayoutVars>
      </dgm:prSet>
      <dgm:spPr/>
    </dgm:pt>
    <dgm:pt modelId="{60ED8B2D-AE50-B443-8408-64243580C0EB}" type="pres">
      <dgm:prSet presAssocID="{03B65551-AAFF-49AF-B3C2-53298BBD3F3C}" presName="spacer" presStyleCnt="0"/>
      <dgm:spPr/>
    </dgm:pt>
    <dgm:pt modelId="{2B42CEA0-7D0E-4245-B0E1-326E6F1DC083}" type="pres">
      <dgm:prSet presAssocID="{3FC0A928-03FC-435B-A7D3-2C6E1BA7890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510812C-DD41-0B4E-87AC-EAF0DDE1EB7C}" type="presOf" srcId="{631F74A1-43B4-4C7C-A1B3-142881E83850}" destId="{3C61E564-759A-164B-BEC9-07360E659626}" srcOrd="0" destOrd="0" presId="urn:microsoft.com/office/officeart/2005/8/layout/vList2"/>
    <dgm:cxn modelId="{170B7B3F-5CAF-D746-ACE4-628998721CD8}" type="presOf" srcId="{C29071EB-0BE2-4D60-80A4-AF97D6BF2B45}" destId="{0CFE065C-2D6E-7B49-9CDD-4BEE1899CA3A}" srcOrd="0" destOrd="0" presId="urn:microsoft.com/office/officeart/2005/8/layout/vList2"/>
    <dgm:cxn modelId="{967A2D58-D9D9-DE4E-8425-6A47C42527EC}" type="presOf" srcId="{69B5644C-6B03-4FF8-9750-E9639844D451}" destId="{762ACF63-7A25-1B41-9513-3819CCB9176E}" srcOrd="0" destOrd="0" presId="urn:microsoft.com/office/officeart/2005/8/layout/vList2"/>
    <dgm:cxn modelId="{C4689E8E-A85B-974B-9E41-7043299678E0}" type="presOf" srcId="{3FC0A928-03FC-435B-A7D3-2C6E1BA78905}" destId="{2B42CEA0-7D0E-4245-B0E1-326E6F1DC083}" srcOrd="0" destOrd="0" presId="urn:microsoft.com/office/officeart/2005/8/layout/vList2"/>
    <dgm:cxn modelId="{AE1F9997-55B9-4ADA-B72E-B36D88314521}" srcId="{631F74A1-43B4-4C7C-A1B3-142881E83850}" destId="{3FC0A928-03FC-435B-A7D3-2C6E1BA78905}" srcOrd="3" destOrd="0" parTransId="{1196E3BA-33BF-4070-86D4-FFB0A9C80286}" sibTransId="{D3015A8B-2CE2-4E13-BDF8-081470BC094A}"/>
    <dgm:cxn modelId="{719EA4A1-E52A-6A43-A619-DEE551E464A4}" type="presOf" srcId="{37572D75-7E06-4C04-BFE7-4362EEA220EB}" destId="{27BED439-D390-1944-99CE-9B7953E47A13}" srcOrd="0" destOrd="0" presId="urn:microsoft.com/office/officeart/2005/8/layout/vList2"/>
    <dgm:cxn modelId="{66050AA3-9CD9-4EEC-A06A-014CAF591418}" srcId="{631F74A1-43B4-4C7C-A1B3-142881E83850}" destId="{69B5644C-6B03-4FF8-9750-E9639844D451}" srcOrd="2" destOrd="0" parTransId="{371D9BCF-D5B4-46B1-9119-5EA70E653BDF}" sibTransId="{03B65551-AAFF-49AF-B3C2-53298BBD3F3C}"/>
    <dgm:cxn modelId="{4653D1AB-3B90-4C76-939F-0069FD9FFDF7}" srcId="{631F74A1-43B4-4C7C-A1B3-142881E83850}" destId="{C29071EB-0BE2-4D60-80A4-AF97D6BF2B45}" srcOrd="0" destOrd="0" parTransId="{7B78D8EF-0A67-40DA-9DA7-7D496101C06C}" sibTransId="{62E001E1-8B93-4F4E-A615-E8B9F258E312}"/>
    <dgm:cxn modelId="{298B55DB-47D3-44C8-837D-9E59000F3D27}" srcId="{631F74A1-43B4-4C7C-A1B3-142881E83850}" destId="{37572D75-7E06-4C04-BFE7-4362EEA220EB}" srcOrd="1" destOrd="0" parTransId="{8C44AEAD-EB1F-45D4-8951-7D9FA116A089}" sibTransId="{9D70B506-02B7-4A53-9445-F7E6D897705E}"/>
    <dgm:cxn modelId="{21CD3DAA-A9B4-1044-AED6-35374D11772D}" type="presParOf" srcId="{3C61E564-759A-164B-BEC9-07360E659626}" destId="{0CFE065C-2D6E-7B49-9CDD-4BEE1899CA3A}" srcOrd="0" destOrd="0" presId="urn:microsoft.com/office/officeart/2005/8/layout/vList2"/>
    <dgm:cxn modelId="{55F1CC3D-1F19-3544-B637-B58A9663214E}" type="presParOf" srcId="{3C61E564-759A-164B-BEC9-07360E659626}" destId="{33B8D1D0-2849-1E4A-91E5-2504E774B84A}" srcOrd="1" destOrd="0" presId="urn:microsoft.com/office/officeart/2005/8/layout/vList2"/>
    <dgm:cxn modelId="{4BD08E42-6D0E-5D41-B90A-2FA01BD1054B}" type="presParOf" srcId="{3C61E564-759A-164B-BEC9-07360E659626}" destId="{27BED439-D390-1944-99CE-9B7953E47A13}" srcOrd="2" destOrd="0" presId="urn:microsoft.com/office/officeart/2005/8/layout/vList2"/>
    <dgm:cxn modelId="{3644DC2D-3D97-744B-83CE-E66B57A4D425}" type="presParOf" srcId="{3C61E564-759A-164B-BEC9-07360E659626}" destId="{60134C5D-2B41-2945-85F8-E9D1014E9D5C}" srcOrd="3" destOrd="0" presId="urn:microsoft.com/office/officeart/2005/8/layout/vList2"/>
    <dgm:cxn modelId="{43C2AAD6-2C71-794A-ACA7-E43AD7034710}" type="presParOf" srcId="{3C61E564-759A-164B-BEC9-07360E659626}" destId="{762ACF63-7A25-1B41-9513-3819CCB9176E}" srcOrd="4" destOrd="0" presId="urn:microsoft.com/office/officeart/2005/8/layout/vList2"/>
    <dgm:cxn modelId="{F1EAF776-5436-3A47-89F4-405074DC9C4D}" type="presParOf" srcId="{3C61E564-759A-164B-BEC9-07360E659626}" destId="{60ED8B2D-AE50-B443-8408-64243580C0EB}" srcOrd="5" destOrd="0" presId="urn:microsoft.com/office/officeart/2005/8/layout/vList2"/>
    <dgm:cxn modelId="{C8B26133-6330-0340-9EB0-E5834E6266C1}" type="presParOf" srcId="{3C61E564-759A-164B-BEC9-07360E659626}" destId="{2B42CEA0-7D0E-4245-B0E1-326E6F1DC08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1F74A1-43B4-4C7C-A1B3-142881E83850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29071EB-0BE2-4D60-80A4-AF97D6BF2B45}">
      <dgm:prSet custT="1"/>
      <dgm:spPr/>
      <dgm:t>
        <a:bodyPr/>
        <a:lstStyle/>
        <a:p>
          <a:r>
            <a:rPr lang="en-US" sz="2000"/>
            <a:t>1</a:t>
          </a:r>
          <a:r>
            <a:rPr lang="en-US" sz="2400"/>
            <a:t>. Identify the legal framework (Law, CBA, FIFA Regulations)</a:t>
          </a:r>
          <a:endParaRPr lang="en-US" sz="2400" dirty="0"/>
        </a:p>
      </dgm:t>
    </dgm:pt>
    <dgm:pt modelId="{7B78D8EF-0A67-40DA-9DA7-7D496101C06C}" type="parTrans" cxnId="{4653D1AB-3B90-4C76-939F-0069FD9FFDF7}">
      <dgm:prSet/>
      <dgm:spPr/>
      <dgm:t>
        <a:bodyPr/>
        <a:lstStyle/>
        <a:p>
          <a:endParaRPr lang="en-US"/>
        </a:p>
      </dgm:t>
    </dgm:pt>
    <dgm:pt modelId="{62E001E1-8B93-4F4E-A615-E8B9F258E312}" type="sibTrans" cxnId="{4653D1AB-3B90-4C76-939F-0069FD9FFDF7}">
      <dgm:prSet/>
      <dgm:spPr/>
      <dgm:t>
        <a:bodyPr/>
        <a:lstStyle/>
        <a:p>
          <a:endParaRPr lang="en-US"/>
        </a:p>
      </dgm:t>
    </dgm:pt>
    <dgm:pt modelId="{37572D75-7E06-4C04-BFE7-4362EEA220EB}">
      <dgm:prSet custT="1"/>
      <dgm:spPr/>
      <dgm:t>
        <a:bodyPr/>
        <a:lstStyle/>
        <a:p>
          <a:r>
            <a:rPr lang="en-US" sz="2400"/>
            <a:t>2. check age of player (minor or not) and legal requirements</a:t>
          </a:r>
          <a:endParaRPr lang="en-US" sz="2400" dirty="0"/>
        </a:p>
      </dgm:t>
    </dgm:pt>
    <dgm:pt modelId="{8C44AEAD-EB1F-45D4-8951-7D9FA116A089}" type="parTrans" cxnId="{298B55DB-47D3-44C8-837D-9E59000F3D27}">
      <dgm:prSet/>
      <dgm:spPr/>
      <dgm:t>
        <a:bodyPr/>
        <a:lstStyle/>
        <a:p>
          <a:endParaRPr lang="en-US"/>
        </a:p>
      </dgm:t>
    </dgm:pt>
    <dgm:pt modelId="{9D70B506-02B7-4A53-9445-F7E6D897705E}" type="sibTrans" cxnId="{298B55DB-47D3-44C8-837D-9E59000F3D27}">
      <dgm:prSet/>
      <dgm:spPr/>
      <dgm:t>
        <a:bodyPr/>
        <a:lstStyle/>
        <a:p>
          <a:endParaRPr lang="en-US"/>
        </a:p>
      </dgm:t>
    </dgm:pt>
    <dgm:pt modelId="{69B5644C-6B03-4FF8-9750-E9639844D451}">
      <dgm:prSet custT="1"/>
      <dgm:spPr/>
      <dgm:t>
        <a:bodyPr/>
        <a:lstStyle/>
        <a:p>
          <a:r>
            <a:rPr lang="en-US" sz="2400"/>
            <a:t>3. Act always in good faith (otherwise culpa in contrahendo)</a:t>
          </a:r>
          <a:endParaRPr lang="en-US" sz="2400" dirty="0"/>
        </a:p>
      </dgm:t>
    </dgm:pt>
    <dgm:pt modelId="{371D9BCF-D5B4-46B1-9119-5EA70E653BDF}" type="parTrans" cxnId="{66050AA3-9CD9-4EEC-A06A-014CAF591418}">
      <dgm:prSet/>
      <dgm:spPr/>
      <dgm:t>
        <a:bodyPr/>
        <a:lstStyle/>
        <a:p>
          <a:endParaRPr lang="en-US"/>
        </a:p>
      </dgm:t>
    </dgm:pt>
    <dgm:pt modelId="{03B65551-AAFF-49AF-B3C2-53298BBD3F3C}" type="sibTrans" cxnId="{66050AA3-9CD9-4EEC-A06A-014CAF591418}">
      <dgm:prSet/>
      <dgm:spPr/>
      <dgm:t>
        <a:bodyPr/>
        <a:lstStyle/>
        <a:p>
          <a:endParaRPr lang="en-US"/>
        </a:p>
      </dgm:t>
    </dgm:pt>
    <dgm:pt modelId="{9EAACD0F-19FF-4D8D-8CBA-CCFC3EE13336}">
      <dgm:prSet custT="1"/>
      <dgm:spPr/>
      <dgm:t>
        <a:bodyPr/>
        <a:lstStyle/>
        <a:p>
          <a:r>
            <a:rPr lang="en-US" sz="2400"/>
            <a:t>5. bonus, fringe benefits </a:t>
          </a:r>
          <a:endParaRPr lang="en-US" sz="2400" dirty="0"/>
        </a:p>
      </dgm:t>
    </dgm:pt>
    <dgm:pt modelId="{3242A4C9-FA2F-45EB-887C-B8F2A3BFD251}" type="sibTrans" cxnId="{CF1DDC24-CFC9-4E90-BF18-18ED1A28D116}">
      <dgm:prSet/>
      <dgm:spPr/>
      <dgm:t>
        <a:bodyPr/>
        <a:lstStyle/>
        <a:p>
          <a:endParaRPr lang="en-US"/>
        </a:p>
      </dgm:t>
    </dgm:pt>
    <dgm:pt modelId="{68DB1D3F-D57E-4AE6-9E73-7F82C4C64942}" type="parTrans" cxnId="{CF1DDC24-CFC9-4E90-BF18-18ED1A28D116}">
      <dgm:prSet/>
      <dgm:spPr/>
      <dgm:t>
        <a:bodyPr/>
        <a:lstStyle/>
        <a:p>
          <a:endParaRPr lang="en-US"/>
        </a:p>
      </dgm:t>
    </dgm:pt>
    <dgm:pt modelId="{3FC0A928-03FC-435B-A7D3-2C6E1BA78905}">
      <dgm:prSet custT="1"/>
      <dgm:spPr/>
      <dgm:t>
        <a:bodyPr/>
        <a:lstStyle/>
        <a:p>
          <a:r>
            <a:rPr lang="en-US" sz="2400"/>
            <a:t>4.Focus on essentialia negotii : names of the parties, remuneration, duration,  date, signature of the parties</a:t>
          </a:r>
          <a:endParaRPr lang="en-US" sz="2400" dirty="0"/>
        </a:p>
      </dgm:t>
    </dgm:pt>
    <dgm:pt modelId="{D3015A8B-2CE2-4E13-BDF8-081470BC094A}" type="sibTrans" cxnId="{AE1F9997-55B9-4ADA-B72E-B36D88314521}">
      <dgm:prSet/>
      <dgm:spPr/>
      <dgm:t>
        <a:bodyPr/>
        <a:lstStyle/>
        <a:p>
          <a:endParaRPr lang="en-US"/>
        </a:p>
      </dgm:t>
    </dgm:pt>
    <dgm:pt modelId="{1196E3BA-33BF-4070-86D4-FFB0A9C80286}" type="parTrans" cxnId="{AE1F9997-55B9-4ADA-B72E-B36D88314521}">
      <dgm:prSet/>
      <dgm:spPr/>
      <dgm:t>
        <a:bodyPr/>
        <a:lstStyle/>
        <a:p>
          <a:endParaRPr lang="en-US"/>
        </a:p>
      </dgm:t>
    </dgm:pt>
    <dgm:pt modelId="{4681BC45-670B-AA48-9A19-72AA94CDED0F}" type="pres">
      <dgm:prSet presAssocID="{631F74A1-43B4-4C7C-A1B3-142881E83850}" presName="linear" presStyleCnt="0">
        <dgm:presLayoutVars>
          <dgm:animLvl val="lvl"/>
          <dgm:resizeHandles val="exact"/>
        </dgm:presLayoutVars>
      </dgm:prSet>
      <dgm:spPr/>
    </dgm:pt>
    <dgm:pt modelId="{BB98EF51-8A45-DB48-A56B-E59C541B0749}" type="pres">
      <dgm:prSet presAssocID="{C29071EB-0BE2-4D60-80A4-AF97D6BF2B45}" presName="parentText" presStyleLbl="node1" presStyleIdx="0" presStyleCnt="5" custLinFactNeighborX="-1769" custLinFactNeighborY="26906">
        <dgm:presLayoutVars>
          <dgm:chMax val="0"/>
          <dgm:bulletEnabled val="1"/>
        </dgm:presLayoutVars>
      </dgm:prSet>
      <dgm:spPr/>
    </dgm:pt>
    <dgm:pt modelId="{EF5A0FE5-C96E-F143-A1E7-D94DA7882E4C}" type="pres">
      <dgm:prSet presAssocID="{62E001E1-8B93-4F4E-A615-E8B9F258E312}" presName="spacer" presStyleCnt="0"/>
      <dgm:spPr/>
    </dgm:pt>
    <dgm:pt modelId="{8112CBED-9B37-BD4D-BFFE-F9621ED5CF54}" type="pres">
      <dgm:prSet presAssocID="{37572D75-7E06-4C04-BFE7-4362EEA220E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B97CA92-D34B-BE47-BE36-CF1C25A65F20}" type="pres">
      <dgm:prSet presAssocID="{9D70B506-02B7-4A53-9445-F7E6D897705E}" presName="spacer" presStyleCnt="0"/>
      <dgm:spPr/>
    </dgm:pt>
    <dgm:pt modelId="{29C4B04B-EAE0-3445-B777-1EE3416D632F}" type="pres">
      <dgm:prSet presAssocID="{69B5644C-6B03-4FF8-9750-E9639844D451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E5B5402-285B-7348-9267-01BF98A4209E}" type="pres">
      <dgm:prSet presAssocID="{03B65551-AAFF-49AF-B3C2-53298BBD3F3C}" presName="spacer" presStyleCnt="0"/>
      <dgm:spPr/>
    </dgm:pt>
    <dgm:pt modelId="{3D924F46-7FFE-BF48-940E-9D3CBF27C030}" type="pres">
      <dgm:prSet presAssocID="{3FC0A928-03FC-435B-A7D3-2C6E1BA7890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088ACAC-DAE9-F046-AC72-E216450A99A4}" type="pres">
      <dgm:prSet presAssocID="{D3015A8B-2CE2-4E13-BDF8-081470BC094A}" presName="spacer" presStyleCnt="0"/>
      <dgm:spPr/>
    </dgm:pt>
    <dgm:pt modelId="{66034645-ACE4-1949-B2AC-792719488B06}" type="pres">
      <dgm:prSet presAssocID="{9EAACD0F-19FF-4D8D-8CBA-CCFC3EE1333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C33F80D-2E7D-ED4B-B9B7-A421325641A2}" type="presOf" srcId="{631F74A1-43B4-4C7C-A1B3-142881E83850}" destId="{4681BC45-670B-AA48-9A19-72AA94CDED0F}" srcOrd="0" destOrd="0" presId="urn:microsoft.com/office/officeart/2005/8/layout/vList2"/>
    <dgm:cxn modelId="{CF1DDC24-CFC9-4E90-BF18-18ED1A28D116}" srcId="{631F74A1-43B4-4C7C-A1B3-142881E83850}" destId="{9EAACD0F-19FF-4D8D-8CBA-CCFC3EE13336}" srcOrd="4" destOrd="0" parTransId="{68DB1D3F-D57E-4AE6-9E73-7F82C4C64942}" sibTransId="{3242A4C9-FA2F-45EB-887C-B8F2A3BFD251}"/>
    <dgm:cxn modelId="{3C4C5450-2E92-894B-B696-92DFB470A12B}" type="presOf" srcId="{3FC0A928-03FC-435B-A7D3-2C6E1BA78905}" destId="{3D924F46-7FFE-BF48-940E-9D3CBF27C030}" srcOrd="0" destOrd="0" presId="urn:microsoft.com/office/officeart/2005/8/layout/vList2"/>
    <dgm:cxn modelId="{B4924E6E-C87D-4D4E-96C3-D9BA8E62C374}" type="presOf" srcId="{C29071EB-0BE2-4D60-80A4-AF97D6BF2B45}" destId="{BB98EF51-8A45-DB48-A56B-E59C541B0749}" srcOrd="0" destOrd="0" presId="urn:microsoft.com/office/officeart/2005/8/layout/vList2"/>
    <dgm:cxn modelId="{CF52347B-CF99-E44D-BFD3-C606C771B71F}" type="presOf" srcId="{69B5644C-6B03-4FF8-9750-E9639844D451}" destId="{29C4B04B-EAE0-3445-B777-1EE3416D632F}" srcOrd="0" destOrd="0" presId="urn:microsoft.com/office/officeart/2005/8/layout/vList2"/>
    <dgm:cxn modelId="{93C48190-2604-3B47-91CF-632DD6DBBC1D}" type="presOf" srcId="{37572D75-7E06-4C04-BFE7-4362EEA220EB}" destId="{8112CBED-9B37-BD4D-BFFE-F9621ED5CF54}" srcOrd="0" destOrd="0" presId="urn:microsoft.com/office/officeart/2005/8/layout/vList2"/>
    <dgm:cxn modelId="{AE1F9997-55B9-4ADA-B72E-B36D88314521}" srcId="{631F74A1-43B4-4C7C-A1B3-142881E83850}" destId="{3FC0A928-03FC-435B-A7D3-2C6E1BA78905}" srcOrd="3" destOrd="0" parTransId="{1196E3BA-33BF-4070-86D4-FFB0A9C80286}" sibTransId="{D3015A8B-2CE2-4E13-BDF8-081470BC094A}"/>
    <dgm:cxn modelId="{66050AA3-9CD9-4EEC-A06A-014CAF591418}" srcId="{631F74A1-43B4-4C7C-A1B3-142881E83850}" destId="{69B5644C-6B03-4FF8-9750-E9639844D451}" srcOrd="2" destOrd="0" parTransId="{371D9BCF-D5B4-46B1-9119-5EA70E653BDF}" sibTransId="{03B65551-AAFF-49AF-B3C2-53298BBD3F3C}"/>
    <dgm:cxn modelId="{4653D1AB-3B90-4C76-939F-0069FD9FFDF7}" srcId="{631F74A1-43B4-4C7C-A1B3-142881E83850}" destId="{C29071EB-0BE2-4D60-80A4-AF97D6BF2B45}" srcOrd="0" destOrd="0" parTransId="{7B78D8EF-0A67-40DA-9DA7-7D496101C06C}" sibTransId="{62E001E1-8B93-4F4E-A615-E8B9F258E312}"/>
    <dgm:cxn modelId="{C659D9C6-906E-BC43-BD2A-5844AF0985E7}" type="presOf" srcId="{9EAACD0F-19FF-4D8D-8CBA-CCFC3EE13336}" destId="{66034645-ACE4-1949-B2AC-792719488B06}" srcOrd="0" destOrd="0" presId="urn:microsoft.com/office/officeart/2005/8/layout/vList2"/>
    <dgm:cxn modelId="{298B55DB-47D3-44C8-837D-9E59000F3D27}" srcId="{631F74A1-43B4-4C7C-A1B3-142881E83850}" destId="{37572D75-7E06-4C04-BFE7-4362EEA220EB}" srcOrd="1" destOrd="0" parTransId="{8C44AEAD-EB1F-45D4-8951-7D9FA116A089}" sibTransId="{9D70B506-02B7-4A53-9445-F7E6D897705E}"/>
    <dgm:cxn modelId="{3EFB7918-E4BB-BB4C-BD54-7573ADB7886F}" type="presParOf" srcId="{4681BC45-670B-AA48-9A19-72AA94CDED0F}" destId="{BB98EF51-8A45-DB48-A56B-E59C541B0749}" srcOrd="0" destOrd="0" presId="urn:microsoft.com/office/officeart/2005/8/layout/vList2"/>
    <dgm:cxn modelId="{FF54317D-923E-0247-8592-4FCFD0758BFC}" type="presParOf" srcId="{4681BC45-670B-AA48-9A19-72AA94CDED0F}" destId="{EF5A0FE5-C96E-F143-A1E7-D94DA7882E4C}" srcOrd="1" destOrd="0" presId="urn:microsoft.com/office/officeart/2005/8/layout/vList2"/>
    <dgm:cxn modelId="{CF312969-FE07-F54F-9D47-05241C8B6F03}" type="presParOf" srcId="{4681BC45-670B-AA48-9A19-72AA94CDED0F}" destId="{8112CBED-9B37-BD4D-BFFE-F9621ED5CF54}" srcOrd="2" destOrd="0" presId="urn:microsoft.com/office/officeart/2005/8/layout/vList2"/>
    <dgm:cxn modelId="{23A71CCD-FD27-EA48-97FC-339BBC675258}" type="presParOf" srcId="{4681BC45-670B-AA48-9A19-72AA94CDED0F}" destId="{1B97CA92-D34B-BE47-BE36-CF1C25A65F20}" srcOrd="3" destOrd="0" presId="urn:microsoft.com/office/officeart/2005/8/layout/vList2"/>
    <dgm:cxn modelId="{2B5266C1-78DE-6344-AEED-4D80936E9791}" type="presParOf" srcId="{4681BC45-670B-AA48-9A19-72AA94CDED0F}" destId="{29C4B04B-EAE0-3445-B777-1EE3416D632F}" srcOrd="4" destOrd="0" presId="urn:microsoft.com/office/officeart/2005/8/layout/vList2"/>
    <dgm:cxn modelId="{12DB82B6-FB62-9D40-B046-A005324EA221}" type="presParOf" srcId="{4681BC45-670B-AA48-9A19-72AA94CDED0F}" destId="{CE5B5402-285B-7348-9267-01BF98A4209E}" srcOrd="5" destOrd="0" presId="urn:microsoft.com/office/officeart/2005/8/layout/vList2"/>
    <dgm:cxn modelId="{917237D9-510A-B043-8258-523A693F9B0A}" type="presParOf" srcId="{4681BC45-670B-AA48-9A19-72AA94CDED0F}" destId="{3D924F46-7FFE-BF48-940E-9D3CBF27C030}" srcOrd="6" destOrd="0" presId="urn:microsoft.com/office/officeart/2005/8/layout/vList2"/>
    <dgm:cxn modelId="{D40FACE8-F235-8042-A4FC-67D130AAA811}" type="presParOf" srcId="{4681BC45-670B-AA48-9A19-72AA94CDED0F}" destId="{E088ACAC-DAE9-F046-AC72-E216450A99A4}" srcOrd="7" destOrd="0" presId="urn:microsoft.com/office/officeart/2005/8/layout/vList2"/>
    <dgm:cxn modelId="{55D3FC39-57EE-EE49-8136-AF24F0E2144D}" type="presParOf" srcId="{4681BC45-670B-AA48-9A19-72AA94CDED0F}" destId="{66034645-ACE4-1949-B2AC-792719488B0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1F74A1-43B4-4C7C-A1B3-142881E83850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29071EB-0BE2-4D60-80A4-AF97D6BF2B45}">
      <dgm:prSet/>
      <dgm:spPr/>
      <dgm:t>
        <a:bodyPr/>
        <a:lstStyle/>
        <a:p>
          <a:r>
            <a:rPr lang="en-US" dirty="0"/>
            <a:t>6. Consider commercial and marketing aspects (Image Rights – </a:t>
          </a:r>
          <a:r>
            <a:rPr lang="en-US" dirty="0" err="1"/>
            <a:t>apparences</a:t>
          </a:r>
          <a:r>
            <a:rPr lang="en-US" dirty="0"/>
            <a:t>)</a:t>
          </a:r>
        </a:p>
      </dgm:t>
    </dgm:pt>
    <dgm:pt modelId="{7B78D8EF-0A67-40DA-9DA7-7D496101C06C}" type="parTrans" cxnId="{4653D1AB-3B90-4C76-939F-0069FD9FFDF7}">
      <dgm:prSet/>
      <dgm:spPr/>
      <dgm:t>
        <a:bodyPr/>
        <a:lstStyle/>
        <a:p>
          <a:endParaRPr lang="en-US"/>
        </a:p>
      </dgm:t>
    </dgm:pt>
    <dgm:pt modelId="{62E001E1-8B93-4F4E-A615-E8B9F258E312}" type="sibTrans" cxnId="{4653D1AB-3B90-4C76-939F-0069FD9FFDF7}">
      <dgm:prSet/>
      <dgm:spPr/>
      <dgm:t>
        <a:bodyPr/>
        <a:lstStyle/>
        <a:p>
          <a:endParaRPr lang="en-US"/>
        </a:p>
      </dgm:t>
    </dgm:pt>
    <dgm:pt modelId="{37572D75-7E06-4C04-BFE7-4362EEA220EB}">
      <dgm:prSet/>
      <dgm:spPr/>
      <dgm:t>
        <a:bodyPr/>
        <a:lstStyle/>
        <a:p>
          <a:r>
            <a:rPr lang="en-US" dirty="0"/>
            <a:t>7. Buy out clauses –Termination clauses</a:t>
          </a:r>
        </a:p>
      </dgm:t>
    </dgm:pt>
    <dgm:pt modelId="{8C44AEAD-EB1F-45D4-8951-7D9FA116A089}" type="parTrans" cxnId="{298B55DB-47D3-44C8-837D-9E59000F3D27}">
      <dgm:prSet/>
      <dgm:spPr/>
      <dgm:t>
        <a:bodyPr/>
        <a:lstStyle/>
        <a:p>
          <a:endParaRPr lang="en-US"/>
        </a:p>
      </dgm:t>
    </dgm:pt>
    <dgm:pt modelId="{9D70B506-02B7-4A53-9445-F7E6D897705E}" type="sibTrans" cxnId="{298B55DB-47D3-44C8-837D-9E59000F3D27}">
      <dgm:prSet/>
      <dgm:spPr/>
      <dgm:t>
        <a:bodyPr/>
        <a:lstStyle/>
        <a:p>
          <a:endParaRPr lang="en-US"/>
        </a:p>
      </dgm:t>
    </dgm:pt>
    <dgm:pt modelId="{69B5644C-6B03-4FF8-9750-E9639844D451}">
      <dgm:prSet/>
      <dgm:spPr/>
      <dgm:t>
        <a:bodyPr/>
        <a:lstStyle/>
        <a:p>
          <a:r>
            <a:rPr lang="en-US" dirty="0"/>
            <a:t>8. Tax obligations</a:t>
          </a:r>
        </a:p>
      </dgm:t>
    </dgm:pt>
    <dgm:pt modelId="{371D9BCF-D5B4-46B1-9119-5EA70E653BDF}" type="parTrans" cxnId="{66050AA3-9CD9-4EEC-A06A-014CAF591418}">
      <dgm:prSet/>
      <dgm:spPr/>
      <dgm:t>
        <a:bodyPr/>
        <a:lstStyle/>
        <a:p>
          <a:endParaRPr lang="en-US"/>
        </a:p>
      </dgm:t>
    </dgm:pt>
    <dgm:pt modelId="{03B65551-AAFF-49AF-B3C2-53298BBD3F3C}" type="sibTrans" cxnId="{66050AA3-9CD9-4EEC-A06A-014CAF591418}">
      <dgm:prSet/>
      <dgm:spPr/>
      <dgm:t>
        <a:bodyPr/>
        <a:lstStyle/>
        <a:p>
          <a:endParaRPr lang="en-US"/>
        </a:p>
      </dgm:t>
    </dgm:pt>
    <dgm:pt modelId="{9EAACD0F-19FF-4D8D-8CBA-CCFC3EE13336}">
      <dgm:prSet/>
      <dgm:spPr/>
      <dgm:t>
        <a:bodyPr/>
        <a:lstStyle/>
        <a:p>
          <a:r>
            <a:rPr lang="en-US" dirty="0"/>
            <a:t>10. VISA on time</a:t>
          </a:r>
        </a:p>
      </dgm:t>
    </dgm:pt>
    <dgm:pt modelId="{3242A4C9-FA2F-45EB-887C-B8F2A3BFD251}" type="sibTrans" cxnId="{CF1DDC24-CFC9-4E90-BF18-18ED1A28D116}">
      <dgm:prSet/>
      <dgm:spPr/>
      <dgm:t>
        <a:bodyPr/>
        <a:lstStyle/>
        <a:p>
          <a:endParaRPr lang="en-US"/>
        </a:p>
      </dgm:t>
    </dgm:pt>
    <dgm:pt modelId="{68DB1D3F-D57E-4AE6-9E73-7F82C4C64942}" type="parTrans" cxnId="{CF1DDC24-CFC9-4E90-BF18-18ED1A28D116}">
      <dgm:prSet/>
      <dgm:spPr/>
      <dgm:t>
        <a:bodyPr/>
        <a:lstStyle/>
        <a:p>
          <a:endParaRPr lang="en-US"/>
        </a:p>
      </dgm:t>
    </dgm:pt>
    <dgm:pt modelId="{3FC0A928-03FC-435B-A7D3-2C6E1BA78905}">
      <dgm:prSet/>
      <dgm:spPr/>
      <dgm:t>
        <a:bodyPr/>
        <a:lstStyle/>
        <a:p>
          <a:r>
            <a:rPr lang="en-US" dirty="0"/>
            <a:t>9.Signature after the medical visit</a:t>
          </a:r>
        </a:p>
      </dgm:t>
    </dgm:pt>
    <dgm:pt modelId="{D3015A8B-2CE2-4E13-BDF8-081470BC094A}" type="sibTrans" cxnId="{AE1F9997-55B9-4ADA-B72E-B36D88314521}">
      <dgm:prSet/>
      <dgm:spPr/>
      <dgm:t>
        <a:bodyPr/>
        <a:lstStyle/>
        <a:p>
          <a:endParaRPr lang="en-US"/>
        </a:p>
      </dgm:t>
    </dgm:pt>
    <dgm:pt modelId="{1196E3BA-33BF-4070-86D4-FFB0A9C80286}" type="parTrans" cxnId="{AE1F9997-55B9-4ADA-B72E-B36D88314521}">
      <dgm:prSet/>
      <dgm:spPr/>
      <dgm:t>
        <a:bodyPr/>
        <a:lstStyle/>
        <a:p>
          <a:endParaRPr lang="en-US"/>
        </a:p>
      </dgm:t>
    </dgm:pt>
    <dgm:pt modelId="{00A8DDF1-9B37-4D45-878E-A60EE1CE28A5}">
      <dgm:prSet/>
      <dgm:spPr/>
      <dgm:t>
        <a:bodyPr/>
        <a:lstStyle/>
        <a:p>
          <a:r>
            <a:rPr lang="en-US" dirty="0"/>
            <a:t>11.Comply with TMS formalities</a:t>
          </a:r>
        </a:p>
      </dgm:t>
    </dgm:pt>
    <dgm:pt modelId="{FA577C79-6F36-4D48-AF3F-776FB57D20F2}" type="parTrans" cxnId="{446DE23F-4163-6443-8664-710815AAE375}">
      <dgm:prSet/>
      <dgm:spPr/>
      <dgm:t>
        <a:bodyPr/>
        <a:lstStyle/>
        <a:p>
          <a:endParaRPr lang="en-GB"/>
        </a:p>
      </dgm:t>
    </dgm:pt>
    <dgm:pt modelId="{6F1382D6-D149-D940-B238-3EB2485B1DBA}" type="sibTrans" cxnId="{446DE23F-4163-6443-8664-710815AAE375}">
      <dgm:prSet/>
      <dgm:spPr/>
      <dgm:t>
        <a:bodyPr/>
        <a:lstStyle/>
        <a:p>
          <a:endParaRPr lang="en-GB"/>
        </a:p>
      </dgm:t>
    </dgm:pt>
    <dgm:pt modelId="{C1D957E5-5785-9A4D-A26B-FCF816048635}" type="pres">
      <dgm:prSet presAssocID="{631F74A1-43B4-4C7C-A1B3-142881E83850}" presName="linear" presStyleCnt="0">
        <dgm:presLayoutVars>
          <dgm:animLvl val="lvl"/>
          <dgm:resizeHandles val="exact"/>
        </dgm:presLayoutVars>
      </dgm:prSet>
      <dgm:spPr/>
    </dgm:pt>
    <dgm:pt modelId="{16C1B931-44C1-CF46-8FAD-F46948A1C040}" type="pres">
      <dgm:prSet presAssocID="{C29071EB-0BE2-4D60-80A4-AF97D6BF2B4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8D2655B-693E-734C-820C-2FC4614DACEB}" type="pres">
      <dgm:prSet presAssocID="{62E001E1-8B93-4F4E-A615-E8B9F258E312}" presName="spacer" presStyleCnt="0"/>
      <dgm:spPr/>
    </dgm:pt>
    <dgm:pt modelId="{DA73CE5B-E98D-4F49-8EBC-95D8DA7E44D8}" type="pres">
      <dgm:prSet presAssocID="{37572D75-7E06-4C04-BFE7-4362EEA220E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239CABA-03B6-FD47-81DF-174A80C2F736}" type="pres">
      <dgm:prSet presAssocID="{9D70B506-02B7-4A53-9445-F7E6D897705E}" presName="spacer" presStyleCnt="0"/>
      <dgm:spPr/>
    </dgm:pt>
    <dgm:pt modelId="{36C582D3-5236-534E-BD06-37387E15B0F0}" type="pres">
      <dgm:prSet presAssocID="{69B5644C-6B03-4FF8-9750-E9639844D45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3470F85-DD42-B44B-B00B-368B93F2D5D8}" type="pres">
      <dgm:prSet presAssocID="{03B65551-AAFF-49AF-B3C2-53298BBD3F3C}" presName="spacer" presStyleCnt="0"/>
      <dgm:spPr/>
    </dgm:pt>
    <dgm:pt modelId="{F06C08A1-A0A7-1341-911B-A5874EADCC7D}" type="pres">
      <dgm:prSet presAssocID="{3FC0A928-03FC-435B-A7D3-2C6E1BA78905}" presName="parentText" presStyleLbl="node1" presStyleIdx="3" presStyleCnt="6" custLinFactNeighborX="1032" custLinFactNeighborY="39861">
        <dgm:presLayoutVars>
          <dgm:chMax val="0"/>
          <dgm:bulletEnabled val="1"/>
        </dgm:presLayoutVars>
      </dgm:prSet>
      <dgm:spPr/>
    </dgm:pt>
    <dgm:pt modelId="{C574650D-A16C-FD4A-AC68-ED12BABFE81D}" type="pres">
      <dgm:prSet presAssocID="{D3015A8B-2CE2-4E13-BDF8-081470BC094A}" presName="spacer" presStyleCnt="0"/>
      <dgm:spPr/>
    </dgm:pt>
    <dgm:pt modelId="{0260E7FD-6938-C046-98A8-6D72AD6FF176}" type="pres">
      <dgm:prSet presAssocID="{9EAACD0F-19FF-4D8D-8CBA-CCFC3EE13336}" presName="parentText" presStyleLbl="node1" presStyleIdx="4" presStyleCnt="6" custLinFactNeighborX="-3685" custLinFactNeighborY="52282">
        <dgm:presLayoutVars>
          <dgm:chMax val="0"/>
          <dgm:bulletEnabled val="1"/>
        </dgm:presLayoutVars>
      </dgm:prSet>
      <dgm:spPr/>
    </dgm:pt>
    <dgm:pt modelId="{5514C1E1-63C6-B34A-BDD6-6BAF7E928EA8}" type="pres">
      <dgm:prSet presAssocID="{3242A4C9-FA2F-45EB-887C-B8F2A3BFD251}" presName="spacer" presStyleCnt="0"/>
      <dgm:spPr/>
    </dgm:pt>
    <dgm:pt modelId="{63C7474F-D6A9-9044-BB86-65C7EB0A0D42}" type="pres">
      <dgm:prSet presAssocID="{00A8DDF1-9B37-4D45-878E-A60EE1CE28A5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DB83512-AB79-2241-ADF8-DFB864159B1C}" type="presOf" srcId="{9EAACD0F-19FF-4D8D-8CBA-CCFC3EE13336}" destId="{0260E7FD-6938-C046-98A8-6D72AD6FF176}" srcOrd="0" destOrd="0" presId="urn:microsoft.com/office/officeart/2005/8/layout/vList2"/>
    <dgm:cxn modelId="{A831651B-017D-3B48-897E-78475EDBE159}" type="presOf" srcId="{00A8DDF1-9B37-4D45-878E-A60EE1CE28A5}" destId="{63C7474F-D6A9-9044-BB86-65C7EB0A0D42}" srcOrd="0" destOrd="0" presId="urn:microsoft.com/office/officeart/2005/8/layout/vList2"/>
    <dgm:cxn modelId="{CF1DDC24-CFC9-4E90-BF18-18ED1A28D116}" srcId="{631F74A1-43B4-4C7C-A1B3-142881E83850}" destId="{9EAACD0F-19FF-4D8D-8CBA-CCFC3EE13336}" srcOrd="4" destOrd="0" parTransId="{68DB1D3F-D57E-4AE6-9E73-7F82C4C64942}" sibTransId="{3242A4C9-FA2F-45EB-887C-B8F2A3BFD251}"/>
    <dgm:cxn modelId="{446DE23F-4163-6443-8664-710815AAE375}" srcId="{631F74A1-43B4-4C7C-A1B3-142881E83850}" destId="{00A8DDF1-9B37-4D45-878E-A60EE1CE28A5}" srcOrd="5" destOrd="0" parTransId="{FA577C79-6F36-4D48-AF3F-776FB57D20F2}" sibTransId="{6F1382D6-D149-D940-B238-3EB2485B1DBA}"/>
    <dgm:cxn modelId="{0B7CDD68-98BD-0141-8052-20E40B86BCCB}" type="presOf" srcId="{69B5644C-6B03-4FF8-9750-E9639844D451}" destId="{36C582D3-5236-534E-BD06-37387E15B0F0}" srcOrd="0" destOrd="0" presId="urn:microsoft.com/office/officeart/2005/8/layout/vList2"/>
    <dgm:cxn modelId="{C5FAA369-CFCE-3C4F-87DC-8D276CDD5421}" type="presOf" srcId="{631F74A1-43B4-4C7C-A1B3-142881E83850}" destId="{C1D957E5-5785-9A4D-A26B-FCF816048635}" srcOrd="0" destOrd="0" presId="urn:microsoft.com/office/officeart/2005/8/layout/vList2"/>
    <dgm:cxn modelId="{AE1F9997-55B9-4ADA-B72E-B36D88314521}" srcId="{631F74A1-43B4-4C7C-A1B3-142881E83850}" destId="{3FC0A928-03FC-435B-A7D3-2C6E1BA78905}" srcOrd="3" destOrd="0" parTransId="{1196E3BA-33BF-4070-86D4-FFB0A9C80286}" sibTransId="{D3015A8B-2CE2-4E13-BDF8-081470BC094A}"/>
    <dgm:cxn modelId="{66050AA3-9CD9-4EEC-A06A-014CAF591418}" srcId="{631F74A1-43B4-4C7C-A1B3-142881E83850}" destId="{69B5644C-6B03-4FF8-9750-E9639844D451}" srcOrd="2" destOrd="0" parTransId="{371D9BCF-D5B4-46B1-9119-5EA70E653BDF}" sibTransId="{03B65551-AAFF-49AF-B3C2-53298BBD3F3C}"/>
    <dgm:cxn modelId="{4653D1AB-3B90-4C76-939F-0069FD9FFDF7}" srcId="{631F74A1-43B4-4C7C-A1B3-142881E83850}" destId="{C29071EB-0BE2-4D60-80A4-AF97D6BF2B45}" srcOrd="0" destOrd="0" parTransId="{7B78D8EF-0A67-40DA-9DA7-7D496101C06C}" sibTransId="{62E001E1-8B93-4F4E-A615-E8B9F258E312}"/>
    <dgm:cxn modelId="{D38C44D0-B577-D047-9159-881A4B4D85EF}" type="presOf" srcId="{3FC0A928-03FC-435B-A7D3-2C6E1BA78905}" destId="{F06C08A1-A0A7-1341-911B-A5874EADCC7D}" srcOrd="0" destOrd="0" presId="urn:microsoft.com/office/officeart/2005/8/layout/vList2"/>
    <dgm:cxn modelId="{9E974CD5-100A-D74C-B820-3283F6D85BBC}" type="presOf" srcId="{37572D75-7E06-4C04-BFE7-4362EEA220EB}" destId="{DA73CE5B-E98D-4F49-8EBC-95D8DA7E44D8}" srcOrd="0" destOrd="0" presId="urn:microsoft.com/office/officeart/2005/8/layout/vList2"/>
    <dgm:cxn modelId="{298B55DB-47D3-44C8-837D-9E59000F3D27}" srcId="{631F74A1-43B4-4C7C-A1B3-142881E83850}" destId="{37572D75-7E06-4C04-BFE7-4362EEA220EB}" srcOrd="1" destOrd="0" parTransId="{8C44AEAD-EB1F-45D4-8951-7D9FA116A089}" sibTransId="{9D70B506-02B7-4A53-9445-F7E6D897705E}"/>
    <dgm:cxn modelId="{355116DC-2667-C641-98C2-56E49FB52771}" type="presOf" srcId="{C29071EB-0BE2-4D60-80A4-AF97D6BF2B45}" destId="{16C1B931-44C1-CF46-8FAD-F46948A1C040}" srcOrd="0" destOrd="0" presId="urn:microsoft.com/office/officeart/2005/8/layout/vList2"/>
    <dgm:cxn modelId="{D2799F29-223E-7F4F-8022-D0E761BA3889}" type="presParOf" srcId="{C1D957E5-5785-9A4D-A26B-FCF816048635}" destId="{16C1B931-44C1-CF46-8FAD-F46948A1C040}" srcOrd="0" destOrd="0" presId="urn:microsoft.com/office/officeart/2005/8/layout/vList2"/>
    <dgm:cxn modelId="{65938239-DFC4-D94D-A7AE-BFC8871D6784}" type="presParOf" srcId="{C1D957E5-5785-9A4D-A26B-FCF816048635}" destId="{48D2655B-693E-734C-820C-2FC4614DACEB}" srcOrd="1" destOrd="0" presId="urn:microsoft.com/office/officeart/2005/8/layout/vList2"/>
    <dgm:cxn modelId="{586F60DD-4E67-D24B-8453-FD9E3AAE130E}" type="presParOf" srcId="{C1D957E5-5785-9A4D-A26B-FCF816048635}" destId="{DA73CE5B-E98D-4F49-8EBC-95D8DA7E44D8}" srcOrd="2" destOrd="0" presId="urn:microsoft.com/office/officeart/2005/8/layout/vList2"/>
    <dgm:cxn modelId="{9158B6E3-C1D5-1947-9537-8CB0C1510F1D}" type="presParOf" srcId="{C1D957E5-5785-9A4D-A26B-FCF816048635}" destId="{3239CABA-03B6-FD47-81DF-174A80C2F736}" srcOrd="3" destOrd="0" presId="urn:microsoft.com/office/officeart/2005/8/layout/vList2"/>
    <dgm:cxn modelId="{A0BB3CA3-D3B7-7D46-9BFA-9877969B460B}" type="presParOf" srcId="{C1D957E5-5785-9A4D-A26B-FCF816048635}" destId="{36C582D3-5236-534E-BD06-37387E15B0F0}" srcOrd="4" destOrd="0" presId="urn:microsoft.com/office/officeart/2005/8/layout/vList2"/>
    <dgm:cxn modelId="{8687737E-A68A-FB44-B78B-AE74F1C3FC6A}" type="presParOf" srcId="{C1D957E5-5785-9A4D-A26B-FCF816048635}" destId="{23470F85-DD42-B44B-B00B-368B93F2D5D8}" srcOrd="5" destOrd="0" presId="urn:microsoft.com/office/officeart/2005/8/layout/vList2"/>
    <dgm:cxn modelId="{EE578D40-81FB-8F44-8CFD-A267FC72F52E}" type="presParOf" srcId="{C1D957E5-5785-9A4D-A26B-FCF816048635}" destId="{F06C08A1-A0A7-1341-911B-A5874EADCC7D}" srcOrd="6" destOrd="0" presId="urn:microsoft.com/office/officeart/2005/8/layout/vList2"/>
    <dgm:cxn modelId="{611A67C5-E876-EA4A-94D4-F36CC658DDBC}" type="presParOf" srcId="{C1D957E5-5785-9A4D-A26B-FCF816048635}" destId="{C574650D-A16C-FD4A-AC68-ED12BABFE81D}" srcOrd="7" destOrd="0" presId="urn:microsoft.com/office/officeart/2005/8/layout/vList2"/>
    <dgm:cxn modelId="{3E8DEF58-0EB8-2241-AA33-509922C204E9}" type="presParOf" srcId="{C1D957E5-5785-9A4D-A26B-FCF816048635}" destId="{0260E7FD-6938-C046-98A8-6D72AD6FF176}" srcOrd="8" destOrd="0" presId="urn:microsoft.com/office/officeart/2005/8/layout/vList2"/>
    <dgm:cxn modelId="{C138C7E7-C6DD-0D46-AF20-80F6B4157B6A}" type="presParOf" srcId="{C1D957E5-5785-9A4D-A26B-FCF816048635}" destId="{5514C1E1-63C6-B34A-BDD6-6BAF7E928EA8}" srcOrd="9" destOrd="0" presId="urn:microsoft.com/office/officeart/2005/8/layout/vList2"/>
    <dgm:cxn modelId="{9EF6BFAC-DA75-134E-8680-D291AD6251C4}" type="presParOf" srcId="{C1D957E5-5785-9A4D-A26B-FCF816048635}" destId="{63C7474F-D6A9-9044-BB86-65C7EB0A0D4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024B5-A2D5-0743-BFC7-4C0A38570C9D}">
      <dsp:nvSpPr>
        <dsp:cNvPr id="0" name=""/>
        <dsp:cNvSpPr/>
      </dsp:nvSpPr>
      <dsp:spPr>
        <a:xfrm>
          <a:off x="0" y="63053"/>
          <a:ext cx="10515600" cy="859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1.Identify the nature of the Transfer (definitive or temporary)</a:t>
          </a:r>
          <a:endParaRPr lang="en-US" sz="2400" kern="1200" dirty="0"/>
        </a:p>
      </dsp:txBody>
      <dsp:txXfrm>
        <a:off x="41944" y="104997"/>
        <a:ext cx="10431712" cy="775330"/>
      </dsp:txXfrm>
    </dsp:sp>
    <dsp:sp modelId="{E25CFF04-BF73-1147-8C46-767AF6FC08F8}">
      <dsp:nvSpPr>
        <dsp:cNvPr id="0" name=""/>
        <dsp:cNvSpPr/>
      </dsp:nvSpPr>
      <dsp:spPr>
        <a:xfrm>
          <a:off x="0" y="940322"/>
          <a:ext cx="10515600" cy="730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2.Verify age and status of the player (amateur/professional)</a:t>
          </a:r>
          <a:endParaRPr lang="en-US" sz="2400" kern="1200" dirty="0"/>
        </a:p>
      </dsp:txBody>
      <dsp:txXfrm>
        <a:off x="35673" y="975995"/>
        <a:ext cx="10444254" cy="659410"/>
      </dsp:txXfrm>
    </dsp:sp>
    <dsp:sp modelId="{4398F721-C4B7-DD4D-AADE-B809A7F778A8}">
      <dsp:nvSpPr>
        <dsp:cNvPr id="0" name=""/>
        <dsp:cNvSpPr/>
      </dsp:nvSpPr>
      <dsp:spPr>
        <a:xfrm>
          <a:off x="0" y="1681828"/>
          <a:ext cx="10515600" cy="859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3.Clarify rights and obligations (even of former clubs: sell on clause)</a:t>
          </a:r>
        </a:p>
      </dsp:txBody>
      <dsp:txXfrm>
        <a:off x="41944" y="1723772"/>
        <a:ext cx="10431712" cy="775330"/>
      </dsp:txXfrm>
    </dsp:sp>
    <dsp:sp modelId="{9572553B-EFDA-7F45-B256-AB20578DAF95}">
      <dsp:nvSpPr>
        <dsp:cNvPr id="0" name=""/>
        <dsp:cNvSpPr/>
      </dsp:nvSpPr>
      <dsp:spPr>
        <a:xfrm>
          <a:off x="0" y="2555447"/>
          <a:ext cx="10515600" cy="859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4.Establish the conditions for transfer: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Successful medical examination, ITC, bank guarantees</a:t>
          </a:r>
          <a:endParaRPr lang="en-US" sz="2400" kern="1200" dirty="0"/>
        </a:p>
      </dsp:txBody>
      <dsp:txXfrm>
        <a:off x="41944" y="2597391"/>
        <a:ext cx="10431712" cy="775330"/>
      </dsp:txXfrm>
    </dsp:sp>
    <dsp:sp modelId="{BB02AE1E-7C77-1E4E-9149-37490EC0B3E2}">
      <dsp:nvSpPr>
        <dsp:cNvPr id="0" name=""/>
        <dsp:cNvSpPr/>
      </dsp:nvSpPr>
      <dsp:spPr>
        <a:xfrm>
          <a:off x="0" y="3429066"/>
          <a:ext cx="10515600" cy="859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5.Transfer fee (NET or Gross)</a:t>
          </a:r>
          <a:endParaRPr lang="en-US" sz="2400" kern="1200" dirty="0"/>
        </a:p>
      </dsp:txBody>
      <dsp:txXfrm>
        <a:off x="41944" y="3471010"/>
        <a:ext cx="10431712" cy="7753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FE065C-2D6E-7B49-9CDD-4BEE1899CA3A}">
      <dsp:nvSpPr>
        <dsp:cNvPr id="0" name=""/>
        <dsp:cNvSpPr/>
      </dsp:nvSpPr>
      <dsp:spPr>
        <a:xfrm>
          <a:off x="0" y="81411"/>
          <a:ext cx="10515600" cy="99312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6. Define deductions ( training compensation, bank costs,..)</a:t>
          </a:r>
        </a:p>
      </dsp:txBody>
      <dsp:txXfrm>
        <a:off x="48481" y="129892"/>
        <a:ext cx="10418638" cy="896166"/>
      </dsp:txXfrm>
    </dsp:sp>
    <dsp:sp modelId="{27BED439-D390-1944-99CE-9B7953E47A13}">
      <dsp:nvSpPr>
        <dsp:cNvPr id="0" name=""/>
        <dsp:cNvSpPr/>
      </dsp:nvSpPr>
      <dsp:spPr>
        <a:xfrm>
          <a:off x="0" y="1146540"/>
          <a:ext cx="10515600" cy="993128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7. Mechanisms to ensure payments: penalties, acceleration clauses, bank guarantees…</a:t>
          </a:r>
        </a:p>
      </dsp:txBody>
      <dsp:txXfrm>
        <a:off x="48481" y="1195021"/>
        <a:ext cx="10418638" cy="896166"/>
      </dsp:txXfrm>
    </dsp:sp>
    <dsp:sp modelId="{762ACF63-7A25-1B41-9513-3819CCB9176E}">
      <dsp:nvSpPr>
        <dsp:cNvPr id="0" name=""/>
        <dsp:cNvSpPr/>
      </dsp:nvSpPr>
      <dsp:spPr>
        <a:xfrm>
          <a:off x="0" y="2208649"/>
          <a:ext cx="10515600" cy="993128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8.Diligently comply with the TMS</a:t>
          </a:r>
        </a:p>
      </dsp:txBody>
      <dsp:txXfrm>
        <a:off x="48481" y="2257130"/>
        <a:ext cx="10418638" cy="896166"/>
      </dsp:txXfrm>
    </dsp:sp>
    <dsp:sp modelId="{2B42CEA0-7D0E-4245-B0E1-326E6F1DC083}">
      <dsp:nvSpPr>
        <dsp:cNvPr id="0" name=""/>
        <dsp:cNvSpPr/>
      </dsp:nvSpPr>
      <dsp:spPr>
        <a:xfrm>
          <a:off x="0" y="3276797"/>
          <a:ext cx="10515600" cy="993128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9.Make sure to have access to FIFA Legal Portal</a:t>
          </a:r>
        </a:p>
      </dsp:txBody>
      <dsp:txXfrm>
        <a:off x="48481" y="3325278"/>
        <a:ext cx="10418638" cy="8961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98EF51-8A45-DB48-A56B-E59C541B0749}">
      <dsp:nvSpPr>
        <dsp:cNvPr id="0" name=""/>
        <dsp:cNvSpPr/>
      </dsp:nvSpPr>
      <dsp:spPr>
        <a:xfrm>
          <a:off x="0" y="4354"/>
          <a:ext cx="10515600" cy="8594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1</a:t>
          </a:r>
          <a:r>
            <a:rPr lang="en-US" sz="2400" kern="1200"/>
            <a:t>. Identify the legal framework (Law, CBA, FIFA Regulations)</a:t>
          </a:r>
          <a:endParaRPr lang="en-US" sz="2400" kern="1200" dirty="0"/>
        </a:p>
      </dsp:txBody>
      <dsp:txXfrm>
        <a:off x="41957" y="46311"/>
        <a:ext cx="10431686" cy="775585"/>
      </dsp:txXfrm>
    </dsp:sp>
    <dsp:sp modelId="{8112CBED-9B37-BD4D-BFFE-F9621ED5CF54}">
      <dsp:nvSpPr>
        <dsp:cNvPr id="0" name=""/>
        <dsp:cNvSpPr/>
      </dsp:nvSpPr>
      <dsp:spPr>
        <a:xfrm>
          <a:off x="0" y="873383"/>
          <a:ext cx="10515600" cy="859499"/>
        </a:xfrm>
        <a:prstGeom prst="round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2. check age of player (minor or not) and legal requirements</a:t>
          </a:r>
          <a:endParaRPr lang="en-US" sz="2400" kern="1200" dirty="0"/>
        </a:p>
      </dsp:txBody>
      <dsp:txXfrm>
        <a:off x="41957" y="915340"/>
        <a:ext cx="10431686" cy="775585"/>
      </dsp:txXfrm>
    </dsp:sp>
    <dsp:sp modelId="{29C4B04B-EAE0-3445-B777-1EE3416D632F}">
      <dsp:nvSpPr>
        <dsp:cNvPr id="0" name=""/>
        <dsp:cNvSpPr/>
      </dsp:nvSpPr>
      <dsp:spPr>
        <a:xfrm>
          <a:off x="0" y="1745919"/>
          <a:ext cx="10515600" cy="859499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3. Act always in good faith (otherwise culpa in contrahendo)</a:t>
          </a:r>
          <a:endParaRPr lang="en-US" sz="2400" kern="1200" dirty="0"/>
        </a:p>
      </dsp:txBody>
      <dsp:txXfrm>
        <a:off x="41957" y="1787876"/>
        <a:ext cx="10431686" cy="775585"/>
      </dsp:txXfrm>
    </dsp:sp>
    <dsp:sp modelId="{3D924F46-7FFE-BF48-940E-9D3CBF27C030}">
      <dsp:nvSpPr>
        <dsp:cNvPr id="0" name=""/>
        <dsp:cNvSpPr/>
      </dsp:nvSpPr>
      <dsp:spPr>
        <a:xfrm>
          <a:off x="0" y="2618454"/>
          <a:ext cx="10515600" cy="859499"/>
        </a:xfrm>
        <a:prstGeom prst="round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4.Focus on essentialia negotii : names of the parties, remuneration, duration,  date, signature of the parties</a:t>
          </a:r>
          <a:endParaRPr lang="en-US" sz="2400" kern="1200" dirty="0"/>
        </a:p>
      </dsp:txBody>
      <dsp:txXfrm>
        <a:off x="41957" y="2660411"/>
        <a:ext cx="10431686" cy="775585"/>
      </dsp:txXfrm>
    </dsp:sp>
    <dsp:sp modelId="{66034645-ACE4-1949-B2AC-792719488B06}">
      <dsp:nvSpPr>
        <dsp:cNvPr id="0" name=""/>
        <dsp:cNvSpPr/>
      </dsp:nvSpPr>
      <dsp:spPr>
        <a:xfrm>
          <a:off x="0" y="3490990"/>
          <a:ext cx="10515600" cy="859499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5. bonus, fringe benefits </a:t>
          </a:r>
          <a:endParaRPr lang="en-US" sz="2400" kern="1200" dirty="0"/>
        </a:p>
      </dsp:txBody>
      <dsp:txXfrm>
        <a:off x="41957" y="3532947"/>
        <a:ext cx="10431686" cy="7755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1B931-44C1-CF46-8FAD-F46948A1C040}">
      <dsp:nvSpPr>
        <dsp:cNvPr id="0" name=""/>
        <dsp:cNvSpPr/>
      </dsp:nvSpPr>
      <dsp:spPr>
        <a:xfrm>
          <a:off x="0" y="117638"/>
          <a:ext cx="10515600" cy="62361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6. Consider commercial and marketing aspects (Image Rights – </a:t>
          </a:r>
          <a:r>
            <a:rPr lang="en-US" sz="2600" kern="1200" dirty="0" err="1"/>
            <a:t>apparences</a:t>
          </a:r>
          <a:r>
            <a:rPr lang="en-US" sz="2600" kern="1200" dirty="0"/>
            <a:t>)</a:t>
          </a:r>
        </a:p>
      </dsp:txBody>
      <dsp:txXfrm>
        <a:off x="30442" y="148080"/>
        <a:ext cx="10454716" cy="562726"/>
      </dsp:txXfrm>
    </dsp:sp>
    <dsp:sp modelId="{DA73CE5B-E98D-4F49-8EBC-95D8DA7E44D8}">
      <dsp:nvSpPr>
        <dsp:cNvPr id="0" name=""/>
        <dsp:cNvSpPr/>
      </dsp:nvSpPr>
      <dsp:spPr>
        <a:xfrm>
          <a:off x="0" y="816129"/>
          <a:ext cx="10515600" cy="623610"/>
        </a:xfrm>
        <a:prstGeom prst="roundRect">
          <a:avLst/>
        </a:prstGeom>
        <a:gradFill rotWithShape="0">
          <a:gsLst>
            <a:gs pos="0">
              <a:schemeClr val="accent2">
                <a:hueOff val="-291073"/>
                <a:satOff val="-16786"/>
                <a:lumOff val="172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91073"/>
                <a:satOff val="-16786"/>
                <a:lumOff val="172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91073"/>
                <a:satOff val="-16786"/>
                <a:lumOff val="172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7. Buy out clauses –Termination clauses</a:t>
          </a:r>
        </a:p>
      </dsp:txBody>
      <dsp:txXfrm>
        <a:off x="30442" y="846571"/>
        <a:ext cx="10454716" cy="562726"/>
      </dsp:txXfrm>
    </dsp:sp>
    <dsp:sp modelId="{36C582D3-5236-534E-BD06-37387E15B0F0}">
      <dsp:nvSpPr>
        <dsp:cNvPr id="0" name=""/>
        <dsp:cNvSpPr/>
      </dsp:nvSpPr>
      <dsp:spPr>
        <a:xfrm>
          <a:off x="0" y="1514619"/>
          <a:ext cx="10515600" cy="623610"/>
        </a:xfrm>
        <a:prstGeom prst="roundRect">
          <a:avLst/>
        </a:prstGeom>
        <a:gradFill rotWithShape="0">
          <a:gsLst>
            <a:gs pos="0">
              <a:schemeClr val="accent2">
                <a:hueOff val="-582145"/>
                <a:satOff val="-33571"/>
                <a:lumOff val="34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82145"/>
                <a:satOff val="-33571"/>
                <a:lumOff val="34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82145"/>
                <a:satOff val="-33571"/>
                <a:lumOff val="34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8. Tax obligations</a:t>
          </a:r>
        </a:p>
      </dsp:txBody>
      <dsp:txXfrm>
        <a:off x="30442" y="1545061"/>
        <a:ext cx="10454716" cy="562726"/>
      </dsp:txXfrm>
    </dsp:sp>
    <dsp:sp modelId="{F06C08A1-A0A7-1341-911B-A5874EADCC7D}">
      <dsp:nvSpPr>
        <dsp:cNvPr id="0" name=""/>
        <dsp:cNvSpPr/>
      </dsp:nvSpPr>
      <dsp:spPr>
        <a:xfrm>
          <a:off x="0" y="2242956"/>
          <a:ext cx="10515600" cy="623610"/>
        </a:xfrm>
        <a:prstGeom prst="roundRect">
          <a:avLst/>
        </a:prstGeom>
        <a:gradFill rotWithShape="0">
          <a:gsLst>
            <a:gs pos="0">
              <a:schemeClr val="accent2">
                <a:hueOff val="-873218"/>
                <a:satOff val="-50357"/>
                <a:lumOff val="5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73218"/>
                <a:satOff val="-50357"/>
                <a:lumOff val="5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73218"/>
                <a:satOff val="-50357"/>
                <a:lumOff val="5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9.Signature after the medical visit</a:t>
          </a:r>
        </a:p>
      </dsp:txBody>
      <dsp:txXfrm>
        <a:off x="30442" y="2273398"/>
        <a:ext cx="10454716" cy="562726"/>
      </dsp:txXfrm>
    </dsp:sp>
    <dsp:sp modelId="{0260E7FD-6938-C046-98A8-6D72AD6FF176}">
      <dsp:nvSpPr>
        <dsp:cNvPr id="0" name=""/>
        <dsp:cNvSpPr/>
      </dsp:nvSpPr>
      <dsp:spPr>
        <a:xfrm>
          <a:off x="0" y="2950747"/>
          <a:ext cx="10515600" cy="623610"/>
        </a:xfrm>
        <a:prstGeom prst="roundRect">
          <a:avLst/>
        </a:prstGeom>
        <a:gradFill rotWithShape="0">
          <a:gsLst>
            <a:gs pos="0">
              <a:schemeClr val="accent2">
                <a:hueOff val="-1164290"/>
                <a:satOff val="-67142"/>
                <a:lumOff val="6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164290"/>
                <a:satOff val="-67142"/>
                <a:lumOff val="6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164290"/>
                <a:satOff val="-67142"/>
                <a:lumOff val="6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10. VISA on time</a:t>
          </a:r>
        </a:p>
      </dsp:txBody>
      <dsp:txXfrm>
        <a:off x="30442" y="2981189"/>
        <a:ext cx="10454716" cy="562726"/>
      </dsp:txXfrm>
    </dsp:sp>
    <dsp:sp modelId="{63C7474F-D6A9-9044-BB86-65C7EB0A0D42}">
      <dsp:nvSpPr>
        <dsp:cNvPr id="0" name=""/>
        <dsp:cNvSpPr/>
      </dsp:nvSpPr>
      <dsp:spPr>
        <a:xfrm>
          <a:off x="0" y="3610089"/>
          <a:ext cx="10515600" cy="62361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11.Comply with TMS formalities</a:t>
          </a:r>
        </a:p>
      </dsp:txBody>
      <dsp:txXfrm>
        <a:off x="30442" y="3640531"/>
        <a:ext cx="10454716" cy="562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04259-6AD2-334A-9CF5-D5ACEB5DA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AC9F96-CE66-7949-B289-E763031543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91B94-42A6-5545-9C94-3783F64BD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1CC9-5C68-2F4D-8CD8-6893FD892B12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FC592-62BB-8A46-8113-38CE7137B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A724B-9AD6-7341-B7FF-8560BDA66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D918-146B-F542-8D1B-DC13C1B36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2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1CBC3-3430-4B42-A737-AF4A56300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7F89EB-60E5-344E-B20D-090568F47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AC330-C09D-6940-A2E8-66597F6D7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1CC9-5C68-2F4D-8CD8-6893FD892B12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B9E2C-AC3C-324E-9A5D-709394569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DC117-CD33-A043-9F3B-2B35782C6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D918-146B-F542-8D1B-DC13C1B36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33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364C8D-4AD2-4C4C-917F-E6F2EF085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8C08B-7EA2-9045-94A3-DC81C4209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3A2C3-104C-8E4C-AA12-9F828179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1CC9-5C68-2F4D-8CD8-6893FD892B12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D6900-9ECE-434B-8A42-3FFF3BB82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AD06E-4E77-024B-B116-4DF4B0AC7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D918-146B-F542-8D1B-DC13C1B36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6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A91A5-8E87-D243-860F-125BE1742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4C0EE-6FC7-6C4E-92C2-8587180E5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A2553-DD1A-9346-973D-D8825D18E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1CC9-5C68-2F4D-8CD8-6893FD892B12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AD40E-37B3-ED4E-A046-760D2CF4D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DC3CD-8698-694D-964F-BEB685534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D918-146B-F542-8D1B-DC13C1B36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67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80794-0924-5943-B806-3F90AEB2E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9BD5B-A83C-CF4F-ADDE-C0BD142CB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1098E-40BA-9740-BAB5-111478549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1CC9-5C68-2F4D-8CD8-6893FD892B12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CEFA3-B7AC-FF48-97E9-FE4F003B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83178-9BCC-6C4A-93DD-C160D8ADB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D918-146B-F542-8D1B-DC13C1B36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7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4F5EB-FE8D-5C49-93BA-E390883A2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2E6E3-02FA-8F46-AAAA-3E744B64E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3DCFD-B3F9-E042-874B-2E854137D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87C7C9-D167-C441-B048-08479547D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1CC9-5C68-2F4D-8CD8-6893FD892B12}" type="datetimeFigureOut">
              <a:rPr lang="en-US" smtClean="0"/>
              <a:t>5/13/24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66581-F5C8-A842-B198-36E60CA13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572C4-C54A-324C-94C8-45C541762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D918-146B-F542-8D1B-DC13C1B36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49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9DE85-CF50-1C40-9B2B-B094634EA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C5458-CF63-A04B-9688-4035B71C5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7C620E-ED8A-FD4C-AF67-7D731387E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BF4D2-6E44-F449-A0D6-981FFDD163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C19707-7FF3-564C-8061-3A27AD039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39AF55-2B9B-8045-A7C5-AC689BC48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1CC9-5C68-2F4D-8CD8-6893FD892B12}" type="datetimeFigureOut">
              <a:rPr lang="en-US" smtClean="0"/>
              <a:t>5/13/24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9644E3-AC5D-9F4B-92E2-297F4B771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BF9E90-E5D8-6941-A012-57ED3D2F4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D918-146B-F542-8D1B-DC13C1B36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4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66C04-ED38-CC4F-98DB-1C1D4BC5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39A938-136A-C446-A1FE-CFACAC341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1CC9-5C68-2F4D-8CD8-6893FD892B12}" type="datetimeFigureOut">
              <a:rPr lang="en-US" smtClean="0"/>
              <a:t>5/13/24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34B5AE-3D33-B74D-A7B8-FA4AF4D8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D9F10-C627-1E46-8538-8DC2C872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D918-146B-F542-8D1B-DC13C1B36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3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7A91E1-1CC6-1749-8F81-1FA059F4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1CC9-5C68-2F4D-8CD8-6893FD892B12}" type="datetimeFigureOut">
              <a:rPr lang="en-US" smtClean="0"/>
              <a:t>5/13/24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38A83-7074-444E-895A-5BEEC3E5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037B0D-06A3-9547-A4D2-A337D9D66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D918-146B-F542-8D1B-DC13C1B36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94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F6B28-FB05-2F4F-936E-6A0B10B33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6C833-CE14-D443-A105-CCF4D485C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5ED9A9-788F-E148-8A2F-A0DE6B4E3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573DE1-8026-FE47-9269-5ABDE4439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1CC9-5C68-2F4D-8CD8-6893FD892B12}" type="datetimeFigureOut">
              <a:rPr lang="en-US" smtClean="0"/>
              <a:t>5/13/24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D4DD78-9DF3-1940-9BD4-54660DBBF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AC0CE6-3FA1-8B4A-A5ED-3C5EBF169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D918-146B-F542-8D1B-DC13C1B36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34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4E12D-BA8F-6F46-958E-ED9A04416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1BD60F-1B03-A84D-9F1D-34732E909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68D700-2D09-C54E-A4EB-C7E27564C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E416E0-2B52-654A-B933-B17909B9A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1CC9-5C68-2F4D-8CD8-6893FD892B12}" type="datetimeFigureOut">
              <a:rPr lang="en-US" smtClean="0"/>
              <a:t>5/13/24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54E3F-E5F7-6A4D-B36B-3C330A900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DFD456-26D1-9A4B-8522-37ED5B2FF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DD918-146B-F542-8D1B-DC13C1B36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86E8BE-128D-DC4F-9471-B890854AC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78076-621C-AE40-97D3-9E1643123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51E43-C46E-7541-81E6-CE37C46E80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B1CC9-5C68-2F4D-8CD8-6893FD892B12}" type="datetimeFigureOut">
              <a:rPr lang="en-US" smtClean="0"/>
              <a:t>5/13/24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630E4-AC26-8C4F-AC0D-C0AC350E0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06A70-5AE3-0541-AC16-CD424B640E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DD918-146B-F542-8D1B-DC13C1B36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9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9A2BAEF-6504-AD4B-5D9F-7A2DB2E708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25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1EE127-B78C-3940-B62D-989BCE65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b="1" i="1" dirty="0"/>
              <a:t>“I WANT THIS FOOTBALL PLAYER AND I WANT IT NOW! PLEASE MAKE IT HAPPEN…”</a:t>
            </a:r>
            <a:br>
              <a:rPr lang="en-US" b="1" dirty="0"/>
            </a:br>
            <a:r>
              <a:rPr lang="en-US" b="1" dirty="0"/>
              <a:t>TRANSFER AGREEMENT: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B195833D-FDF5-8BAB-31B3-AFD73F59F4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2127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35D63-13DF-124E-80BF-2628594A2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fld id="{EA9A8439-9DA0-D44E-8F95-BB2CAB0B4EEA}" type="slidenum">
              <a:rPr lang="en-GB" altLang="en-US"/>
              <a:pPr>
                <a:spcAft>
                  <a:spcPts val="600"/>
                </a:spcAft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0169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blue wave&#10;&#10;Description automatically generated">
            <a:extLst>
              <a:ext uri="{FF2B5EF4-FFF2-40B4-BE49-F238E27FC236}">
                <a16:creationId xmlns:a16="http://schemas.microsoft.com/office/drawing/2014/main" id="{C9A2BAEF-6504-AD4B-5D9F-7A2DB2E708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25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1EE127-B78C-3940-B62D-989BCE65C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i="1" dirty="0"/>
              <a:t>“I WANT THIS PLAYER AND I WANT IT NOW! PLEASE MAKE IT HAPPEN…”</a:t>
            </a:r>
            <a:br>
              <a:rPr lang="en-US" b="1" dirty="0"/>
            </a:br>
            <a:r>
              <a:rPr lang="en-US" b="1" dirty="0"/>
              <a:t>TRANSFER AGREEMENT: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35D63-13DF-124E-80BF-2628594A2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fld id="{EA9A8439-9DA0-D44E-8F95-BB2CAB0B4EEA}" type="slidenum">
              <a:rPr lang="en-GB" altLang="en-US"/>
              <a:pPr>
                <a:spcAft>
                  <a:spcPts val="600"/>
                </a:spcAft>
              </a:pPr>
              <a:t>2</a:t>
            </a:fld>
            <a:endParaRPr lang="en-GB" alt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B195833D-FDF5-8BAB-31B3-AFD73F59F4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2688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1166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9A2BAEF-6504-AD4B-5D9F-7A2DB2E708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25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1EE127-B78C-3940-B62D-989BCE65C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/>
              <a:t>“</a:t>
            </a:r>
            <a:r>
              <a:rPr lang="en-US" b="1" i="1" dirty="0"/>
              <a:t>I WANT THIS PLAYER AND I WANT IT NOW! PLEASE MAKE IT HAPPEN…”</a:t>
            </a:r>
            <a:br>
              <a:rPr lang="en-US" b="1" dirty="0"/>
            </a:br>
            <a:r>
              <a:rPr lang="en-US" b="1" dirty="0"/>
              <a:t>Employment Agreement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35D63-13DF-124E-80BF-2628594A2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fld id="{EA9A8439-9DA0-D44E-8F95-BB2CAB0B4EEA}" type="slidenum">
              <a:rPr lang="en-GB" altLang="en-US"/>
              <a:pPr>
                <a:spcAft>
                  <a:spcPts val="600"/>
                </a:spcAft>
              </a:pPr>
              <a:t>3</a:t>
            </a:fld>
            <a:endParaRPr lang="en-GB" alt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B195833D-FDF5-8BAB-31B3-AFD73F59F4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8803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1084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blue wave&#10;&#10;Description automatically generated">
            <a:extLst>
              <a:ext uri="{FF2B5EF4-FFF2-40B4-BE49-F238E27FC236}">
                <a16:creationId xmlns:a16="http://schemas.microsoft.com/office/drawing/2014/main" id="{C9A2BAEF-6504-AD4B-5D9F-7A2DB2E708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25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1EE127-B78C-3940-B62D-989BCE65C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i="1" dirty="0"/>
              <a:t>“I WANT THIS PLAYER AND I WANT IT NOW! PLEASE MAKE IT HAPPEN…”</a:t>
            </a:r>
            <a:br>
              <a:rPr lang="en-US" b="1" dirty="0"/>
            </a:br>
            <a:r>
              <a:rPr lang="en-US" b="1" dirty="0"/>
              <a:t>Employment Agreement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35D63-13DF-124E-80BF-2628594A2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fld id="{EA9A8439-9DA0-D44E-8F95-BB2CAB0B4EEA}" type="slidenum">
              <a:rPr lang="en-GB" altLang="en-US"/>
              <a:pPr>
                <a:spcAft>
                  <a:spcPts val="600"/>
                </a:spcAft>
              </a:pPr>
              <a:t>4</a:t>
            </a:fld>
            <a:endParaRPr lang="en-GB" alt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B195833D-FDF5-8BAB-31B3-AFD73F59F4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2329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0396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293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Theme</vt:lpstr>
      <vt:lpstr>“I WANT THIS FOOTBALL PLAYER AND I WANT IT NOW! PLEASE MAKE IT HAPPEN…” TRANSFER AGREEMENT:</vt:lpstr>
      <vt:lpstr>“I WANT THIS PLAYER AND I WANT IT NOW! PLEASE MAKE IT HAPPEN…” TRANSFER AGREEMENT:</vt:lpstr>
      <vt:lpstr>“I WANT THIS PLAYER AND I WANT IT NOW! PLEASE MAKE IT HAPPEN…” Employment Agreement</vt:lpstr>
      <vt:lpstr>“I WANT THIS PLAYER AND I WANT IT NOW! PLEASE MAKE IT HAPPEN…” Employment Agreement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WANT THIS PLAYER AND I WANT IT NOW! PLEASE MAKE IT HAPPEN…</dc:title>
  <dc:creator>michele colucci</dc:creator>
  <cp:lastModifiedBy>michele colucci</cp:lastModifiedBy>
  <cp:revision>10</cp:revision>
  <dcterms:created xsi:type="dcterms:W3CDTF">2024-05-12T20:28:04Z</dcterms:created>
  <dcterms:modified xsi:type="dcterms:W3CDTF">2024-05-13T12:56:38Z</dcterms:modified>
</cp:coreProperties>
</file>