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6" r:id="rId3"/>
    <p:sldId id="257" r:id="rId4"/>
    <p:sldId id="258"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93" r:id="rId19"/>
    <p:sldId id="264" r:id="rId20"/>
    <p:sldId id="278" r:id="rId21"/>
    <p:sldId id="279" r:id="rId22"/>
    <p:sldId id="280" r:id="rId23"/>
    <p:sldId id="291" r:id="rId24"/>
    <p:sldId id="281" r:id="rId25"/>
    <p:sldId id="284" r:id="rId26"/>
    <p:sldId id="285" r:id="rId27"/>
    <p:sldId id="286" r:id="rId28"/>
    <p:sldId id="300" r:id="rId29"/>
    <p:sldId id="288" r:id="rId30"/>
    <p:sldId id="29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48"/>
    <p:restoredTop sz="94536"/>
  </p:normalViewPr>
  <p:slideViewPr>
    <p:cSldViewPr snapToGrid="0" snapToObjects="1">
      <p:cViewPr varScale="1">
        <p:scale>
          <a:sx n="95" d="100"/>
          <a:sy n="95" d="100"/>
        </p:scale>
        <p:origin x="1144"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hyperlink" Target="http://www.slpc.eu/" TargetMode="External"/></Relationships>
</file>

<file path=ppt/diagrams/_rels/data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1" Type="http://schemas.openxmlformats.org/officeDocument/2006/relationships/hyperlink" Target="http://www.slpc.eu/" TargetMode="External"/></Relationships>
</file>

<file path=ppt/diagrams/_rels/drawing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D165A8-8E56-4D5D-9750-9B5D2E32DE2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886F2D9-C812-4EFA-9EB6-259165A23B5D}">
      <dgm:prSet/>
      <dgm:spPr/>
      <dgm:t>
        <a:bodyPr/>
        <a:lstStyle/>
        <a:p>
          <a:r>
            <a:rPr lang="en-BE" b="1"/>
            <a:t>IOC</a:t>
          </a:r>
          <a:endParaRPr lang="en-US"/>
        </a:p>
      </dgm:t>
    </dgm:pt>
    <dgm:pt modelId="{3D4497BC-743A-44E2-AA9D-22D74E5ADE71}" type="parTrans" cxnId="{2126130F-0A98-4429-B09E-74234162B032}">
      <dgm:prSet/>
      <dgm:spPr/>
      <dgm:t>
        <a:bodyPr/>
        <a:lstStyle/>
        <a:p>
          <a:endParaRPr lang="en-US"/>
        </a:p>
      </dgm:t>
    </dgm:pt>
    <dgm:pt modelId="{CA5507FE-DE87-4C60-BC36-8F7968B829AD}" type="sibTrans" cxnId="{2126130F-0A98-4429-B09E-74234162B032}">
      <dgm:prSet/>
      <dgm:spPr/>
      <dgm:t>
        <a:bodyPr/>
        <a:lstStyle/>
        <a:p>
          <a:endParaRPr lang="en-US"/>
        </a:p>
      </dgm:t>
    </dgm:pt>
    <dgm:pt modelId="{79CF257A-B0B4-43D1-A6E6-F3AEE765FE6C}">
      <dgm:prSet/>
      <dgm:spPr/>
      <dgm:t>
        <a:bodyPr/>
        <a:lstStyle/>
        <a:p>
          <a:r>
            <a:rPr lang="en-BE"/>
            <a:t>7 International Federations:</a:t>
          </a:r>
          <a:endParaRPr lang="en-US"/>
        </a:p>
      </dgm:t>
    </dgm:pt>
    <dgm:pt modelId="{29644C27-2DE8-42E1-89C3-1B3926717EC9}" type="parTrans" cxnId="{E6E437AB-5DA2-439F-AFCE-212FBA757CBE}">
      <dgm:prSet/>
      <dgm:spPr/>
      <dgm:t>
        <a:bodyPr/>
        <a:lstStyle/>
        <a:p>
          <a:endParaRPr lang="en-US"/>
        </a:p>
      </dgm:t>
    </dgm:pt>
    <dgm:pt modelId="{E4928F34-0D88-475F-B099-CD512A794D77}" type="sibTrans" cxnId="{E6E437AB-5DA2-439F-AFCE-212FBA757CBE}">
      <dgm:prSet/>
      <dgm:spPr/>
      <dgm:t>
        <a:bodyPr/>
        <a:lstStyle/>
        <a:p>
          <a:endParaRPr lang="en-US"/>
        </a:p>
      </dgm:t>
    </dgm:pt>
    <dgm:pt modelId="{7C524662-3F27-4A17-AD7E-B44C33C8B37A}">
      <dgm:prSet/>
      <dgm:spPr/>
      <dgm:t>
        <a:bodyPr/>
        <a:lstStyle/>
        <a:p>
          <a:r>
            <a:rPr lang="en-BE"/>
            <a:t>FIFA – FIBA –FIVB –FIG – IBU –UEFA –World Rugby</a:t>
          </a:r>
          <a:endParaRPr lang="en-US"/>
        </a:p>
      </dgm:t>
    </dgm:pt>
    <dgm:pt modelId="{C700FE4C-1FE4-4F55-9D7E-A02BC22AD707}" type="parTrans" cxnId="{2A92D688-DFDA-4815-8CA8-8508C7303124}">
      <dgm:prSet/>
      <dgm:spPr/>
      <dgm:t>
        <a:bodyPr/>
        <a:lstStyle/>
        <a:p>
          <a:endParaRPr lang="en-US"/>
        </a:p>
      </dgm:t>
    </dgm:pt>
    <dgm:pt modelId="{F37783EE-1BFA-4AB9-B1E0-BBB50B068FCB}" type="sibTrans" cxnId="{2A92D688-DFDA-4815-8CA8-8508C7303124}">
      <dgm:prSet/>
      <dgm:spPr/>
      <dgm:t>
        <a:bodyPr/>
        <a:lstStyle/>
        <a:p>
          <a:endParaRPr lang="en-US"/>
        </a:p>
      </dgm:t>
    </dgm:pt>
    <dgm:pt modelId="{7709B4C8-3109-4726-A1D5-E0127846336E}">
      <dgm:prSet/>
      <dgm:spPr/>
      <dgm:t>
        <a:bodyPr/>
        <a:lstStyle/>
        <a:p>
          <a:r>
            <a:rPr lang="en-BE" b="1"/>
            <a:t>10 Countries</a:t>
          </a:r>
          <a:endParaRPr lang="en-US"/>
        </a:p>
      </dgm:t>
    </dgm:pt>
    <dgm:pt modelId="{C88003D3-D09B-43E4-9B05-49121DD9DBDB}" type="parTrans" cxnId="{E8E38BC3-F5AA-43C9-ADE3-C12C47836EF8}">
      <dgm:prSet/>
      <dgm:spPr/>
      <dgm:t>
        <a:bodyPr/>
        <a:lstStyle/>
        <a:p>
          <a:endParaRPr lang="en-US"/>
        </a:p>
      </dgm:t>
    </dgm:pt>
    <dgm:pt modelId="{8EDF3E04-A71B-42E8-B776-4114871C52C8}" type="sibTrans" cxnId="{E8E38BC3-F5AA-43C9-ADE3-C12C47836EF8}">
      <dgm:prSet/>
      <dgm:spPr/>
      <dgm:t>
        <a:bodyPr/>
        <a:lstStyle/>
        <a:p>
          <a:endParaRPr lang="en-US"/>
        </a:p>
      </dgm:t>
    </dgm:pt>
    <dgm:pt modelId="{E212BD9B-304F-429B-9D60-12E65995D0F9}">
      <dgm:prSet/>
      <dgm:spPr/>
      <dgm:t>
        <a:bodyPr/>
        <a:lstStyle/>
        <a:p>
          <a:r>
            <a:rPr lang="en-BE"/>
            <a:t>Australia –Belgium – Canada -France –Germany – Italy – Portugal-Spain – UK –USA</a:t>
          </a:r>
          <a:endParaRPr lang="en-US"/>
        </a:p>
      </dgm:t>
    </dgm:pt>
    <dgm:pt modelId="{AFC968C5-EA5A-4D24-B42E-B00872A659CF}" type="parTrans" cxnId="{5538777F-027D-48BF-A316-C5B304586B39}">
      <dgm:prSet/>
      <dgm:spPr/>
      <dgm:t>
        <a:bodyPr/>
        <a:lstStyle/>
        <a:p>
          <a:endParaRPr lang="en-US"/>
        </a:p>
      </dgm:t>
    </dgm:pt>
    <dgm:pt modelId="{BBA7F49C-A6F2-44EC-A3D2-69A33927515E}" type="sibTrans" cxnId="{5538777F-027D-48BF-A316-C5B304586B39}">
      <dgm:prSet/>
      <dgm:spPr/>
      <dgm:t>
        <a:bodyPr/>
        <a:lstStyle/>
        <a:p>
          <a:endParaRPr lang="en-US"/>
        </a:p>
      </dgm:t>
    </dgm:pt>
    <dgm:pt modelId="{5F2887F7-F0BC-46BD-9303-124BC6ED5F17}">
      <dgm:prSet/>
      <dgm:spPr/>
      <dgm:t>
        <a:bodyPr/>
        <a:lstStyle/>
        <a:p>
          <a:r>
            <a:rPr lang="en-BE" b="1" dirty="0"/>
            <a:t>Lawyers –Psycologysts –Sociologists </a:t>
          </a:r>
          <a:endParaRPr lang="en-US" b="1" dirty="0"/>
        </a:p>
      </dgm:t>
    </dgm:pt>
    <dgm:pt modelId="{78EE729E-96D3-4A2C-AA32-C7F823BA8E8E}" type="parTrans" cxnId="{76828DEE-6BC5-44BB-B0D0-3B47C0393137}">
      <dgm:prSet/>
      <dgm:spPr/>
      <dgm:t>
        <a:bodyPr/>
        <a:lstStyle/>
        <a:p>
          <a:endParaRPr lang="en-US"/>
        </a:p>
      </dgm:t>
    </dgm:pt>
    <dgm:pt modelId="{FB014805-82D3-46DE-BB32-EC61DA7E75A4}" type="sibTrans" cxnId="{76828DEE-6BC5-44BB-B0D0-3B47C0393137}">
      <dgm:prSet/>
      <dgm:spPr/>
      <dgm:t>
        <a:bodyPr/>
        <a:lstStyle/>
        <a:p>
          <a:endParaRPr lang="en-US"/>
        </a:p>
      </dgm:t>
    </dgm:pt>
    <dgm:pt modelId="{FBB73C37-711D-4AF4-BDD8-C66B910DC7B3}">
      <dgm:prSet/>
      <dgm:spPr/>
      <dgm:t>
        <a:bodyPr/>
        <a:lstStyle/>
        <a:p>
          <a:r>
            <a:rPr lang="en-BE" dirty="0"/>
            <a:t>Available on line : </a:t>
          </a:r>
          <a:r>
            <a:rPr lang="en-BE" dirty="0">
              <a:hlinkClick xmlns:r="http://schemas.openxmlformats.org/officeDocument/2006/relationships" r:id="rId1"/>
            </a:rPr>
            <a:t>www.slpc.eu</a:t>
          </a:r>
          <a:r>
            <a:rPr lang="en-BE" dirty="0"/>
            <a:t> </a:t>
          </a:r>
          <a:endParaRPr lang="en-US" dirty="0"/>
        </a:p>
      </dgm:t>
    </dgm:pt>
    <dgm:pt modelId="{4E3533AC-210E-4517-A763-3620827DD57D}" type="parTrans" cxnId="{6792733F-3382-4B29-889A-9A3587FBA6D7}">
      <dgm:prSet/>
      <dgm:spPr/>
      <dgm:t>
        <a:bodyPr/>
        <a:lstStyle/>
        <a:p>
          <a:endParaRPr lang="en-US"/>
        </a:p>
      </dgm:t>
    </dgm:pt>
    <dgm:pt modelId="{A1DB225B-BB19-483F-BEA3-E9574BD6D8EF}" type="sibTrans" cxnId="{6792733F-3382-4B29-889A-9A3587FBA6D7}">
      <dgm:prSet/>
      <dgm:spPr/>
      <dgm:t>
        <a:bodyPr/>
        <a:lstStyle/>
        <a:p>
          <a:endParaRPr lang="en-US"/>
        </a:p>
      </dgm:t>
    </dgm:pt>
    <dgm:pt modelId="{972CE422-E907-4130-9688-00E8ED54D013}">
      <dgm:prSet/>
      <dgm:spPr/>
      <dgm:t>
        <a:bodyPr/>
        <a:lstStyle/>
        <a:p>
          <a:r>
            <a:rPr lang="en-BE"/>
            <a:t>Executive Summary in </a:t>
          </a:r>
          <a:r>
            <a:rPr lang="en-BE" b="1"/>
            <a:t>12 languages</a:t>
          </a:r>
          <a:r>
            <a:rPr lang="en-BE"/>
            <a:t>: Arabic, Chinese, Japanese, Italian, Portuguese…</a:t>
          </a:r>
          <a:endParaRPr lang="en-US"/>
        </a:p>
      </dgm:t>
    </dgm:pt>
    <dgm:pt modelId="{C9F6DC43-2C2A-4C16-9FB0-6B26BA7AE7EB}" type="parTrans" cxnId="{52496522-37CD-4D49-9812-D0A614DEC340}">
      <dgm:prSet/>
      <dgm:spPr/>
      <dgm:t>
        <a:bodyPr/>
        <a:lstStyle/>
        <a:p>
          <a:endParaRPr lang="en-US"/>
        </a:p>
      </dgm:t>
    </dgm:pt>
    <dgm:pt modelId="{F24F81C0-FAEE-4916-9164-F32DE541D479}" type="sibTrans" cxnId="{52496522-37CD-4D49-9812-D0A614DEC340}">
      <dgm:prSet/>
      <dgm:spPr/>
      <dgm:t>
        <a:bodyPr/>
        <a:lstStyle/>
        <a:p>
          <a:endParaRPr lang="en-US"/>
        </a:p>
      </dgm:t>
    </dgm:pt>
    <dgm:pt modelId="{1F7A05C3-3BA6-D340-B7C2-90FA36CFCBEC}" type="pres">
      <dgm:prSet presAssocID="{2BD165A8-8E56-4D5D-9750-9B5D2E32DE24}" presName="diagram" presStyleCnt="0">
        <dgm:presLayoutVars>
          <dgm:dir/>
          <dgm:resizeHandles val="exact"/>
        </dgm:presLayoutVars>
      </dgm:prSet>
      <dgm:spPr/>
    </dgm:pt>
    <dgm:pt modelId="{32E32C6D-E19B-8C4F-A44B-D6FF0C83F4F9}" type="pres">
      <dgm:prSet presAssocID="{1886F2D9-C812-4EFA-9EB6-259165A23B5D}" presName="node" presStyleLbl="node1" presStyleIdx="0" presStyleCnt="8">
        <dgm:presLayoutVars>
          <dgm:bulletEnabled val="1"/>
        </dgm:presLayoutVars>
      </dgm:prSet>
      <dgm:spPr/>
    </dgm:pt>
    <dgm:pt modelId="{076D1E10-CD91-CE4C-BDE6-219E3E6A08BA}" type="pres">
      <dgm:prSet presAssocID="{CA5507FE-DE87-4C60-BC36-8F7968B829AD}" presName="sibTrans" presStyleCnt="0"/>
      <dgm:spPr/>
    </dgm:pt>
    <dgm:pt modelId="{A3D5A7BC-50B0-2848-9E64-03F4AFC93CE9}" type="pres">
      <dgm:prSet presAssocID="{79CF257A-B0B4-43D1-A6E6-F3AEE765FE6C}" presName="node" presStyleLbl="node1" presStyleIdx="1" presStyleCnt="8">
        <dgm:presLayoutVars>
          <dgm:bulletEnabled val="1"/>
        </dgm:presLayoutVars>
      </dgm:prSet>
      <dgm:spPr/>
    </dgm:pt>
    <dgm:pt modelId="{FFD2B2EF-FEDC-DB47-AA11-E0FC11257D08}" type="pres">
      <dgm:prSet presAssocID="{E4928F34-0D88-475F-B099-CD512A794D77}" presName="sibTrans" presStyleCnt="0"/>
      <dgm:spPr/>
    </dgm:pt>
    <dgm:pt modelId="{F7E7C805-AB29-DF45-81FE-B1BCF50BBBF0}" type="pres">
      <dgm:prSet presAssocID="{7C524662-3F27-4A17-AD7E-B44C33C8B37A}" presName="node" presStyleLbl="node1" presStyleIdx="2" presStyleCnt="8">
        <dgm:presLayoutVars>
          <dgm:bulletEnabled val="1"/>
        </dgm:presLayoutVars>
      </dgm:prSet>
      <dgm:spPr/>
    </dgm:pt>
    <dgm:pt modelId="{0EF321C4-9400-3249-98CB-91DEE2943CA0}" type="pres">
      <dgm:prSet presAssocID="{F37783EE-1BFA-4AB9-B1E0-BBB50B068FCB}" presName="sibTrans" presStyleCnt="0"/>
      <dgm:spPr/>
    </dgm:pt>
    <dgm:pt modelId="{4D16001D-DB81-E94D-87A3-C2596CE693AF}" type="pres">
      <dgm:prSet presAssocID="{7709B4C8-3109-4726-A1D5-E0127846336E}" presName="node" presStyleLbl="node1" presStyleIdx="3" presStyleCnt="8">
        <dgm:presLayoutVars>
          <dgm:bulletEnabled val="1"/>
        </dgm:presLayoutVars>
      </dgm:prSet>
      <dgm:spPr/>
    </dgm:pt>
    <dgm:pt modelId="{6022613C-5636-884C-8357-75F08D0DBC82}" type="pres">
      <dgm:prSet presAssocID="{8EDF3E04-A71B-42E8-B776-4114871C52C8}" presName="sibTrans" presStyleCnt="0"/>
      <dgm:spPr/>
    </dgm:pt>
    <dgm:pt modelId="{60450F63-0B59-A04F-82BC-DBB1D8522572}" type="pres">
      <dgm:prSet presAssocID="{E212BD9B-304F-429B-9D60-12E65995D0F9}" presName="node" presStyleLbl="node1" presStyleIdx="4" presStyleCnt="8">
        <dgm:presLayoutVars>
          <dgm:bulletEnabled val="1"/>
        </dgm:presLayoutVars>
      </dgm:prSet>
      <dgm:spPr/>
    </dgm:pt>
    <dgm:pt modelId="{9E658F19-36A3-9A4B-9E52-9C8E6F4735CB}" type="pres">
      <dgm:prSet presAssocID="{BBA7F49C-A6F2-44EC-A3D2-69A33927515E}" presName="sibTrans" presStyleCnt="0"/>
      <dgm:spPr/>
    </dgm:pt>
    <dgm:pt modelId="{26231CDD-DA98-3F4C-96A9-74595A8827C3}" type="pres">
      <dgm:prSet presAssocID="{5F2887F7-F0BC-46BD-9303-124BC6ED5F17}" presName="node" presStyleLbl="node1" presStyleIdx="5" presStyleCnt="8">
        <dgm:presLayoutVars>
          <dgm:bulletEnabled val="1"/>
        </dgm:presLayoutVars>
      </dgm:prSet>
      <dgm:spPr/>
    </dgm:pt>
    <dgm:pt modelId="{1FCDF507-73F4-2549-BB96-CA057B8969DE}" type="pres">
      <dgm:prSet presAssocID="{FB014805-82D3-46DE-BB32-EC61DA7E75A4}" presName="sibTrans" presStyleCnt="0"/>
      <dgm:spPr/>
    </dgm:pt>
    <dgm:pt modelId="{1D4E1970-229D-A246-9547-A55C3C15E2DB}" type="pres">
      <dgm:prSet presAssocID="{FBB73C37-711D-4AF4-BDD8-C66B910DC7B3}" presName="node" presStyleLbl="node1" presStyleIdx="6" presStyleCnt="8">
        <dgm:presLayoutVars>
          <dgm:bulletEnabled val="1"/>
        </dgm:presLayoutVars>
      </dgm:prSet>
      <dgm:spPr/>
    </dgm:pt>
    <dgm:pt modelId="{D5C761ED-9C72-F24E-AC81-B808F122EB40}" type="pres">
      <dgm:prSet presAssocID="{A1DB225B-BB19-483F-BEA3-E9574BD6D8EF}" presName="sibTrans" presStyleCnt="0"/>
      <dgm:spPr/>
    </dgm:pt>
    <dgm:pt modelId="{3E38EA96-7589-F646-B136-CDF7C68D0584}" type="pres">
      <dgm:prSet presAssocID="{972CE422-E907-4130-9688-00E8ED54D013}" presName="node" presStyleLbl="node1" presStyleIdx="7" presStyleCnt="8">
        <dgm:presLayoutVars>
          <dgm:bulletEnabled val="1"/>
        </dgm:presLayoutVars>
      </dgm:prSet>
      <dgm:spPr/>
    </dgm:pt>
  </dgm:ptLst>
  <dgm:cxnLst>
    <dgm:cxn modelId="{2126130F-0A98-4429-B09E-74234162B032}" srcId="{2BD165A8-8E56-4D5D-9750-9B5D2E32DE24}" destId="{1886F2D9-C812-4EFA-9EB6-259165A23B5D}" srcOrd="0" destOrd="0" parTransId="{3D4497BC-743A-44E2-AA9D-22D74E5ADE71}" sibTransId="{CA5507FE-DE87-4C60-BC36-8F7968B829AD}"/>
    <dgm:cxn modelId="{52496522-37CD-4D49-9812-D0A614DEC340}" srcId="{2BD165A8-8E56-4D5D-9750-9B5D2E32DE24}" destId="{972CE422-E907-4130-9688-00E8ED54D013}" srcOrd="7" destOrd="0" parTransId="{C9F6DC43-2C2A-4C16-9FB0-6B26BA7AE7EB}" sibTransId="{F24F81C0-FAEE-4916-9164-F32DE541D479}"/>
    <dgm:cxn modelId="{6792733F-3382-4B29-889A-9A3587FBA6D7}" srcId="{2BD165A8-8E56-4D5D-9750-9B5D2E32DE24}" destId="{FBB73C37-711D-4AF4-BDD8-C66B910DC7B3}" srcOrd="6" destOrd="0" parTransId="{4E3533AC-210E-4517-A763-3620827DD57D}" sibTransId="{A1DB225B-BB19-483F-BEA3-E9574BD6D8EF}"/>
    <dgm:cxn modelId="{90198966-3126-4F44-B817-494081D66B5E}" type="presOf" srcId="{972CE422-E907-4130-9688-00E8ED54D013}" destId="{3E38EA96-7589-F646-B136-CDF7C68D0584}" srcOrd="0" destOrd="0" presId="urn:microsoft.com/office/officeart/2005/8/layout/default"/>
    <dgm:cxn modelId="{875EB376-5667-B346-B558-3D7668D30F30}" type="presOf" srcId="{1886F2D9-C812-4EFA-9EB6-259165A23B5D}" destId="{32E32C6D-E19B-8C4F-A44B-D6FF0C83F4F9}" srcOrd="0" destOrd="0" presId="urn:microsoft.com/office/officeart/2005/8/layout/default"/>
    <dgm:cxn modelId="{5538777F-027D-48BF-A316-C5B304586B39}" srcId="{2BD165A8-8E56-4D5D-9750-9B5D2E32DE24}" destId="{E212BD9B-304F-429B-9D60-12E65995D0F9}" srcOrd="4" destOrd="0" parTransId="{AFC968C5-EA5A-4D24-B42E-B00872A659CF}" sibTransId="{BBA7F49C-A6F2-44EC-A3D2-69A33927515E}"/>
    <dgm:cxn modelId="{2A92D688-DFDA-4815-8CA8-8508C7303124}" srcId="{2BD165A8-8E56-4D5D-9750-9B5D2E32DE24}" destId="{7C524662-3F27-4A17-AD7E-B44C33C8B37A}" srcOrd="2" destOrd="0" parTransId="{C700FE4C-1FE4-4F55-9D7E-A02BC22AD707}" sibTransId="{F37783EE-1BFA-4AB9-B1E0-BBB50B068FCB}"/>
    <dgm:cxn modelId="{16310D8B-C94F-224A-A462-B1A1073CDEAA}" type="presOf" srcId="{FBB73C37-711D-4AF4-BDD8-C66B910DC7B3}" destId="{1D4E1970-229D-A246-9547-A55C3C15E2DB}" srcOrd="0" destOrd="0" presId="urn:microsoft.com/office/officeart/2005/8/layout/default"/>
    <dgm:cxn modelId="{50B992A7-3999-A040-AFF9-E425759C2517}" type="presOf" srcId="{7709B4C8-3109-4726-A1D5-E0127846336E}" destId="{4D16001D-DB81-E94D-87A3-C2596CE693AF}" srcOrd="0" destOrd="0" presId="urn:microsoft.com/office/officeart/2005/8/layout/default"/>
    <dgm:cxn modelId="{E6E437AB-5DA2-439F-AFCE-212FBA757CBE}" srcId="{2BD165A8-8E56-4D5D-9750-9B5D2E32DE24}" destId="{79CF257A-B0B4-43D1-A6E6-F3AEE765FE6C}" srcOrd="1" destOrd="0" parTransId="{29644C27-2DE8-42E1-89C3-1B3926717EC9}" sibTransId="{E4928F34-0D88-475F-B099-CD512A794D77}"/>
    <dgm:cxn modelId="{2A3C53BB-DF11-2541-BB2F-7ECBE2AD7437}" type="presOf" srcId="{7C524662-3F27-4A17-AD7E-B44C33C8B37A}" destId="{F7E7C805-AB29-DF45-81FE-B1BCF50BBBF0}" srcOrd="0" destOrd="0" presId="urn:microsoft.com/office/officeart/2005/8/layout/default"/>
    <dgm:cxn modelId="{22E5B9C2-E11F-654E-AA94-E3BCC9EED7A9}" type="presOf" srcId="{79CF257A-B0B4-43D1-A6E6-F3AEE765FE6C}" destId="{A3D5A7BC-50B0-2848-9E64-03F4AFC93CE9}" srcOrd="0" destOrd="0" presId="urn:microsoft.com/office/officeart/2005/8/layout/default"/>
    <dgm:cxn modelId="{E8E38BC3-F5AA-43C9-ADE3-C12C47836EF8}" srcId="{2BD165A8-8E56-4D5D-9750-9B5D2E32DE24}" destId="{7709B4C8-3109-4726-A1D5-E0127846336E}" srcOrd="3" destOrd="0" parTransId="{C88003D3-D09B-43E4-9B05-49121DD9DBDB}" sibTransId="{8EDF3E04-A71B-42E8-B776-4114871C52C8}"/>
    <dgm:cxn modelId="{524A05C6-2E4A-8C47-8C44-5F5CD1081D99}" type="presOf" srcId="{5F2887F7-F0BC-46BD-9303-124BC6ED5F17}" destId="{26231CDD-DA98-3F4C-96A9-74595A8827C3}" srcOrd="0" destOrd="0" presId="urn:microsoft.com/office/officeart/2005/8/layout/default"/>
    <dgm:cxn modelId="{AF53DBDF-B4CC-8A4E-9913-E4880105BCC2}" type="presOf" srcId="{2BD165A8-8E56-4D5D-9750-9B5D2E32DE24}" destId="{1F7A05C3-3BA6-D340-B7C2-90FA36CFCBEC}" srcOrd="0" destOrd="0" presId="urn:microsoft.com/office/officeart/2005/8/layout/default"/>
    <dgm:cxn modelId="{A0EC05E3-5E49-8646-8330-206EC9C46A6F}" type="presOf" srcId="{E212BD9B-304F-429B-9D60-12E65995D0F9}" destId="{60450F63-0B59-A04F-82BC-DBB1D8522572}" srcOrd="0" destOrd="0" presId="urn:microsoft.com/office/officeart/2005/8/layout/default"/>
    <dgm:cxn modelId="{76828DEE-6BC5-44BB-B0D0-3B47C0393137}" srcId="{2BD165A8-8E56-4D5D-9750-9B5D2E32DE24}" destId="{5F2887F7-F0BC-46BD-9303-124BC6ED5F17}" srcOrd="5" destOrd="0" parTransId="{78EE729E-96D3-4A2C-AA32-C7F823BA8E8E}" sibTransId="{FB014805-82D3-46DE-BB32-EC61DA7E75A4}"/>
    <dgm:cxn modelId="{17E615C5-172F-C740-8F13-CC0C323B17F6}" type="presParOf" srcId="{1F7A05C3-3BA6-D340-B7C2-90FA36CFCBEC}" destId="{32E32C6D-E19B-8C4F-A44B-D6FF0C83F4F9}" srcOrd="0" destOrd="0" presId="urn:microsoft.com/office/officeart/2005/8/layout/default"/>
    <dgm:cxn modelId="{835AC6D9-BF85-994F-8AFA-0A3183B71864}" type="presParOf" srcId="{1F7A05C3-3BA6-D340-B7C2-90FA36CFCBEC}" destId="{076D1E10-CD91-CE4C-BDE6-219E3E6A08BA}" srcOrd="1" destOrd="0" presId="urn:microsoft.com/office/officeart/2005/8/layout/default"/>
    <dgm:cxn modelId="{4BAEB7D7-1538-6B4B-AFCD-E26C804DA2EE}" type="presParOf" srcId="{1F7A05C3-3BA6-D340-B7C2-90FA36CFCBEC}" destId="{A3D5A7BC-50B0-2848-9E64-03F4AFC93CE9}" srcOrd="2" destOrd="0" presId="urn:microsoft.com/office/officeart/2005/8/layout/default"/>
    <dgm:cxn modelId="{0661C53E-92B2-7946-B1AA-B4BA2D1FE5BD}" type="presParOf" srcId="{1F7A05C3-3BA6-D340-B7C2-90FA36CFCBEC}" destId="{FFD2B2EF-FEDC-DB47-AA11-E0FC11257D08}" srcOrd="3" destOrd="0" presId="urn:microsoft.com/office/officeart/2005/8/layout/default"/>
    <dgm:cxn modelId="{4636E5B4-21D4-144D-9592-A2BCC7CDCEAE}" type="presParOf" srcId="{1F7A05C3-3BA6-D340-B7C2-90FA36CFCBEC}" destId="{F7E7C805-AB29-DF45-81FE-B1BCF50BBBF0}" srcOrd="4" destOrd="0" presId="urn:microsoft.com/office/officeart/2005/8/layout/default"/>
    <dgm:cxn modelId="{AEE9B49C-DFF4-1641-8FC4-6357DCD244F0}" type="presParOf" srcId="{1F7A05C3-3BA6-D340-B7C2-90FA36CFCBEC}" destId="{0EF321C4-9400-3249-98CB-91DEE2943CA0}" srcOrd="5" destOrd="0" presId="urn:microsoft.com/office/officeart/2005/8/layout/default"/>
    <dgm:cxn modelId="{311FDDFE-EAC2-064F-9648-998B6D0FD5E9}" type="presParOf" srcId="{1F7A05C3-3BA6-D340-B7C2-90FA36CFCBEC}" destId="{4D16001D-DB81-E94D-87A3-C2596CE693AF}" srcOrd="6" destOrd="0" presId="urn:microsoft.com/office/officeart/2005/8/layout/default"/>
    <dgm:cxn modelId="{E236C029-8770-F94E-888E-3A07B5A57DCA}" type="presParOf" srcId="{1F7A05C3-3BA6-D340-B7C2-90FA36CFCBEC}" destId="{6022613C-5636-884C-8357-75F08D0DBC82}" srcOrd="7" destOrd="0" presId="urn:microsoft.com/office/officeart/2005/8/layout/default"/>
    <dgm:cxn modelId="{9488A202-8305-F44B-B581-026AD3932519}" type="presParOf" srcId="{1F7A05C3-3BA6-D340-B7C2-90FA36CFCBEC}" destId="{60450F63-0B59-A04F-82BC-DBB1D8522572}" srcOrd="8" destOrd="0" presId="urn:microsoft.com/office/officeart/2005/8/layout/default"/>
    <dgm:cxn modelId="{326838DE-5A4D-E84E-9867-711031740347}" type="presParOf" srcId="{1F7A05C3-3BA6-D340-B7C2-90FA36CFCBEC}" destId="{9E658F19-36A3-9A4B-9E52-9C8E6F4735CB}" srcOrd="9" destOrd="0" presId="urn:microsoft.com/office/officeart/2005/8/layout/default"/>
    <dgm:cxn modelId="{202731C4-09A0-DE4D-94A7-680B1469CFA1}" type="presParOf" srcId="{1F7A05C3-3BA6-D340-B7C2-90FA36CFCBEC}" destId="{26231CDD-DA98-3F4C-96A9-74595A8827C3}" srcOrd="10" destOrd="0" presId="urn:microsoft.com/office/officeart/2005/8/layout/default"/>
    <dgm:cxn modelId="{8F87B3D2-EE93-3B44-8E97-2951150B7073}" type="presParOf" srcId="{1F7A05C3-3BA6-D340-B7C2-90FA36CFCBEC}" destId="{1FCDF507-73F4-2549-BB96-CA057B8969DE}" srcOrd="11" destOrd="0" presId="urn:microsoft.com/office/officeart/2005/8/layout/default"/>
    <dgm:cxn modelId="{5A845821-AA46-BC42-AB65-90BCD5DA164C}" type="presParOf" srcId="{1F7A05C3-3BA6-D340-B7C2-90FA36CFCBEC}" destId="{1D4E1970-229D-A246-9547-A55C3C15E2DB}" srcOrd="12" destOrd="0" presId="urn:microsoft.com/office/officeart/2005/8/layout/default"/>
    <dgm:cxn modelId="{0533B94E-EDD5-E54A-B50E-F93B357EDE57}" type="presParOf" srcId="{1F7A05C3-3BA6-D340-B7C2-90FA36CFCBEC}" destId="{D5C761ED-9C72-F24E-AC81-B808F122EB40}" srcOrd="13" destOrd="0" presId="urn:microsoft.com/office/officeart/2005/8/layout/default"/>
    <dgm:cxn modelId="{910D201E-40DB-6A45-84C8-5FFF0F282244}" type="presParOf" srcId="{1F7A05C3-3BA6-D340-B7C2-90FA36CFCBEC}" destId="{3E38EA96-7589-F646-B136-CDF7C68D058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61A102-9C82-4782-9249-1220361E0564}"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8559FB4A-EA35-4C84-9DEC-50482DE8725C}">
      <dgm:prSet/>
      <dgm:spPr/>
      <dgm:t>
        <a:bodyPr/>
        <a:lstStyle/>
        <a:p>
          <a:r>
            <a:rPr lang="fr-BE"/>
            <a:t>« Culture of Ethics and Integrity »</a:t>
          </a:r>
          <a:endParaRPr lang="en-US"/>
        </a:p>
      </dgm:t>
    </dgm:pt>
    <dgm:pt modelId="{A1912598-043B-42AE-93AF-D55B12B0FE80}" type="parTrans" cxnId="{E1906EC3-2C9B-46B4-9DDB-BD4F83B49E87}">
      <dgm:prSet/>
      <dgm:spPr/>
      <dgm:t>
        <a:bodyPr/>
        <a:lstStyle/>
        <a:p>
          <a:endParaRPr lang="en-US"/>
        </a:p>
      </dgm:t>
    </dgm:pt>
    <dgm:pt modelId="{B20A2F55-38F2-4AE0-8DD9-9F4A8D40B1DB}" type="sibTrans" cxnId="{E1906EC3-2C9B-46B4-9DDB-BD4F83B49E87}">
      <dgm:prSet/>
      <dgm:spPr/>
      <dgm:t>
        <a:bodyPr/>
        <a:lstStyle/>
        <a:p>
          <a:endParaRPr lang="en-US"/>
        </a:p>
      </dgm:t>
    </dgm:pt>
    <dgm:pt modelId="{DEC8B8F3-7042-4A12-ACB9-092F4F39B35B}">
      <dgm:prSet/>
      <dgm:spPr/>
      <dgm:t>
        <a:bodyPr/>
        <a:lstStyle/>
        <a:p>
          <a:r>
            <a:rPr lang="fr-BE" b="1"/>
            <a:t>Respect</a:t>
          </a:r>
          <a:r>
            <a:rPr lang="fr-BE"/>
            <a:t> for :</a:t>
          </a:r>
          <a:endParaRPr lang="en-US"/>
        </a:p>
      </dgm:t>
    </dgm:pt>
    <dgm:pt modelId="{B5AE1130-05B1-43C2-973A-0BECEB148978}" type="parTrans" cxnId="{9AE8EF73-34AD-4B12-B048-1CE0DE9C6225}">
      <dgm:prSet/>
      <dgm:spPr/>
      <dgm:t>
        <a:bodyPr/>
        <a:lstStyle/>
        <a:p>
          <a:endParaRPr lang="en-US"/>
        </a:p>
      </dgm:t>
    </dgm:pt>
    <dgm:pt modelId="{07E4208B-AFD9-4A21-B4EE-2FFC4E582A87}" type="sibTrans" cxnId="{9AE8EF73-34AD-4B12-B048-1CE0DE9C6225}">
      <dgm:prSet/>
      <dgm:spPr/>
      <dgm:t>
        <a:bodyPr/>
        <a:lstStyle/>
        <a:p>
          <a:endParaRPr lang="en-US"/>
        </a:p>
      </dgm:t>
    </dgm:pt>
    <dgm:pt modelId="{B8549006-872C-4329-BAB0-AE088880ED35}">
      <dgm:prSet/>
      <dgm:spPr/>
      <dgm:t>
        <a:bodyPr/>
        <a:lstStyle/>
        <a:p>
          <a:r>
            <a:rPr lang="fr-BE" i="1"/>
            <a:t>Principle of Universality, Political Neutrality</a:t>
          </a:r>
          <a:endParaRPr lang="en-US"/>
        </a:p>
      </dgm:t>
    </dgm:pt>
    <dgm:pt modelId="{1711D65A-B183-4B45-BA21-2D49978BEB3A}" type="parTrans" cxnId="{3DEA7D2B-282E-46D8-8BD6-3706AF472894}">
      <dgm:prSet/>
      <dgm:spPr/>
      <dgm:t>
        <a:bodyPr/>
        <a:lstStyle/>
        <a:p>
          <a:endParaRPr lang="en-US"/>
        </a:p>
      </dgm:t>
    </dgm:pt>
    <dgm:pt modelId="{D42D6627-4AF5-4249-8455-6356717391C1}" type="sibTrans" cxnId="{3DEA7D2B-282E-46D8-8BD6-3706AF472894}">
      <dgm:prSet/>
      <dgm:spPr/>
      <dgm:t>
        <a:bodyPr/>
        <a:lstStyle/>
        <a:p>
          <a:endParaRPr lang="en-US"/>
        </a:p>
      </dgm:t>
    </dgm:pt>
    <dgm:pt modelId="{8FBEE5E6-7CAD-4CD8-868C-7C4E89207362}">
      <dgm:prSet/>
      <dgm:spPr/>
      <dgm:t>
        <a:bodyPr/>
        <a:lstStyle/>
        <a:p>
          <a:r>
            <a:rPr lang="fr-BE" i="1"/>
            <a:t>Olympic Spirit</a:t>
          </a:r>
          <a:endParaRPr lang="en-US"/>
        </a:p>
      </dgm:t>
    </dgm:pt>
    <dgm:pt modelId="{CD42120F-BF33-495A-86BB-74C792559933}" type="parTrans" cxnId="{FFA3B77B-CD70-461C-8135-0A9444C742EA}">
      <dgm:prSet/>
      <dgm:spPr/>
      <dgm:t>
        <a:bodyPr/>
        <a:lstStyle/>
        <a:p>
          <a:endParaRPr lang="en-US"/>
        </a:p>
      </dgm:t>
    </dgm:pt>
    <dgm:pt modelId="{4A54B900-E663-4580-9F88-D7DD4147EF13}" type="sibTrans" cxnId="{FFA3B77B-CD70-461C-8135-0A9444C742EA}">
      <dgm:prSet/>
      <dgm:spPr/>
      <dgm:t>
        <a:bodyPr/>
        <a:lstStyle/>
        <a:p>
          <a:endParaRPr lang="en-US"/>
        </a:p>
      </dgm:t>
    </dgm:pt>
    <dgm:pt modelId="{598D5EC2-0512-49A4-96E1-17AD6745EAF7}">
      <dgm:prSet/>
      <dgm:spPr/>
      <dgm:t>
        <a:bodyPr/>
        <a:lstStyle/>
        <a:p>
          <a:r>
            <a:rPr lang="fr-BE" i="1"/>
            <a:t>International Conventions on Human Rights</a:t>
          </a:r>
          <a:endParaRPr lang="en-US"/>
        </a:p>
      </dgm:t>
    </dgm:pt>
    <dgm:pt modelId="{F5A9E3C2-9B4E-4EB6-B770-DD7914BB4258}" type="parTrans" cxnId="{9CE0955F-2909-413B-AC94-9146C74A81FD}">
      <dgm:prSet/>
      <dgm:spPr/>
      <dgm:t>
        <a:bodyPr/>
        <a:lstStyle/>
        <a:p>
          <a:endParaRPr lang="en-US"/>
        </a:p>
      </dgm:t>
    </dgm:pt>
    <dgm:pt modelId="{BD2036F6-DEB8-4F7B-837E-183DA3040BC1}" type="sibTrans" cxnId="{9CE0955F-2909-413B-AC94-9146C74A81FD}">
      <dgm:prSet/>
      <dgm:spPr/>
      <dgm:t>
        <a:bodyPr/>
        <a:lstStyle/>
        <a:p>
          <a:endParaRPr lang="en-US"/>
        </a:p>
      </dgm:t>
    </dgm:pt>
    <dgm:pt modelId="{6ADBCD0B-DDB3-44AF-A374-6113914C9D84}">
      <dgm:prSet/>
      <dgm:spPr/>
      <dgm:t>
        <a:bodyPr/>
        <a:lstStyle/>
        <a:p>
          <a:r>
            <a:rPr lang="fr-BE" i="1"/>
            <a:t>Human Dignity</a:t>
          </a:r>
          <a:endParaRPr lang="en-US"/>
        </a:p>
      </dgm:t>
    </dgm:pt>
    <dgm:pt modelId="{6E2CED3E-1709-43B0-A7A7-A0EFBF1122F6}" type="parTrans" cxnId="{65A46E84-B4B5-40E8-86C6-D2E0BC205D96}">
      <dgm:prSet/>
      <dgm:spPr/>
      <dgm:t>
        <a:bodyPr/>
        <a:lstStyle/>
        <a:p>
          <a:endParaRPr lang="en-US"/>
        </a:p>
      </dgm:t>
    </dgm:pt>
    <dgm:pt modelId="{CB6E2ACE-40F3-4254-94FC-67EB35CD06A0}" type="sibTrans" cxnId="{65A46E84-B4B5-40E8-86C6-D2E0BC205D96}">
      <dgm:prSet/>
      <dgm:spPr/>
      <dgm:t>
        <a:bodyPr/>
        <a:lstStyle/>
        <a:p>
          <a:endParaRPr lang="en-US"/>
        </a:p>
      </dgm:t>
    </dgm:pt>
    <dgm:pt modelId="{C6A49E8D-F450-384F-9A6C-D7DEA2E03313}" type="pres">
      <dgm:prSet presAssocID="{3F61A102-9C82-4782-9249-1220361E0564}" presName="vert0" presStyleCnt="0">
        <dgm:presLayoutVars>
          <dgm:dir/>
          <dgm:animOne val="branch"/>
          <dgm:animLvl val="lvl"/>
        </dgm:presLayoutVars>
      </dgm:prSet>
      <dgm:spPr/>
    </dgm:pt>
    <dgm:pt modelId="{EEDD85E8-571A-F54B-B9AF-A4B021843DA5}" type="pres">
      <dgm:prSet presAssocID="{8559FB4A-EA35-4C84-9DEC-50482DE8725C}" presName="thickLine" presStyleLbl="alignNode1" presStyleIdx="0" presStyleCnt="6"/>
      <dgm:spPr/>
    </dgm:pt>
    <dgm:pt modelId="{307C681C-118F-7340-9192-0569356AD5F4}" type="pres">
      <dgm:prSet presAssocID="{8559FB4A-EA35-4C84-9DEC-50482DE8725C}" presName="horz1" presStyleCnt="0"/>
      <dgm:spPr/>
    </dgm:pt>
    <dgm:pt modelId="{293CAC42-BCF1-8D4C-B540-D70164D219DA}" type="pres">
      <dgm:prSet presAssocID="{8559FB4A-EA35-4C84-9DEC-50482DE8725C}" presName="tx1" presStyleLbl="revTx" presStyleIdx="0" presStyleCnt="6"/>
      <dgm:spPr/>
    </dgm:pt>
    <dgm:pt modelId="{0E78F519-D004-FC49-BE71-D02235B029CE}" type="pres">
      <dgm:prSet presAssocID="{8559FB4A-EA35-4C84-9DEC-50482DE8725C}" presName="vert1" presStyleCnt="0"/>
      <dgm:spPr/>
    </dgm:pt>
    <dgm:pt modelId="{5847969B-8808-E140-9F53-F6573C70DCD3}" type="pres">
      <dgm:prSet presAssocID="{DEC8B8F3-7042-4A12-ACB9-092F4F39B35B}" presName="thickLine" presStyleLbl="alignNode1" presStyleIdx="1" presStyleCnt="6"/>
      <dgm:spPr/>
    </dgm:pt>
    <dgm:pt modelId="{405EC395-49E3-C342-B0BA-F2A166192E40}" type="pres">
      <dgm:prSet presAssocID="{DEC8B8F3-7042-4A12-ACB9-092F4F39B35B}" presName="horz1" presStyleCnt="0"/>
      <dgm:spPr/>
    </dgm:pt>
    <dgm:pt modelId="{F3B2B1B3-138C-1140-8196-6EC25C9D25E8}" type="pres">
      <dgm:prSet presAssocID="{DEC8B8F3-7042-4A12-ACB9-092F4F39B35B}" presName="tx1" presStyleLbl="revTx" presStyleIdx="1" presStyleCnt="6"/>
      <dgm:spPr/>
    </dgm:pt>
    <dgm:pt modelId="{50B32EC5-6440-C74C-A662-EBC416534862}" type="pres">
      <dgm:prSet presAssocID="{DEC8B8F3-7042-4A12-ACB9-092F4F39B35B}" presName="vert1" presStyleCnt="0"/>
      <dgm:spPr/>
    </dgm:pt>
    <dgm:pt modelId="{DC6BE9DD-1EB0-DD42-AAB0-BA7B9819281A}" type="pres">
      <dgm:prSet presAssocID="{B8549006-872C-4329-BAB0-AE088880ED35}" presName="thickLine" presStyleLbl="alignNode1" presStyleIdx="2" presStyleCnt="6"/>
      <dgm:spPr/>
    </dgm:pt>
    <dgm:pt modelId="{C42F0A93-2689-FD4C-94DA-5556F20F2FA1}" type="pres">
      <dgm:prSet presAssocID="{B8549006-872C-4329-BAB0-AE088880ED35}" presName="horz1" presStyleCnt="0"/>
      <dgm:spPr/>
    </dgm:pt>
    <dgm:pt modelId="{631A8847-8953-E042-94E6-2C344D8582F9}" type="pres">
      <dgm:prSet presAssocID="{B8549006-872C-4329-BAB0-AE088880ED35}" presName="tx1" presStyleLbl="revTx" presStyleIdx="2" presStyleCnt="6"/>
      <dgm:spPr/>
    </dgm:pt>
    <dgm:pt modelId="{B0B5DD77-246E-EB49-ABD3-585649A79535}" type="pres">
      <dgm:prSet presAssocID="{B8549006-872C-4329-BAB0-AE088880ED35}" presName="vert1" presStyleCnt="0"/>
      <dgm:spPr/>
    </dgm:pt>
    <dgm:pt modelId="{FDD70006-9CAE-E348-82D6-C865E5A76CEB}" type="pres">
      <dgm:prSet presAssocID="{8FBEE5E6-7CAD-4CD8-868C-7C4E89207362}" presName="thickLine" presStyleLbl="alignNode1" presStyleIdx="3" presStyleCnt="6"/>
      <dgm:spPr/>
    </dgm:pt>
    <dgm:pt modelId="{13FC1756-2494-1245-B9E8-28BBFDE54DEB}" type="pres">
      <dgm:prSet presAssocID="{8FBEE5E6-7CAD-4CD8-868C-7C4E89207362}" presName="horz1" presStyleCnt="0"/>
      <dgm:spPr/>
    </dgm:pt>
    <dgm:pt modelId="{C8313C07-4536-E541-BF91-D55E2CB150F7}" type="pres">
      <dgm:prSet presAssocID="{8FBEE5E6-7CAD-4CD8-868C-7C4E89207362}" presName="tx1" presStyleLbl="revTx" presStyleIdx="3" presStyleCnt="6"/>
      <dgm:spPr/>
    </dgm:pt>
    <dgm:pt modelId="{EC19B3CA-0FF6-EC4B-8A23-290C9872E296}" type="pres">
      <dgm:prSet presAssocID="{8FBEE5E6-7CAD-4CD8-868C-7C4E89207362}" presName="vert1" presStyleCnt="0"/>
      <dgm:spPr/>
    </dgm:pt>
    <dgm:pt modelId="{229B1EC8-FA74-994C-A70A-2D26BA295BCC}" type="pres">
      <dgm:prSet presAssocID="{598D5EC2-0512-49A4-96E1-17AD6745EAF7}" presName="thickLine" presStyleLbl="alignNode1" presStyleIdx="4" presStyleCnt="6"/>
      <dgm:spPr/>
    </dgm:pt>
    <dgm:pt modelId="{ABBB3247-C833-9847-8D87-B7C95FD57D84}" type="pres">
      <dgm:prSet presAssocID="{598D5EC2-0512-49A4-96E1-17AD6745EAF7}" presName="horz1" presStyleCnt="0"/>
      <dgm:spPr/>
    </dgm:pt>
    <dgm:pt modelId="{81A574E4-CBFD-4847-8909-ACCB3D0C78E6}" type="pres">
      <dgm:prSet presAssocID="{598D5EC2-0512-49A4-96E1-17AD6745EAF7}" presName="tx1" presStyleLbl="revTx" presStyleIdx="4" presStyleCnt="6"/>
      <dgm:spPr/>
    </dgm:pt>
    <dgm:pt modelId="{B460295D-6215-A54F-85FC-988A7D2FFD92}" type="pres">
      <dgm:prSet presAssocID="{598D5EC2-0512-49A4-96E1-17AD6745EAF7}" presName="vert1" presStyleCnt="0"/>
      <dgm:spPr/>
    </dgm:pt>
    <dgm:pt modelId="{08277A68-A1D6-ED46-8A1B-034001360B02}" type="pres">
      <dgm:prSet presAssocID="{6ADBCD0B-DDB3-44AF-A374-6113914C9D84}" presName="thickLine" presStyleLbl="alignNode1" presStyleIdx="5" presStyleCnt="6"/>
      <dgm:spPr/>
    </dgm:pt>
    <dgm:pt modelId="{D2E6BD54-B955-2746-859A-7B13E0D5E02C}" type="pres">
      <dgm:prSet presAssocID="{6ADBCD0B-DDB3-44AF-A374-6113914C9D84}" presName="horz1" presStyleCnt="0"/>
      <dgm:spPr/>
    </dgm:pt>
    <dgm:pt modelId="{7E8326E8-8083-AE44-AE73-B5A21F75ADC1}" type="pres">
      <dgm:prSet presAssocID="{6ADBCD0B-DDB3-44AF-A374-6113914C9D84}" presName="tx1" presStyleLbl="revTx" presStyleIdx="5" presStyleCnt="6"/>
      <dgm:spPr/>
    </dgm:pt>
    <dgm:pt modelId="{D278C5FD-7381-0740-82DC-66C802C24ECA}" type="pres">
      <dgm:prSet presAssocID="{6ADBCD0B-DDB3-44AF-A374-6113914C9D84}" presName="vert1" presStyleCnt="0"/>
      <dgm:spPr/>
    </dgm:pt>
  </dgm:ptLst>
  <dgm:cxnLst>
    <dgm:cxn modelId="{3DEA7D2B-282E-46D8-8BD6-3706AF472894}" srcId="{3F61A102-9C82-4782-9249-1220361E0564}" destId="{B8549006-872C-4329-BAB0-AE088880ED35}" srcOrd="2" destOrd="0" parTransId="{1711D65A-B183-4B45-BA21-2D49978BEB3A}" sibTransId="{D42D6627-4AF5-4249-8455-6356717391C1}"/>
    <dgm:cxn modelId="{4F288D3E-5127-5C45-8DA0-15AC21D6D588}" type="presOf" srcId="{8FBEE5E6-7CAD-4CD8-868C-7C4E89207362}" destId="{C8313C07-4536-E541-BF91-D55E2CB150F7}" srcOrd="0" destOrd="0" presId="urn:microsoft.com/office/officeart/2008/layout/LinedList"/>
    <dgm:cxn modelId="{9CE0955F-2909-413B-AC94-9146C74A81FD}" srcId="{3F61A102-9C82-4782-9249-1220361E0564}" destId="{598D5EC2-0512-49A4-96E1-17AD6745EAF7}" srcOrd="4" destOrd="0" parTransId="{F5A9E3C2-9B4E-4EB6-B770-DD7914BB4258}" sibTransId="{BD2036F6-DEB8-4F7B-837E-183DA3040BC1}"/>
    <dgm:cxn modelId="{3168AC62-E849-9D4F-A7FC-B4F120ACB1D8}" type="presOf" srcId="{B8549006-872C-4329-BAB0-AE088880ED35}" destId="{631A8847-8953-E042-94E6-2C344D8582F9}" srcOrd="0" destOrd="0" presId="urn:microsoft.com/office/officeart/2008/layout/LinedList"/>
    <dgm:cxn modelId="{9AE8EF73-34AD-4B12-B048-1CE0DE9C6225}" srcId="{3F61A102-9C82-4782-9249-1220361E0564}" destId="{DEC8B8F3-7042-4A12-ACB9-092F4F39B35B}" srcOrd="1" destOrd="0" parTransId="{B5AE1130-05B1-43C2-973A-0BECEB148978}" sibTransId="{07E4208B-AFD9-4A21-B4EE-2FFC4E582A87}"/>
    <dgm:cxn modelId="{FFA3B77B-CD70-461C-8135-0A9444C742EA}" srcId="{3F61A102-9C82-4782-9249-1220361E0564}" destId="{8FBEE5E6-7CAD-4CD8-868C-7C4E89207362}" srcOrd="3" destOrd="0" parTransId="{CD42120F-BF33-495A-86BB-74C792559933}" sibTransId="{4A54B900-E663-4580-9F88-D7DD4147EF13}"/>
    <dgm:cxn modelId="{65A46E84-B4B5-40E8-86C6-D2E0BC205D96}" srcId="{3F61A102-9C82-4782-9249-1220361E0564}" destId="{6ADBCD0B-DDB3-44AF-A374-6113914C9D84}" srcOrd="5" destOrd="0" parTransId="{6E2CED3E-1709-43B0-A7A7-A0EFBF1122F6}" sibTransId="{CB6E2ACE-40F3-4254-94FC-67EB35CD06A0}"/>
    <dgm:cxn modelId="{88D3639C-64FA-9C40-AC55-8974029C418E}" type="presOf" srcId="{6ADBCD0B-DDB3-44AF-A374-6113914C9D84}" destId="{7E8326E8-8083-AE44-AE73-B5A21F75ADC1}" srcOrd="0" destOrd="0" presId="urn:microsoft.com/office/officeart/2008/layout/LinedList"/>
    <dgm:cxn modelId="{D677CEA2-7926-EB47-858D-2E75157F4AFC}" type="presOf" srcId="{3F61A102-9C82-4782-9249-1220361E0564}" destId="{C6A49E8D-F450-384F-9A6C-D7DEA2E03313}" srcOrd="0" destOrd="0" presId="urn:microsoft.com/office/officeart/2008/layout/LinedList"/>
    <dgm:cxn modelId="{E1906EC3-2C9B-46B4-9DDB-BD4F83B49E87}" srcId="{3F61A102-9C82-4782-9249-1220361E0564}" destId="{8559FB4A-EA35-4C84-9DEC-50482DE8725C}" srcOrd="0" destOrd="0" parTransId="{A1912598-043B-42AE-93AF-D55B12B0FE80}" sibTransId="{B20A2F55-38F2-4AE0-8DD9-9F4A8D40B1DB}"/>
    <dgm:cxn modelId="{15294ED0-090A-F140-A835-70755EFA6463}" type="presOf" srcId="{8559FB4A-EA35-4C84-9DEC-50482DE8725C}" destId="{293CAC42-BCF1-8D4C-B540-D70164D219DA}" srcOrd="0" destOrd="0" presId="urn:microsoft.com/office/officeart/2008/layout/LinedList"/>
    <dgm:cxn modelId="{DCF767F2-7757-E54D-95AC-A6DADF31A4B2}" type="presOf" srcId="{598D5EC2-0512-49A4-96E1-17AD6745EAF7}" destId="{81A574E4-CBFD-4847-8909-ACCB3D0C78E6}" srcOrd="0" destOrd="0" presId="urn:microsoft.com/office/officeart/2008/layout/LinedList"/>
    <dgm:cxn modelId="{8B64C7F5-0CAD-8F4F-B358-3AE484EE66EA}" type="presOf" srcId="{DEC8B8F3-7042-4A12-ACB9-092F4F39B35B}" destId="{F3B2B1B3-138C-1140-8196-6EC25C9D25E8}" srcOrd="0" destOrd="0" presId="urn:microsoft.com/office/officeart/2008/layout/LinedList"/>
    <dgm:cxn modelId="{3106C003-1E50-DA43-AD7D-18B4C8397D39}" type="presParOf" srcId="{C6A49E8D-F450-384F-9A6C-D7DEA2E03313}" destId="{EEDD85E8-571A-F54B-B9AF-A4B021843DA5}" srcOrd="0" destOrd="0" presId="urn:microsoft.com/office/officeart/2008/layout/LinedList"/>
    <dgm:cxn modelId="{B2891EAF-41BE-104F-8AD0-D709165CDA84}" type="presParOf" srcId="{C6A49E8D-F450-384F-9A6C-D7DEA2E03313}" destId="{307C681C-118F-7340-9192-0569356AD5F4}" srcOrd="1" destOrd="0" presId="urn:microsoft.com/office/officeart/2008/layout/LinedList"/>
    <dgm:cxn modelId="{E5A3844B-1286-404A-9BBF-C11B08F0F1E6}" type="presParOf" srcId="{307C681C-118F-7340-9192-0569356AD5F4}" destId="{293CAC42-BCF1-8D4C-B540-D70164D219DA}" srcOrd="0" destOrd="0" presId="urn:microsoft.com/office/officeart/2008/layout/LinedList"/>
    <dgm:cxn modelId="{E9CB8CEE-E3F3-4F4F-85AC-F8523BFC4247}" type="presParOf" srcId="{307C681C-118F-7340-9192-0569356AD5F4}" destId="{0E78F519-D004-FC49-BE71-D02235B029CE}" srcOrd="1" destOrd="0" presId="urn:microsoft.com/office/officeart/2008/layout/LinedList"/>
    <dgm:cxn modelId="{218DB400-2DDD-B949-8894-22168D110E98}" type="presParOf" srcId="{C6A49E8D-F450-384F-9A6C-D7DEA2E03313}" destId="{5847969B-8808-E140-9F53-F6573C70DCD3}" srcOrd="2" destOrd="0" presId="urn:microsoft.com/office/officeart/2008/layout/LinedList"/>
    <dgm:cxn modelId="{77627559-4412-4B41-808E-4D40A7F96910}" type="presParOf" srcId="{C6A49E8D-F450-384F-9A6C-D7DEA2E03313}" destId="{405EC395-49E3-C342-B0BA-F2A166192E40}" srcOrd="3" destOrd="0" presId="urn:microsoft.com/office/officeart/2008/layout/LinedList"/>
    <dgm:cxn modelId="{87875DF0-BC0C-BB49-A792-6D3535B173F8}" type="presParOf" srcId="{405EC395-49E3-C342-B0BA-F2A166192E40}" destId="{F3B2B1B3-138C-1140-8196-6EC25C9D25E8}" srcOrd="0" destOrd="0" presId="urn:microsoft.com/office/officeart/2008/layout/LinedList"/>
    <dgm:cxn modelId="{C47421B2-8AB8-E641-BEDF-F7E4558D1007}" type="presParOf" srcId="{405EC395-49E3-C342-B0BA-F2A166192E40}" destId="{50B32EC5-6440-C74C-A662-EBC416534862}" srcOrd="1" destOrd="0" presId="urn:microsoft.com/office/officeart/2008/layout/LinedList"/>
    <dgm:cxn modelId="{07A6A671-0C74-B741-B65C-E3FF705F39E8}" type="presParOf" srcId="{C6A49E8D-F450-384F-9A6C-D7DEA2E03313}" destId="{DC6BE9DD-1EB0-DD42-AAB0-BA7B9819281A}" srcOrd="4" destOrd="0" presId="urn:microsoft.com/office/officeart/2008/layout/LinedList"/>
    <dgm:cxn modelId="{5F2A0CAE-112C-E34D-9D33-B0EC205F350A}" type="presParOf" srcId="{C6A49E8D-F450-384F-9A6C-D7DEA2E03313}" destId="{C42F0A93-2689-FD4C-94DA-5556F20F2FA1}" srcOrd="5" destOrd="0" presId="urn:microsoft.com/office/officeart/2008/layout/LinedList"/>
    <dgm:cxn modelId="{24084E33-46AD-E04B-B464-4EEEA98173CF}" type="presParOf" srcId="{C42F0A93-2689-FD4C-94DA-5556F20F2FA1}" destId="{631A8847-8953-E042-94E6-2C344D8582F9}" srcOrd="0" destOrd="0" presId="urn:microsoft.com/office/officeart/2008/layout/LinedList"/>
    <dgm:cxn modelId="{E2E36427-C4F7-6E4D-889B-2120DAC78139}" type="presParOf" srcId="{C42F0A93-2689-FD4C-94DA-5556F20F2FA1}" destId="{B0B5DD77-246E-EB49-ABD3-585649A79535}" srcOrd="1" destOrd="0" presId="urn:microsoft.com/office/officeart/2008/layout/LinedList"/>
    <dgm:cxn modelId="{91B0B2CC-41AE-1348-B4BF-9E2C69B606AC}" type="presParOf" srcId="{C6A49E8D-F450-384F-9A6C-D7DEA2E03313}" destId="{FDD70006-9CAE-E348-82D6-C865E5A76CEB}" srcOrd="6" destOrd="0" presId="urn:microsoft.com/office/officeart/2008/layout/LinedList"/>
    <dgm:cxn modelId="{89E77087-315C-0E43-AA37-A4832CBE7C8A}" type="presParOf" srcId="{C6A49E8D-F450-384F-9A6C-D7DEA2E03313}" destId="{13FC1756-2494-1245-B9E8-28BBFDE54DEB}" srcOrd="7" destOrd="0" presId="urn:microsoft.com/office/officeart/2008/layout/LinedList"/>
    <dgm:cxn modelId="{57232F63-191D-0641-B3D4-91AF11C96BDB}" type="presParOf" srcId="{13FC1756-2494-1245-B9E8-28BBFDE54DEB}" destId="{C8313C07-4536-E541-BF91-D55E2CB150F7}" srcOrd="0" destOrd="0" presId="urn:microsoft.com/office/officeart/2008/layout/LinedList"/>
    <dgm:cxn modelId="{B53F3A46-DAC9-2747-8A92-87FF98124535}" type="presParOf" srcId="{13FC1756-2494-1245-B9E8-28BBFDE54DEB}" destId="{EC19B3CA-0FF6-EC4B-8A23-290C9872E296}" srcOrd="1" destOrd="0" presId="urn:microsoft.com/office/officeart/2008/layout/LinedList"/>
    <dgm:cxn modelId="{65C91B3A-5F8E-E140-84C9-BBE3FE62FDE4}" type="presParOf" srcId="{C6A49E8D-F450-384F-9A6C-D7DEA2E03313}" destId="{229B1EC8-FA74-994C-A70A-2D26BA295BCC}" srcOrd="8" destOrd="0" presId="urn:microsoft.com/office/officeart/2008/layout/LinedList"/>
    <dgm:cxn modelId="{C5FA8C88-6D34-3D4E-9986-00D954403929}" type="presParOf" srcId="{C6A49E8D-F450-384F-9A6C-D7DEA2E03313}" destId="{ABBB3247-C833-9847-8D87-B7C95FD57D84}" srcOrd="9" destOrd="0" presId="urn:microsoft.com/office/officeart/2008/layout/LinedList"/>
    <dgm:cxn modelId="{7D170345-E41A-EB4F-9F35-E65A84733F1D}" type="presParOf" srcId="{ABBB3247-C833-9847-8D87-B7C95FD57D84}" destId="{81A574E4-CBFD-4847-8909-ACCB3D0C78E6}" srcOrd="0" destOrd="0" presId="urn:microsoft.com/office/officeart/2008/layout/LinedList"/>
    <dgm:cxn modelId="{2BFF74CD-EFCF-9F44-A303-49C531FFE16C}" type="presParOf" srcId="{ABBB3247-C833-9847-8D87-B7C95FD57D84}" destId="{B460295D-6215-A54F-85FC-988A7D2FFD92}" srcOrd="1" destOrd="0" presId="urn:microsoft.com/office/officeart/2008/layout/LinedList"/>
    <dgm:cxn modelId="{7405ABB4-FC8D-9748-A059-971993E5A9F2}" type="presParOf" srcId="{C6A49E8D-F450-384F-9A6C-D7DEA2E03313}" destId="{08277A68-A1D6-ED46-8A1B-034001360B02}" srcOrd="10" destOrd="0" presId="urn:microsoft.com/office/officeart/2008/layout/LinedList"/>
    <dgm:cxn modelId="{F72D436C-FFAB-3F49-B87D-DCC286C796D6}" type="presParOf" srcId="{C6A49E8D-F450-384F-9A6C-D7DEA2E03313}" destId="{D2E6BD54-B955-2746-859A-7B13E0D5E02C}" srcOrd="11" destOrd="0" presId="urn:microsoft.com/office/officeart/2008/layout/LinedList"/>
    <dgm:cxn modelId="{4E60AA6C-470D-A541-8C37-A147C3B5F9AF}" type="presParOf" srcId="{D2E6BD54-B955-2746-859A-7B13E0D5E02C}" destId="{7E8326E8-8083-AE44-AE73-B5A21F75ADC1}" srcOrd="0" destOrd="0" presId="urn:microsoft.com/office/officeart/2008/layout/LinedList"/>
    <dgm:cxn modelId="{EC7EDDC3-65C9-1643-A110-38891D26F15D}" type="presParOf" srcId="{D2E6BD54-B955-2746-859A-7B13E0D5E02C}" destId="{D278C5FD-7381-0740-82DC-66C802C24E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E751B3-9E84-4038-AC8F-EA53C8275F9D}"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943BCF87-F912-40AA-80B6-BD0CAFD2A54C}">
      <dgm:prSet/>
      <dgm:spPr/>
      <dgm:t>
        <a:bodyPr/>
        <a:lstStyle/>
        <a:p>
          <a:r>
            <a:rPr lang="fr-BE" b="1"/>
            <a:t>Priority: safety and well-being of all inolved</a:t>
          </a:r>
          <a:endParaRPr lang="en-US"/>
        </a:p>
      </dgm:t>
    </dgm:pt>
    <dgm:pt modelId="{56F706CB-1A00-4003-B1F8-783E8EEF50A5}" type="parTrans" cxnId="{877E8F33-4205-41E2-BEC6-C802FA760BF9}">
      <dgm:prSet/>
      <dgm:spPr/>
      <dgm:t>
        <a:bodyPr/>
        <a:lstStyle/>
        <a:p>
          <a:endParaRPr lang="en-US"/>
        </a:p>
      </dgm:t>
    </dgm:pt>
    <dgm:pt modelId="{7E012A56-AD25-45B3-B560-0E807320D251}" type="sibTrans" cxnId="{877E8F33-4205-41E2-BEC6-C802FA760BF9}">
      <dgm:prSet/>
      <dgm:spPr/>
      <dgm:t>
        <a:bodyPr/>
        <a:lstStyle/>
        <a:p>
          <a:endParaRPr lang="en-US"/>
        </a:p>
      </dgm:t>
    </dgm:pt>
    <dgm:pt modelId="{95F6835C-C9E0-4B07-BA27-AE54BE1FFAFF}">
      <dgm:prSet/>
      <dgm:spPr/>
      <dgm:t>
        <a:bodyPr/>
        <a:lstStyle/>
        <a:p>
          <a:r>
            <a:rPr lang="fr-BE" b="1"/>
            <a:t>Highest standards of conduct</a:t>
          </a:r>
          <a:endParaRPr lang="en-US"/>
        </a:p>
      </dgm:t>
    </dgm:pt>
    <dgm:pt modelId="{4C2D3070-D658-4194-86CE-B263587BE884}" type="parTrans" cxnId="{E1E99967-022B-4A19-ADD8-50F8CF713EB2}">
      <dgm:prSet/>
      <dgm:spPr/>
      <dgm:t>
        <a:bodyPr/>
        <a:lstStyle/>
        <a:p>
          <a:endParaRPr lang="en-US"/>
        </a:p>
      </dgm:t>
    </dgm:pt>
    <dgm:pt modelId="{8E287B21-5A14-461B-967A-4ED0D178E978}" type="sibTrans" cxnId="{E1E99967-022B-4A19-ADD8-50F8CF713EB2}">
      <dgm:prSet/>
      <dgm:spPr/>
      <dgm:t>
        <a:bodyPr/>
        <a:lstStyle/>
        <a:p>
          <a:endParaRPr lang="en-US"/>
        </a:p>
      </dgm:t>
    </dgm:pt>
    <dgm:pt modelId="{1EB64F62-CBB8-4232-80F2-780BEB5D14CB}">
      <dgm:prSet/>
      <dgm:spPr/>
      <dgm:t>
        <a:bodyPr/>
        <a:lstStyle/>
        <a:p>
          <a:r>
            <a:rPr lang="en-US" b="1"/>
            <a:t>NOC Accredited Welfare Officers (Article 7)</a:t>
          </a:r>
          <a:endParaRPr lang="en-US"/>
        </a:p>
      </dgm:t>
    </dgm:pt>
    <dgm:pt modelId="{B85BD624-F19E-4C9B-8CA1-7D59D8463848}" type="parTrans" cxnId="{6BE6C916-BB15-42AE-B153-04A7A5855A76}">
      <dgm:prSet/>
      <dgm:spPr/>
      <dgm:t>
        <a:bodyPr/>
        <a:lstStyle/>
        <a:p>
          <a:endParaRPr lang="en-US"/>
        </a:p>
      </dgm:t>
    </dgm:pt>
    <dgm:pt modelId="{A1DF8B77-342A-4421-88A7-A754B9DB4795}" type="sibTrans" cxnId="{6BE6C916-BB15-42AE-B153-04A7A5855A76}">
      <dgm:prSet/>
      <dgm:spPr/>
      <dgm:t>
        <a:bodyPr/>
        <a:lstStyle/>
        <a:p>
          <a:endParaRPr lang="en-US"/>
        </a:p>
      </dgm:t>
    </dgm:pt>
    <dgm:pt modelId="{F39E849D-7185-45B8-AE6C-55DD126BEDA3}">
      <dgm:prSet/>
      <dgm:spPr/>
      <dgm:t>
        <a:bodyPr/>
        <a:lstStyle/>
        <a:p>
          <a:r>
            <a:rPr lang="en-US" b="1"/>
            <a:t>IOC Safeguarding Officers (Article 8) </a:t>
          </a:r>
          <a:endParaRPr lang="en-US"/>
        </a:p>
      </dgm:t>
    </dgm:pt>
    <dgm:pt modelId="{8261401B-D9D1-49F3-B7EA-744E7391DB0B}" type="parTrans" cxnId="{EED699BA-6624-4A76-90B7-A40AE9729785}">
      <dgm:prSet/>
      <dgm:spPr/>
      <dgm:t>
        <a:bodyPr/>
        <a:lstStyle/>
        <a:p>
          <a:endParaRPr lang="en-US"/>
        </a:p>
      </dgm:t>
    </dgm:pt>
    <dgm:pt modelId="{AED42AE6-E832-4BA4-9C50-0295164D2346}" type="sibTrans" cxnId="{EED699BA-6624-4A76-90B7-A40AE9729785}">
      <dgm:prSet/>
      <dgm:spPr/>
      <dgm:t>
        <a:bodyPr/>
        <a:lstStyle/>
        <a:p>
          <a:endParaRPr lang="en-US"/>
        </a:p>
      </dgm:t>
    </dgm:pt>
    <dgm:pt modelId="{233661AF-A765-A54F-B19E-0147D62465F5}" type="pres">
      <dgm:prSet presAssocID="{0FE751B3-9E84-4038-AC8F-EA53C8275F9D}" presName="vert0" presStyleCnt="0">
        <dgm:presLayoutVars>
          <dgm:dir/>
          <dgm:animOne val="branch"/>
          <dgm:animLvl val="lvl"/>
        </dgm:presLayoutVars>
      </dgm:prSet>
      <dgm:spPr/>
    </dgm:pt>
    <dgm:pt modelId="{CD4A8D08-0397-AA45-8AA2-5F99EFCCBFBF}" type="pres">
      <dgm:prSet presAssocID="{943BCF87-F912-40AA-80B6-BD0CAFD2A54C}" presName="thickLine" presStyleLbl="alignNode1" presStyleIdx="0" presStyleCnt="4"/>
      <dgm:spPr/>
    </dgm:pt>
    <dgm:pt modelId="{0C819B9B-CC76-FD4F-977B-C4EEC44771D0}" type="pres">
      <dgm:prSet presAssocID="{943BCF87-F912-40AA-80B6-BD0CAFD2A54C}" presName="horz1" presStyleCnt="0"/>
      <dgm:spPr/>
    </dgm:pt>
    <dgm:pt modelId="{7EFA5EAE-228E-1A4B-92E4-062D177EC57C}" type="pres">
      <dgm:prSet presAssocID="{943BCF87-F912-40AA-80B6-BD0CAFD2A54C}" presName="tx1" presStyleLbl="revTx" presStyleIdx="0" presStyleCnt="4"/>
      <dgm:spPr/>
    </dgm:pt>
    <dgm:pt modelId="{E2C00321-547F-594E-959E-4A965C14CB4B}" type="pres">
      <dgm:prSet presAssocID="{943BCF87-F912-40AA-80B6-BD0CAFD2A54C}" presName="vert1" presStyleCnt="0"/>
      <dgm:spPr/>
    </dgm:pt>
    <dgm:pt modelId="{D4E95E18-4E4B-BB4B-92E3-933DDF74F0D5}" type="pres">
      <dgm:prSet presAssocID="{95F6835C-C9E0-4B07-BA27-AE54BE1FFAFF}" presName="thickLine" presStyleLbl="alignNode1" presStyleIdx="1" presStyleCnt="4"/>
      <dgm:spPr/>
    </dgm:pt>
    <dgm:pt modelId="{31C8F813-421D-7E47-9624-CCC1E7394E4D}" type="pres">
      <dgm:prSet presAssocID="{95F6835C-C9E0-4B07-BA27-AE54BE1FFAFF}" presName="horz1" presStyleCnt="0"/>
      <dgm:spPr/>
    </dgm:pt>
    <dgm:pt modelId="{A1DEAB4D-B33D-1A41-9DCE-18E9D561061E}" type="pres">
      <dgm:prSet presAssocID="{95F6835C-C9E0-4B07-BA27-AE54BE1FFAFF}" presName="tx1" presStyleLbl="revTx" presStyleIdx="1" presStyleCnt="4"/>
      <dgm:spPr/>
    </dgm:pt>
    <dgm:pt modelId="{4E686B44-A0DC-FE46-924F-91C227F7CB36}" type="pres">
      <dgm:prSet presAssocID="{95F6835C-C9E0-4B07-BA27-AE54BE1FFAFF}" presName="vert1" presStyleCnt="0"/>
      <dgm:spPr/>
    </dgm:pt>
    <dgm:pt modelId="{1EEAFD2F-DB06-1642-AEAD-7F4C9616DBBC}" type="pres">
      <dgm:prSet presAssocID="{1EB64F62-CBB8-4232-80F2-780BEB5D14CB}" presName="thickLine" presStyleLbl="alignNode1" presStyleIdx="2" presStyleCnt="4"/>
      <dgm:spPr/>
    </dgm:pt>
    <dgm:pt modelId="{0DC7CDCD-C6BD-8C46-8DD6-243C2B91CAD1}" type="pres">
      <dgm:prSet presAssocID="{1EB64F62-CBB8-4232-80F2-780BEB5D14CB}" presName="horz1" presStyleCnt="0"/>
      <dgm:spPr/>
    </dgm:pt>
    <dgm:pt modelId="{83888DC2-1F4C-404F-812B-FF79069B70ED}" type="pres">
      <dgm:prSet presAssocID="{1EB64F62-CBB8-4232-80F2-780BEB5D14CB}" presName="tx1" presStyleLbl="revTx" presStyleIdx="2" presStyleCnt="4"/>
      <dgm:spPr/>
    </dgm:pt>
    <dgm:pt modelId="{8A01F5F9-0B0D-7F46-B782-91F6BBD97436}" type="pres">
      <dgm:prSet presAssocID="{1EB64F62-CBB8-4232-80F2-780BEB5D14CB}" presName="vert1" presStyleCnt="0"/>
      <dgm:spPr/>
    </dgm:pt>
    <dgm:pt modelId="{A15F5634-7759-2740-B937-BDFDBDA54C5D}" type="pres">
      <dgm:prSet presAssocID="{F39E849D-7185-45B8-AE6C-55DD126BEDA3}" presName="thickLine" presStyleLbl="alignNode1" presStyleIdx="3" presStyleCnt="4"/>
      <dgm:spPr/>
    </dgm:pt>
    <dgm:pt modelId="{9A6D1DC9-B6CD-924E-8EC9-16F8AC3666DF}" type="pres">
      <dgm:prSet presAssocID="{F39E849D-7185-45B8-AE6C-55DD126BEDA3}" presName="horz1" presStyleCnt="0"/>
      <dgm:spPr/>
    </dgm:pt>
    <dgm:pt modelId="{4AB57EA5-9D56-824A-9ACD-420D3EF04C7F}" type="pres">
      <dgm:prSet presAssocID="{F39E849D-7185-45B8-AE6C-55DD126BEDA3}" presName="tx1" presStyleLbl="revTx" presStyleIdx="3" presStyleCnt="4"/>
      <dgm:spPr/>
    </dgm:pt>
    <dgm:pt modelId="{BD371C98-CB6C-4E46-8B2C-9E621BDF5313}" type="pres">
      <dgm:prSet presAssocID="{F39E849D-7185-45B8-AE6C-55DD126BEDA3}" presName="vert1" presStyleCnt="0"/>
      <dgm:spPr/>
    </dgm:pt>
  </dgm:ptLst>
  <dgm:cxnLst>
    <dgm:cxn modelId="{6BE6C916-BB15-42AE-B153-04A7A5855A76}" srcId="{0FE751B3-9E84-4038-AC8F-EA53C8275F9D}" destId="{1EB64F62-CBB8-4232-80F2-780BEB5D14CB}" srcOrd="2" destOrd="0" parTransId="{B85BD624-F19E-4C9B-8CA1-7D59D8463848}" sibTransId="{A1DF8B77-342A-4421-88A7-A754B9DB4795}"/>
    <dgm:cxn modelId="{5ED06C26-C94C-264B-A6DF-B26B819CF36C}" type="presOf" srcId="{1EB64F62-CBB8-4232-80F2-780BEB5D14CB}" destId="{83888DC2-1F4C-404F-812B-FF79069B70ED}" srcOrd="0" destOrd="0" presId="urn:microsoft.com/office/officeart/2008/layout/LinedList"/>
    <dgm:cxn modelId="{877E8F33-4205-41E2-BEC6-C802FA760BF9}" srcId="{0FE751B3-9E84-4038-AC8F-EA53C8275F9D}" destId="{943BCF87-F912-40AA-80B6-BD0CAFD2A54C}" srcOrd="0" destOrd="0" parTransId="{56F706CB-1A00-4003-B1F8-783E8EEF50A5}" sibTransId="{7E012A56-AD25-45B3-B560-0E807320D251}"/>
    <dgm:cxn modelId="{A9FFA651-0BC6-8643-91B6-972C72D35563}" type="presOf" srcId="{943BCF87-F912-40AA-80B6-BD0CAFD2A54C}" destId="{7EFA5EAE-228E-1A4B-92E4-062D177EC57C}" srcOrd="0" destOrd="0" presId="urn:microsoft.com/office/officeart/2008/layout/LinedList"/>
    <dgm:cxn modelId="{135C2F57-902A-A64C-9248-5145E01B44AF}" type="presOf" srcId="{F39E849D-7185-45B8-AE6C-55DD126BEDA3}" destId="{4AB57EA5-9D56-824A-9ACD-420D3EF04C7F}" srcOrd="0" destOrd="0" presId="urn:microsoft.com/office/officeart/2008/layout/LinedList"/>
    <dgm:cxn modelId="{E1E99967-022B-4A19-ADD8-50F8CF713EB2}" srcId="{0FE751B3-9E84-4038-AC8F-EA53C8275F9D}" destId="{95F6835C-C9E0-4B07-BA27-AE54BE1FFAFF}" srcOrd="1" destOrd="0" parTransId="{4C2D3070-D658-4194-86CE-B263587BE884}" sibTransId="{8E287B21-5A14-461B-967A-4ED0D178E978}"/>
    <dgm:cxn modelId="{9C80B58A-DD92-C64B-81DF-92BC24185811}" type="presOf" srcId="{0FE751B3-9E84-4038-AC8F-EA53C8275F9D}" destId="{233661AF-A765-A54F-B19E-0147D62465F5}" srcOrd="0" destOrd="0" presId="urn:microsoft.com/office/officeart/2008/layout/LinedList"/>
    <dgm:cxn modelId="{23107AB5-F57B-F845-B76B-0AB9BA8AFC0C}" type="presOf" srcId="{95F6835C-C9E0-4B07-BA27-AE54BE1FFAFF}" destId="{A1DEAB4D-B33D-1A41-9DCE-18E9D561061E}" srcOrd="0" destOrd="0" presId="urn:microsoft.com/office/officeart/2008/layout/LinedList"/>
    <dgm:cxn modelId="{EED699BA-6624-4A76-90B7-A40AE9729785}" srcId="{0FE751B3-9E84-4038-AC8F-EA53C8275F9D}" destId="{F39E849D-7185-45B8-AE6C-55DD126BEDA3}" srcOrd="3" destOrd="0" parTransId="{8261401B-D9D1-49F3-B7EA-744E7391DB0B}" sibTransId="{AED42AE6-E832-4BA4-9C50-0295164D2346}"/>
    <dgm:cxn modelId="{26BAE9EF-B342-E64D-8A50-5970FEE9CA8B}" type="presParOf" srcId="{233661AF-A765-A54F-B19E-0147D62465F5}" destId="{CD4A8D08-0397-AA45-8AA2-5F99EFCCBFBF}" srcOrd="0" destOrd="0" presId="urn:microsoft.com/office/officeart/2008/layout/LinedList"/>
    <dgm:cxn modelId="{C89F22C4-1AC6-594A-975B-15F36CD1CE32}" type="presParOf" srcId="{233661AF-A765-A54F-B19E-0147D62465F5}" destId="{0C819B9B-CC76-FD4F-977B-C4EEC44771D0}" srcOrd="1" destOrd="0" presId="urn:microsoft.com/office/officeart/2008/layout/LinedList"/>
    <dgm:cxn modelId="{DB4E7E93-1D1B-664B-A4DD-5AC290CCF46D}" type="presParOf" srcId="{0C819B9B-CC76-FD4F-977B-C4EEC44771D0}" destId="{7EFA5EAE-228E-1A4B-92E4-062D177EC57C}" srcOrd="0" destOrd="0" presId="urn:microsoft.com/office/officeart/2008/layout/LinedList"/>
    <dgm:cxn modelId="{2E6147BF-95A1-B44D-8131-0CA25DCD85CB}" type="presParOf" srcId="{0C819B9B-CC76-FD4F-977B-C4EEC44771D0}" destId="{E2C00321-547F-594E-959E-4A965C14CB4B}" srcOrd="1" destOrd="0" presId="urn:microsoft.com/office/officeart/2008/layout/LinedList"/>
    <dgm:cxn modelId="{6A56E271-D230-344B-9742-7758446C9E2C}" type="presParOf" srcId="{233661AF-A765-A54F-B19E-0147D62465F5}" destId="{D4E95E18-4E4B-BB4B-92E3-933DDF74F0D5}" srcOrd="2" destOrd="0" presId="urn:microsoft.com/office/officeart/2008/layout/LinedList"/>
    <dgm:cxn modelId="{1303BCD6-B33C-F240-A10D-1BAA01E09350}" type="presParOf" srcId="{233661AF-A765-A54F-B19E-0147D62465F5}" destId="{31C8F813-421D-7E47-9624-CCC1E7394E4D}" srcOrd="3" destOrd="0" presId="urn:microsoft.com/office/officeart/2008/layout/LinedList"/>
    <dgm:cxn modelId="{294016BD-BCFF-994F-AFCB-7E687AA2A3EA}" type="presParOf" srcId="{31C8F813-421D-7E47-9624-CCC1E7394E4D}" destId="{A1DEAB4D-B33D-1A41-9DCE-18E9D561061E}" srcOrd="0" destOrd="0" presId="urn:microsoft.com/office/officeart/2008/layout/LinedList"/>
    <dgm:cxn modelId="{27E828CB-9657-2344-8306-582A5AD8E331}" type="presParOf" srcId="{31C8F813-421D-7E47-9624-CCC1E7394E4D}" destId="{4E686B44-A0DC-FE46-924F-91C227F7CB36}" srcOrd="1" destOrd="0" presId="urn:microsoft.com/office/officeart/2008/layout/LinedList"/>
    <dgm:cxn modelId="{E4052332-4BBD-0946-9F50-9F5383409AF1}" type="presParOf" srcId="{233661AF-A765-A54F-B19E-0147D62465F5}" destId="{1EEAFD2F-DB06-1642-AEAD-7F4C9616DBBC}" srcOrd="4" destOrd="0" presId="urn:microsoft.com/office/officeart/2008/layout/LinedList"/>
    <dgm:cxn modelId="{DE93FCCA-9D28-AF47-AA43-F1E96A2C7D24}" type="presParOf" srcId="{233661AF-A765-A54F-B19E-0147D62465F5}" destId="{0DC7CDCD-C6BD-8C46-8DD6-243C2B91CAD1}" srcOrd="5" destOrd="0" presId="urn:microsoft.com/office/officeart/2008/layout/LinedList"/>
    <dgm:cxn modelId="{C0DC6E5F-0327-CF40-A195-A0507C829DC8}" type="presParOf" srcId="{0DC7CDCD-C6BD-8C46-8DD6-243C2B91CAD1}" destId="{83888DC2-1F4C-404F-812B-FF79069B70ED}" srcOrd="0" destOrd="0" presId="urn:microsoft.com/office/officeart/2008/layout/LinedList"/>
    <dgm:cxn modelId="{FEFB6846-4B58-884F-A0ED-E7E7A55E0919}" type="presParOf" srcId="{0DC7CDCD-C6BD-8C46-8DD6-243C2B91CAD1}" destId="{8A01F5F9-0B0D-7F46-B782-91F6BBD97436}" srcOrd="1" destOrd="0" presId="urn:microsoft.com/office/officeart/2008/layout/LinedList"/>
    <dgm:cxn modelId="{8C8C5386-273F-EB45-B391-3FC65CE72501}" type="presParOf" srcId="{233661AF-A765-A54F-B19E-0147D62465F5}" destId="{A15F5634-7759-2740-B937-BDFDBDA54C5D}" srcOrd="6" destOrd="0" presId="urn:microsoft.com/office/officeart/2008/layout/LinedList"/>
    <dgm:cxn modelId="{E49EC5BF-2BF5-4745-A4A4-593D2A033D84}" type="presParOf" srcId="{233661AF-A765-A54F-B19E-0147D62465F5}" destId="{9A6D1DC9-B6CD-924E-8EC9-16F8AC3666DF}" srcOrd="7" destOrd="0" presId="urn:microsoft.com/office/officeart/2008/layout/LinedList"/>
    <dgm:cxn modelId="{C130241E-8313-7946-B7CE-D9831AA8DCC2}" type="presParOf" srcId="{9A6D1DC9-B6CD-924E-8EC9-16F8AC3666DF}" destId="{4AB57EA5-9D56-824A-9ACD-420D3EF04C7F}" srcOrd="0" destOrd="0" presId="urn:microsoft.com/office/officeart/2008/layout/LinedList"/>
    <dgm:cxn modelId="{E5C93D9E-04F6-B342-8837-25E4BCB79D91}" type="presParOf" srcId="{9A6D1DC9-B6CD-924E-8EC9-16F8AC3666DF}" destId="{BD371C98-CB6C-4E46-8B2C-9E621BDF531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910FD5F-2991-474B-A23F-4FC9DCF056FD}"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6E54CB47-F7DD-4C92-A8D2-C990CF92A196}">
      <dgm:prSet custT="1"/>
      <dgm:spPr/>
      <dgm:t>
        <a:bodyPr/>
        <a:lstStyle/>
        <a:p>
          <a:r>
            <a:rPr lang="fr-BE" sz="2000" b="1" dirty="0"/>
            <a:t>BE AWARE OF ONE’S OWN BEHAVIOUR :</a:t>
          </a:r>
          <a:endParaRPr lang="en-US" sz="2000" b="1" dirty="0"/>
        </a:p>
      </dgm:t>
    </dgm:pt>
    <dgm:pt modelId="{D1A691F1-69DE-4F99-AEF4-0FE000F3FDB1}" type="parTrans" cxnId="{20F3B7BB-24FD-42EB-9481-707EB1155535}">
      <dgm:prSet/>
      <dgm:spPr/>
      <dgm:t>
        <a:bodyPr/>
        <a:lstStyle/>
        <a:p>
          <a:endParaRPr lang="en-US"/>
        </a:p>
      </dgm:t>
    </dgm:pt>
    <dgm:pt modelId="{C7B31043-42C7-410C-93A8-C176BC6B902C}" type="sibTrans" cxnId="{20F3B7BB-24FD-42EB-9481-707EB1155535}">
      <dgm:prSet/>
      <dgm:spPr/>
      <dgm:t>
        <a:bodyPr/>
        <a:lstStyle/>
        <a:p>
          <a:endParaRPr lang="en-US"/>
        </a:p>
      </dgm:t>
    </dgm:pt>
    <dgm:pt modelId="{8711B9AA-5AC7-42A0-8FAD-ECDA97B9BB0F}">
      <dgm:prSet custT="1"/>
      <dgm:spPr/>
      <dgm:t>
        <a:bodyPr/>
        <a:lstStyle/>
        <a:p>
          <a:r>
            <a:rPr lang="fr-BE" sz="2000" dirty="0"/>
            <a:t>STAY CALM !</a:t>
          </a:r>
          <a:endParaRPr lang="en-US" sz="2000" dirty="0"/>
        </a:p>
      </dgm:t>
    </dgm:pt>
    <dgm:pt modelId="{3AAD0F92-A31B-4F30-9B6B-B1396E2EBC71}" type="parTrans" cxnId="{8C529397-8D90-43E5-94BE-D9E72205514B}">
      <dgm:prSet/>
      <dgm:spPr/>
      <dgm:t>
        <a:bodyPr/>
        <a:lstStyle/>
        <a:p>
          <a:endParaRPr lang="en-US"/>
        </a:p>
      </dgm:t>
    </dgm:pt>
    <dgm:pt modelId="{FC43903C-B75D-4118-BC8B-EDAEA225DB1F}" type="sibTrans" cxnId="{8C529397-8D90-43E5-94BE-D9E72205514B}">
      <dgm:prSet/>
      <dgm:spPr/>
      <dgm:t>
        <a:bodyPr/>
        <a:lstStyle/>
        <a:p>
          <a:endParaRPr lang="en-US"/>
        </a:p>
      </dgm:t>
    </dgm:pt>
    <dgm:pt modelId="{C96E33D1-5F4C-4D45-A1A5-D99E56519E5F}">
      <dgm:prSet custT="1"/>
      <dgm:spPr/>
      <dgm:t>
        <a:bodyPr/>
        <a:lstStyle/>
        <a:p>
          <a:r>
            <a:rPr lang="fr-BE" sz="2000" dirty="0"/>
            <a:t>TRY TO LISTEN ACTIVELY!</a:t>
          </a:r>
          <a:endParaRPr lang="en-US" sz="2000" dirty="0"/>
        </a:p>
      </dgm:t>
    </dgm:pt>
    <dgm:pt modelId="{E5683A30-D370-45C8-AAAF-0FDA85E740BD}" type="parTrans" cxnId="{50857AA8-5153-41BC-BA18-ED07656A46A7}">
      <dgm:prSet/>
      <dgm:spPr/>
      <dgm:t>
        <a:bodyPr/>
        <a:lstStyle/>
        <a:p>
          <a:endParaRPr lang="en-US"/>
        </a:p>
      </dgm:t>
    </dgm:pt>
    <dgm:pt modelId="{3799EBEC-AFC6-4F6C-B674-70262355BD0D}" type="sibTrans" cxnId="{50857AA8-5153-41BC-BA18-ED07656A46A7}">
      <dgm:prSet/>
      <dgm:spPr/>
      <dgm:t>
        <a:bodyPr/>
        <a:lstStyle/>
        <a:p>
          <a:endParaRPr lang="en-US"/>
        </a:p>
      </dgm:t>
    </dgm:pt>
    <dgm:pt modelId="{958A5558-FC3D-4E8B-81FC-89AC236615B6}">
      <dgm:prSet custT="1"/>
      <dgm:spPr/>
      <dgm:t>
        <a:bodyPr/>
        <a:lstStyle/>
        <a:p>
          <a:r>
            <a:rPr lang="fr-BE" sz="1800" b="0" dirty="0">
              <a:solidFill>
                <a:schemeClr val="tx1"/>
              </a:solidFill>
            </a:rPr>
            <a:t>DO NOT PREJUDGE OR MAKE NEGATIVE </a:t>
          </a:r>
          <a:r>
            <a:rPr lang="fr-BE" sz="1800" b="0">
              <a:solidFill>
                <a:schemeClr val="tx1"/>
              </a:solidFill>
            </a:rPr>
            <a:t>COMMENTS ABOUT </a:t>
          </a:r>
          <a:r>
            <a:rPr lang="fr-BE" sz="1800" b="0" dirty="0">
              <a:solidFill>
                <a:schemeClr val="tx1"/>
              </a:solidFill>
            </a:rPr>
            <a:t>THE PERSON BEING ACCUSED</a:t>
          </a:r>
          <a:endParaRPr lang="en-US" sz="1800" b="0" dirty="0">
            <a:solidFill>
              <a:schemeClr val="tx1"/>
            </a:solidFill>
          </a:endParaRPr>
        </a:p>
      </dgm:t>
    </dgm:pt>
    <dgm:pt modelId="{C8E26B2B-33B0-4E39-A692-EABD065D63AD}" type="parTrans" cxnId="{29C20807-8CBB-4537-ABE0-0186EE9C767D}">
      <dgm:prSet/>
      <dgm:spPr/>
      <dgm:t>
        <a:bodyPr/>
        <a:lstStyle/>
        <a:p>
          <a:endParaRPr lang="en-US"/>
        </a:p>
      </dgm:t>
    </dgm:pt>
    <dgm:pt modelId="{F6FE0B7B-1429-4AF7-B11C-024EE6290157}" type="sibTrans" cxnId="{29C20807-8CBB-4537-ABE0-0186EE9C767D}">
      <dgm:prSet/>
      <dgm:spPr/>
      <dgm:t>
        <a:bodyPr/>
        <a:lstStyle/>
        <a:p>
          <a:endParaRPr lang="en-US"/>
        </a:p>
      </dgm:t>
    </dgm:pt>
    <dgm:pt modelId="{9FC36FFF-5E8F-43E3-BB57-39C5BB01C038}">
      <dgm:prSet custT="1"/>
      <dgm:spPr/>
      <dgm:t>
        <a:bodyPr/>
        <a:lstStyle/>
        <a:p>
          <a:r>
            <a:rPr lang="fr-BE" sz="1800" dirty="0"/>
            <a:t>AVOID ASKING PROBING OR LEADING QUESTIONS</a:t>
          </a:r>
          <a:endParaRPr lang="en-US" sz="1800" dirty="0"/>
        </a:p>
      </dgm:t>
    </dgm:pt>
    <dgm:pt modelId="{06D6C732-A279-44E0-AD61-9CFC3B3204B4}" type="parTrans" cxnId="{7C6B4187-96F5-4D50-8212-5C5334A9B972}">
      <dgm:prSet/>
      <dgm:spPr/>
      <dgm:t>
        <a:bodyPr/>
        <a:lstStyle/>
        <a:p>
          <a:endParaRPr lang="en-US"/>
        </a:p>
      </dgm:t>
    </dgm:pt>
    <dgm:pt modelId="{DEBB2924-3407-4FCE-9215-F51B3F3009AA}" type="sibTrans" cxnId="{7C6B4187-96F5-4D50-8212-5C5334A9B972}">
      <dgm:prSet/>
      <dgm:spPr/>
      <dgm:t>
        <a:bodyPr/>
        <a:lstStyle/>
        <a:p>
          <a:endParaRPr lang="en-US"/>
        </a:p>
      </dgm:t>
    </dgm:pt>
    <dgm:pt modelId="{D9E169F8-84D8-465D-AF27-9BA9E95A72D6}">
      <dgm:prSet custT="1"/>
      <dgm:spPr/>
      <dgm:t>
        <a:bodyPr/>
        <a:lstStyle/>
        <a:p>
          <a:r>
            <a:rPr lang="fr-BE" sz="1800" dirty="0"/>
            <a:t>DO NOT MAKE PROMISE THAT CANNOT BE KEPT</a:t>
          </a:r>
          <a:endParaRPr lang="en-US" sz="1800" dirty="0"/>
        </a:p>
      </dgm:t>
    </dgm:pt>
    <dgm:pt modelId="{4DE7551D-27ED-43FB-95E7-1F18DFEA3638}" type="parTrans" cxnId="{45EEC676-DA16-469A-B86C-C169CA54F840}">
      <dgm:prSet/>
      <dgm:spPr/>
      <dgm:t>
        <a:bodyPr/>
        <a:lstStyle/>
        <a:p>
          <a:endParaRPr lang="en-US"/>
        </a:p>
      </dgm:t>
    </dgm:pt>
    <dgm:pt modelId="{009EEEC8-6AE6-4B82-A544-9BD316B40604}" type="sibTrans" cxnId="{45EEC676-DA16-469A-B86C-C169CA54F840}">
      <dgm:prSet/>
      <dgm:spPr/>
      <dgm:t>
        <a:bodyPr/>
        <a:lstStyle/>
        <a:p>
          <a:endParaRPr lang="en-US"/>
        </a:p>
      </dgm:t>
    </dgm:pt>
    <dgm:pt modelId="{C6EB0CE6-0B00-4B7F-9767-546EF97FF9AA}">
      <dgm:prSet custT="1"/>
      <dgm:spPr/>
      <dgm:t>
        <a:bodyPr/>
        <a:lstStyle/>
        <a:p>
          <a:r>
            <a:rPr lang="fr-BE" sz="1800" dirty="0"/>
            <a:t>ENSURE CONFIDENTIALITY</a:t>
          </a:r>
          <a:endParaRPr lang="en-US" sz="1800" dirty="0"/>
        </a:p>
      </dgm:t>
    </dgm:pt>
    <dgm:pt modelId="{1FD6A002-83F8-43DB-8248-3D0223AAEFCD}" type="parTrans" cxnId="{92A2FEC3-2128-4743-A1D9-617883503E42}">
      <dgm:prSet/>
      <dgm:spPr/>
      <dgm:t>
        <a:bodyPr/>
        <a:lstStyle/>
        <a:p>
          <a:endParaRPr lang="en-US"/>
        </a:p>
      </dgm:t>
    </dgm:pt>
    <dgm:pt modelId="{9A83599B-8EAA-482A-A286-76E4894831E1}" type="sibTrans" cxnId="{92A2FEC3-2128-4743-A1D9-617883503E42}">
      <dgm:prSet/>
      <dgm:spPr/>
      <dgm:t>
        <a:bodyPr/>
        <a:lstStyle/>
        <a:p>
          <a:endParaRPr lang="en-US"/>
        </a:p>
      </dgm:t>
    </dgm:pt>
    <dgm:pt modelId="{3ADAE0F2-5A2F-4D7D-A77C-977F8B984916}">
      <dgm:prSet custT="1"/>
      <dgm:spPr/>
      <dgm:t>
        <a:bodyPr/>
        <a:lstStyle/>
        <a:p>
          <a:r>
            <a:rPr lang="fr-BE" sz="1800" dirty="0"/>
            <a:t>IT IS NOT YOUR RESPONSIBILITY TO OPEN AN INVESTIGATION</a:t>
          </a:r>
          <a:endParaRPr lang="en-US" sz="1800" dirty="0"/>
        </a:p>
      </dgm:t>
    </dgm:pt>
    <dgm:pt modelId="{3EC98570-F6A2-48B4-9FC1-A9A92EB8E042}" type="parTrans" cxnId="{577D1889-7B16-4036-826B-73E894905770}">
      <dgm:prSet/>
      <dgm:spPr/>
      <dgm:t>
        <a:bodyPr/>
        <a:lstStyle/>
        <a:p>
          <a:endParaRPr lang="en-US"/>
        </a:p>
      </dgm:t>
    </dgm:pt>
    <dgm:pt modelId="{56981C12-2302-48BA-A634-1B8239CC543A}" type="sibTrans" cxnId="{577D1889-7B16-4036-826B-73E894905770}">
      <dgm:prSet/>
      <dgm:spPr/>
      <dgm:t>
        <a:bodyPr/>
        <a:lstStyle/>
        <a:p>
          <a:endParaRPr lang="en-US"/>
        </a:p>
      </dgm:t>
    </dgm:pt>
    <dgm:pt modelId="{EC758160-45D7-4724-9E7D-746DEF3C2AA3}">
      <dgm:prSet custT="1"/>
      <dgm:spPr/>
      <dgm:t>
        <a:bodyPr/>
        <a:lstStyle/>
        <a:p>
          <a:r>
            <a:rPr lang="fr-BE" sz="1800" dirty="0"/>
            <a:t>KEEP THE ATHLETE/VICTIM INFORMED ABOUT THE FOLLOWING STEPS</a:t>
          </a:r>
          <a:endParaRPr lang="en-US" sz="1800" dirty="0"/>
        </a:p>
      </dgm:t>
    </dgm:pt>
    <dgm:pt modelId="{8B8CE3BD-4964-40B0-9309-7FAFA0DF9F12}" type="parTrans" cxnId="{24D02C51-BA08-4723-98BB-A8F148C6C84F}">
      <dgm:prSet/>
      <dgm:spPr/>
      <dgm:t>
        <a:bodyPr/>
        <a:lstStyle/>
        <a:p>
          <a:endParaRPr lang="en-US"/>
        </a:p>
      </dgm:t>
    </dgm:pt>
    <dgm:pt modelId="{DE04C54A-0A74-4366-9D85-759A064EB841}" type="sibTrans" cxnId="{24D02C51-BA08-4723-98BB-A8F148C6C84F}">
      <dgm:prSet/>
      <dgm:spPr/>
      <dgm:t>
        <a:bodyPr/>
        <a:lstStyle/>
        <a:p>
          <a:endParaRPr lang="en-US"/>
        </a:p>
      </dgm:t>
    </dgm:pt>
    <dgm:pt modelId="{710A19FD-590D-4859-8495-48D1123BD8EA}">
      <dgm:prSet custT="1"/>
      <dgm:spPr/>
      <dgm:t>
        <a:bodyPr/>
        <a:lstStyle/>
        <a:p>
          <a:r>
            <a:rPr lang="fr-BE" sz="1800" dirty="0"/>
            <a:t>ASSESS THE RISK OF HARM. IF SO, REPORT IT IMMEDIATELY!</a:t>
          </a:r>
          <a:r>
            <a:rPr lang="en-US" sz="1800" b="1" dirty="0"/>
            <a:t> </a:t>
          </a:r>
          <a:endParaRPr lang="en-US" sz="1800" dirty="0"/>
        </a:p>
      </dgm:t>
    </dgm:pt>
    <dgm:pt modelId="{A3F467C5-907A-4CA9-8DA3-0A8B2AB05A63}" type="parTrans" cxnId="{4C4E01B2-99EA-4975-8662-089D86EDE64B}">
      <dgm:prSet/>
      <dgm:spPr/>
      <dgm:t>
        <a:bodyPr/>
        <a:lstStyle/>
        <a:p>
          <a:endParaRPr lang="en-US"/>
        </a:p>
      </dgm:t>
    </dgm:pt>
    <dgm:pt modelId="{44943183-C742-4BE9-B033-B68F170B0B50}" type="sibTrans" cxnId="{4C4E01B2-99EA-4975-8662-089D86EDE64B}">
      <dgm:prSet/>
      <dgm:spPr/>
      <dgm:t>
        <a:bodyPr/>
        <a:lstStyle/>
        <a:p>
          <a:endParaRPr lang="en-US"/>
        </a:p>
      </dgm:t>
    </dgm:pt>
    <dgm:pt modelId="{056D8119-1236-3549-9A00-A79F33239AB1}" type="pres">
      <dgm:prSet presAssocID="{7910FD5F-2991-474B-A23F-4FC9DCF056FD}" presName="vert0" presStyleCnt="0">
        <dgm:presLayoutVars>
          <dgm:dir/>
          <dgm:animOne val="branch"/>
          <dgm:animLvl val="lvl"/>
        </dgm:presLayoutVars>
      </dgm:prSet>
      <dgm:spPr/>
    </dgm:pt>
    <dgm:pt modelId="{C00C8F27-8DD4-164D-B5CC-2D34F7FB2B99}" type="pres">
      <dgm:prSet presAssocID="{6E54CB47-F7DD-4C92-A8D2-C990CF92A196}" presName="thickLine" presStyleLbl="alignNode1" presStyleIdx="0" presStyleCnt="10"/>
      <dgm:spPr/>
    </dgm:pt>
    <dgm:pt modelId="{8A1A368F-5A04-3142-A38B-32458E641453}" type="pres">
      <dgm:prSet presAssocID="{6E54CB47-F7DD-4C92-A8D2-C990CF92A196}" presName="horz1" presStyleCnt="0"/>
      <dgm:spPr/>
    </dgm:pt>
    <dgm:pt modelId="{518F9204-D750-1847-8412-16E584B841E1}" type="pres">
      <dgm:prSet presAssocID="{6E54CB47-F7DD-4C92-A8D2-C990CF92A196}" presName="tx1" presStyleLbl="revTx" presStyleIdx="0" presStyleCnt="10"/>
      <dgm:spPr/>
    </dgm:pt>
    <dgm:pt modelId="{A8C206D1-67C8-C543-878E-0A39BD2F0C67}" type="pres">
      <dgm:prSet presAssocID="{6E54CB47-F7DD-4C92-A8D2-C990CF92A196}" presName="vert1" presStyleCnt="0"/>
      <dgm:spPr/>
    </dgm:pt>
    <dgm:pt modelId="{E22316EE-2638-1842-AE85-F2D65EA0954B}" type="pres">
      <dgm:prSet presAssocID="{8711B9AA-5AC7-42A0-8FAD-ECDA97B9BB0F}" presName="thickLine" presStyleLbl="alignNode1" presStyleIdx="1" presStyleCnt="10"/>
      <dgm:spPr/>
    </dgm:pt>
    <dgm:pt modelId="{98BD23AC-4AE2-924F-AEF7-88ACE62ECEE3}" type="pres">
      <dgm:prSet presAssocID="{8711B9AA-5AC7-42A0-8FAD-ECDA97B9BB0F}" presName="horz1" presStyleCnt="0"/>
      <dgm:spPr/>
    </dgm:pt>
    <dgm:pt modelId="{1975B415-0BC5-AC4A-81F8-E86600D9D19E}" type="pres">
      <dgm:prSet presAssocID="{8711B9AA-5AC7-42A0-8FAD-ECDA97B9BB0F}" presName="tx1" presStyleLbl="revTx" presStyleIdx="1" presStyleCnt="10"/>
      <dgm:spPr/>
    </dgm:pt>
    <dgm:pt modelId="{A4D9B2E9-0382-2041-B7A8-DB82B9DB2A0A}" type="pres">
      <dgm:prSet presAssocID="{8711B9AA-5AC7-42A0-8FAD-ECDA97B9BB0F}" presName="vert1" presStyleCnt="0"/>
      <dgm:spPr/>
    </dgm:pt>
    <dgm:pt modelId="{4AFD4537-1834-EF47-8B04-C49D195768D2}" type="pres">
      <dgm:prSet presAssocID="{C96E33D1-5F4C-4D45-A1A5-D99E56519E5F}" presName="thickLine" presStyleLbl="alignNode1" presStyleIdx="2" presStyleCnt="10"/>
      <dgm:spPr/>
    </dgm:pt>
    <dgm:pt modelId="{29D909FB-20A1-1541-A2A3-09AA0AA2D890}" type="pres">
      <dgm:prSet presAssocID="{C96E33D1-5F4C-4D45-A1A5-D99E56519E5F}" presName="horz1" presStyleCnt="0"/>
      <dgm:spPr/>
    </dgm:pt>
    <dgm:pt modelId="{92037493-FA2F-314D-A375-4D6D4CFC2EE3}" type="pres">
      <dgm:prSet presAssocID="{C96E33D1-5F4C-4D45-A1A5-D99E56519E5F}" presName="tx1" presStyleLbl="revTx" presStyleIdx="2" presStyleCnt="10"/>
      <dgm:spPr/>
    </dgm:pt>
    <dgm:pt modelId="{7A5056AD-F204-AA47-9EFE-EC1262217E7F}" type="pres">
      <dgm:prSet presAssocID="{C96E33D1-5F4C-4D45-A1A5-D99E56519E5F}" presName="vert1" presStyleCnt="0"/>
      <dgm:spPr/>
    </dgm:pt>
    <dgm:pt modelId="{F7A14B3D-FCB1-0B40-BA5C-C4E125080AD5}" type="pres">
      <dgm:prSet presAssocID="{958A5558-FC3D-4E8B-81FC-89AC236615B6}" presName="thickLine" presStyleLbl="alignNode1" presStyleIdx="3" presStyleCnt="10"/>
      <dgm:spPr/>
    </dgm:pt>
    <dgm:pt modelId="{762A4894-19DA-7F4A-A8B7-C0BA681BDA10}" type="pres">
      <dgm:prSet presAssocID="{958A5558-FC3D-4E8B-81FC-89AC236615B6}" presName="horz1" presStyleCnt="0"/>
      <dgm:spPr/>
    </dgm:pt>
    <dgm:pt modelId="{A44D573F-220F-C345-9E67-7A8BA9CE556A}" type="pres">
      <dgm:prSet presAssocID="{958A5558-FC3D-4E8B-81FC-89AC236615B6}" presName="tx1" presStyleLbl="revTx" presStyleIdx="3" presStyleCnt="10"/>
      <dgm:spPr/>
    </dgm:pt>
    <dgm:pt modelId="{F7BB8E74-BBB8-434F-9A5B-1D1586352BB0}" type="pres">
      <dgm:prSet presAssocID="{958A5558-FC3D-4E8B-81FC-89AC236615B6}" presName="vert1" presStyleCnt="0"/>
      <dgm:spPr/>
    </dgm:pt>
    <dgm:pt modelId="{A48AAD98-191F-6741-BADA-42DF469E0BA0}" type="pres">
      <dgm:prSet presAssocID="{9FC36FFF-5E8F-43E3-BB57-39C5BB01C038}" presName="thickLine" presStyleLbl="alignNode1" presStyleIdx="4" presStyleCnt="10"/>
      <dgm:spPr/>
    </dgm:pt>
    <dgm:pt modelId="{C16D5938-E837-4445-9526-BA359CF4A487}" type="pres">
      <dgm:prSet presAssocID="{9FC36FFF-5E8F-43E3-BB57-39C5BB01C038}" presName="horz1" presStyleCnt="0"/>
      <dgm:spPr/>
    </dgm:pt>
    <dgm:pt modelId="{95E51B04-945B-3E41-B230-D88B151789F8}" type="pres">
      <dgm:prSet presAssocID="{9FC36FFF-5E8F-43E3-BB57-39C5BB01C038}" presName="tx1" presStyleLbl="revTx" presStyleIdx="4" presStyleCnt="10"/>
      <dgm:spPr/>
    </dgm:pt>
    <dgm:pt modelId="{4ABCEB89-83D8-9740-B439-E3F4BED919AD}" type="pres">
      <dgm:prSet presAssocID="{9FC36FFF-5E8F-43E3-BB57-39C5BB01C038}" presName="vert1" presStyleCnt="0"/>
      <dgm:spPr/>
    </dgm:pt>
    <dgm:pt modelId="{D6424433-6D54-654D-B166-7E403D5A8320}" type="pres">
      <dgm:prSet presAssocID="{D9E169F8-84D8-465D-AF27-9BA9E95A72D6}" presName="thickLine" presStyleLbl="alignNode1" presStyleIdx="5" presStyleCnt="10"/>
      <dgm:spPr/>
    </dgm:pt>
    <dgm:pt modelId="{0EA75D7B-4FC5-F44D-B440-1FECB05E1A5E}" type="pres">
      <dgm:prSet presAssocID="{D9E169F8-84D8-465D-AF27-9BA9E95A72D6}" presName="horz1" presStyleCnt="0"/>
      <dgm:spPr/>
    </dgm:pt>
    <dgm:pt modelId="{DD978DAA-9F02-9A43-ACEE-88120D69BCF1}" type="pres">
      <dgm:prSet presAssocID="{D9E169F8-84D8-465D-AF27-9BA9E95A72D6}" presName="tx1" presStyleLbl="revTx" presStyleIdx="5" presStyleCnt="10"/>
      <dgm:spPr/>
    </dgm:pt>
    <dgm:pt modelId="{31DBEEFB-852F-D742-AC1C-804A232659F4}" type="pres">
      <dgm:prSet presAssocID="{D9E169F8-84D8-465D-AF27-9BA9E95A72D6}" presName="vert1" presStyleCnt="0"/>
      <dgm:spPr/>
    </dgm:pt>
    <dgm:pt modelId="{7C01E47E-29DE-9E43-B159-4F082A6BC23B}" type="pres">
      <dgm:prSet presAssocID="{C6EB0CE6-0B00-4B7F-9767-546EF97FF9AA}" presName="thickLine" presStyleLbl="alignNode1" presStyleIdx="6" presStyleCnt="10"/>
      <dgm:spPr/>
    </dgm:pt>
    <dgm:pt modelId="{2FB28110-19A1-7045-8A4F-C7F162552A42}" type="pres">
      <dgm:prSet presAssocID="{C6EB0CE6-0B00-4B7F-9767-546EF97FF9AA}" presName="horz1" presStyleCnt="0"/>
      <dgm:spPr/>
    </dgm:pt>
    <dgm:pt modelId="{85DEF371-0CCD-DE40-8704-FE0A167821DA}" type="pres">
      <dgm:prSet presAssocID="{C6EB0CE6-0B00-4B7F-9767-546EF97FF9AA}" presName="tx1" presStyleLbl="revTx" presStyleIdx="6" presStyleCnt="10"/>
      <dgm:spPr/>
    </dgm:pt>
    <dgm:pt modelId="{1C6AD91A-2A5E-2649-AAC4-8020E45EB285}" type="pres">
      <dgm:prSet presAssocID="{C6EB0CE6-0B00-4B7F-9767-546EF97FF9AA}" presName="vert1" presStyleCnt="0"/>
      <dgm:spPr/>
    </dgm:pt>
    <dgm:pt modelId="{F3DB54EA-41ED-424F-B5CC-9C417007D344}" type="pres">
      <dgm:prSet presAssocID="{3ADAE0F2-5A2F-4D7D-A77C-977F8B984916}" presName="thickLine" presStyleLbl="alignNode1" presStyleIdx="7" presStyleCnt="10"/>
      <dgm:spPr/>
    </dgm:pt>
    <dgm:pt modelId="{152516A3-D519-CD45-AB70-B0A3CB5A8674}" type="pres">
      <dgm:prSet presAssocID="{3ADAE0F2-5A2F-4D7D-A77C-977F8B984916}" presName="horz1" presStyleCnt="0"/>
      <dgm:spPr/>
    </dgm:pt>
    <dgm:pt modelId="{74F51A8A-A9AB-E342-9E76-A92F8A54A5A8}" type="pres">
      <dgm:prSet presAssocID="{3ADAE0F2-5A2F-4D7D-A77C-977F8B984916}" presName="tx1" presStyleLbl="revTx" presStyleIdx="7" presStyleCnt="10"/>
      <dgm:spPr/>
    </dgm:pt>
    <dgm:pt modelId="{6F15C438-F8C7-BA41-99AE-4448A995B966}" type="pres">
      <dgm:prSet presAssocID="{3ADAE0F2-5A2F-4D7D-A77C-977F8B984916}" presName="vert1" presStyleCnt="0"/>
      <dgm:spPr/>
    </dgm:pt>
    <dgm:pt modelId="{B855E81D-FFEE-2043-B039-A451CBD00C3B}" type="pres">
      <dgm:prSet presAssocID="{EC758160-45D7-4724-9E7D-746DEF3C2AA3}" presName="thickLine" presStyleLbl="alignNode1" presStyleIdx="8" presStyleCnt="10"/>
      <dgm:spPr/>
    </dgm:pt>
    <dgm:pt modelId="{02D5891D-5FD1-5340-9013-0D6061119B8C}" type="pres">
      <dgm:prSet presAssocID="{EC758160-45D7-4724-9E7D-746DEF3C2AA3}" presName="horz1" presStyleCnt="0"/>
      <dgm:spPr/>
    </dgm:pt>
    <dgm:pt modelId="{99EFDCD0-1A13-A042-A96B-A91EC8BB6B54}" type="pres">
      <dgm:prSet presAssocID="{EC758160-45D7-4724-9E7D-746DEF3C2AA3}" presName="tx1" presStyleLbl="revTx" presStyleIdx="8" presStyleCnt="10"/>
      <dgm:spPr/>
    </dgm:pt>
    <dgm:pt modelId="{25BC5EAF-66CA-6C48-A3E8-5B58CFB78EEF}" type="pres">
      <dgm:prSet presAssocID="{EC758160-45D7-4724-9E7D-746DEF3C2AA3}" presName="vert1" presStyleCnt="0"/>
      <dgm:spPr/>
    </dgm:pt>
    <dgm:pt modelId="{C76618B0-DA95-6A48-A4D3-3D7687149106}" type="pres">
      <dgm:prSet presAssocID="{710A19FD-590D-4859-8495-48D1123BD8EA}" presName="thickLine" presStyleLbl="alignNode1" presStyleIdx="9" presStyleCnt="10"/>
      <dgm:spPr/>
    </dgm:pt>
    <dgm:pt modelId="{A4EAF4E2-1369-1C4E-AA49-81645AF08721}" type="pres">
      <dgm:prSet presAssocID="{710A19FD-590D-4859-8495-48D1123BD8EA}" presName="horz1" presStyleCnt="0"/>
      <dgm:spPr/>
    </dgm:pt>
    <dgm:pt modelId="{661B5F59-03F2-2C4A-B8AB-E4D6FDE173B3}" type="pres">
      <dgm:prSet presAssocID="{710A19FD-590D-4859-8495-48D1123BD8EA}" presName="tx1" presStyleLbl="revTx" presStyleIdx="9" presStyleCnt="10"/>
      <dgm:spPr/>
    </dgm:pt>
    <dgm:pt modelId="{3CABBFD1-1BA8-E742-B1CF-55B36111DF0E}" type="pres">
      <dgm:prSet presAssocID="{710A19FD-590D-4859-8495-48D1123BD8EA}" presName="vert1" presStyleCnt="0"/>
      <dgm:spPr/>
    </dgm:pt>
  </dgm:ptLst>
  <dgm:cxnLst>
    <dgm:cxn modelId="{29C20807-8CBB-4537-ABE0-0186EE9C767D}" srcId="{7910FD5F-2991-474B-A23F-4FC9DCF056FD}" destId="{958A5558-FC3D-4E8B-81FC-89AC236615B6}" srcOrd="3" destOrd="0" parTransId="{C8E26B2B-33B0-4E39-A692-EABD065D63AD}" sibTransId="{F6FE0B7B-1429-4AF7-B11C-024EE6290157}"/>
    <dgm:cxn modelId="{72512710-EE1E-CC49-A401-A4A4F6BEC63F}" type="presOf" srcId="{D9E169F8-84D8-465D-AF27-9BA9E95A72D6}" destId="{DD978DAA-9F02-9A43-ACEE-88120D69BCF1}" srcOrd="0" destOrd="0" presId="urn:microsoft.com/office/officeart/2008/layout/LinedList"/>
    <dgm:cxn modelId="{DA4C7E1C-7A6A-F641-BA75-1C08A992C381}" type="presOf" srcId="{958A5558-FC3D-4E8B-81FC-89AC236615B6}" destId="{A44D573F-220F-C345-9E67-7A8BA9CE556A}" srcOrd="0" destOrd="0" presId="urn:microsoft.com/office/officeart/2008/layout/LinedList"/>
    <dgm:cxn modelId="{316DDD26-9EB7-CB49-AE2D-5FD2F8CCFA4F}" type="presOf" srcId="{3ADAE0F2-5A2F-4D7D-A77C-977F8B984916}" destId="{74F51A8A-A9AB-E342-9E76-A92F8A54A5A8}" srcOrd="0" destOrd="0" presId="urn:microsoft.com/office/officeart/2008/layout/LinedList"/>
    <dgm:cxn modelId="{A6E14133-B179-F24C-B76D-C1F7C96FEFAA}" type="presOf" srcId="{EC758160-45D7-4724-9E7D-746DEF3C2AA3}" destId="{99EFDCD0-1A13-A042-A96B-A91EC8BB6B54}" srcOrd="0" destOrd="0" presId="urn:microsoft.com/office/officeart/2008/layout/LinedList"/>
    <dgm:cxn modelId="{24D02C51-BA08-4723-98BB-A8F148C6C84F}" srcId="{7910FD5F-2991-474B-A23F-4FC9DCF056FD}" destId="{EC758160-45D7-4724-9E7D-746DEF3C2AA3}" srcOrd="8" destOrd="0" parTransId="{8B8CE3BD-4964-40B0-9309-7FAFA0DF9F12}" sibTransId="{DE04C54A-0A74-4366-9D85-759A064EB841}"/>
    <dgm:cxn modelId="{45EEC676-DA16-469A-B86C-C169CA54F840}" srcId="{7910FD5F-2991-474B-A23F-4FC9DCF056FD}" destId="{D9E169F8-84D8-465D-AF27-9BA9E95A72D6}" srcOrd="5" destOrd="0" parTransId="{4DE7551D-27ED-43FB-95E7-1F18DFEA3638}" sibTransId="{009EEEC8-6AE6-4B82-A544-9BD316B40604}"/>
    <dgm:cxn modelId="{5AABB37D-B7E3-5A4E-BA20-E95B166DDB59}" type="presOf" srcId="{9FC36FFF-5E8F-43E3-BB57-39C5BB01C038}" destId="{95E51B04-945B-3E41-B230-D88B151789F8}" srcOrd="0" destOrd="0" presId="urn:microsoft.com/office/officeart/2008/layout/LinedList"/>
    <dgm:cxn modelId="{7C6B4187-96F5-4D50-8212-5C5334A9B972}" srcId="{7910FD5F-2991-474B-A23F-4FC9DCF056FD}" destId="{9FC36FFF-5E8F-43E3-BB57-39C5BB01C038}" srcOrd="4" destOrd="0" parTransId="{06D6C732-A279-44E0-AD61-9CFC3B3204B4}" sibTransId="{DEBB2924-3407-4FCE-9215-F51B3F3009AA}"/>
    <dgm:cxn modelId="{577D1889-7B16-4036-826B-73E894905770}" srcId="{7910FD5F-2991-474B-A23F-4FC9DCF056FD}" destId="{3ADAE0F2-5A2F-4D7D-A77C-977F8B984916}" srcOrd="7" destOrd="0" parTransId="{3EC98570-F6A2-48B4-9FC1-A9A92EB8E042}" sibTransId="{56981C12-2302-48BA-A634-1B8239CC543A}"/>
    <dgm:cxn modelId="{8C529397-8D90-43E5-94BE-D9E72205514B}" srcId="{7910FD5F-2991-474B-A23F-4FC9DCF056FD}" destId="{8711B9AA-5AC7-42A0-8FAD-ECDA97B9BB0F}" srcOrd="1" destOrd="0" parTransId="{3AAD0F92-A31B-4F30-9B6B-B1396E2EBC71}" sibTransId="{FC43903C-B75D-4118-BC8B-EDAEA225DB1F}"/>
    <dgm:cxn modelId="{7CE99B9F-3097-1548-B215-A741045DD9D2}" type="presOf" srcId="{6E54CB47-F7DD-4C92-A8D2-C990CF92A196}" destId="{518F9204-D750-1847-8412-16E584B841E1}" srcOrd="0" destOrd="0" presId="urn:microsoft.com/office/officeart/2008/layout/LinedList"/>
    <dgm:cxn modelId="{50857AA8-5153-41BC-BA18-ED07656A46A7}" srcId="{7910FD5F-2991-474B-A23F-4FC9DCF056FD}" destId="{C96E33D1-5F4C-4D45-A1A5-D99E56519E5F}" srcOrd="2" destOrd="0" parTransId="{E5683A30-D370-45C8-AAAF-0FDA85E740BD}" sibTransId="{3799EBEC-AFC6-4F6C-B674-70262355BD0D}"/>
    <dgm:cxn modelId="{4C4E01B2-99EA-4975-8662-089D86EDE64B}" srcId="{7910FD5F-2991-474B-A23F-4FC9DCF056FD}" destId="{710A19FD-590D-4859-8495-48D1123BD8EA}" srcOrd="9" destOrd="0" parTransId="{A3F467C5-907A-4CA9-8DA3-0A8B2AB05A63}" sibTransId="{44943183-C742-4BE9-B033-B68F170B0B50}"/>
    <dgm:cxn modelId="{20F3B7BB-24FD-42EB-9481-707EB1155535}" srcId="{7910FD5F-2991-474B-A23F-4FC9DCF056FD}" destId="{6E54CB47-F7DD-4C92-A8D2-C990CF92A196}" srcOrd="0" destOrd="0" parTransId="{D1A691F1-69DE-4F99-AEF4-0FE000F3FDB1}" sibTransId="{C7B31043-42C7-410C-93A8-C176BC6B902C}"/>
    <dgm:cxn modelId="{1E0115C0-256C-6242-BF39-4E600B744EE6}" type="presOf" srcId="{C6EB0CE6-0B00-4B7F-9767-546EF97FF9AA}" destId="{85DEF371-0CCD-DE40-8704-FE0A167821DA}" srcOrd="0" destOrd="0" presId="urn:microsoft.com/office/officeart/2008/layout/LinedList"/>
    <dgm:cxn modelId="{92A2FEC3-2128-4743-A1D9-617883503E42}" srcId="{7910FD5F-2991-474B-A23F-4FC9DCF056FD}" destId="{C6EB0CE6-0B00-4B7F-9767-546EF97FF9AA}" srcOrd="6" destOrd="0" parTransId="{1FD6A002-83F8-43DB-8248-3D0223AAEFCD}" sibTransId="{9A83599B-8EAA-482A-A286-76E4894831E1}"/>
    <dgm:cxn modelId="{1D6510C4-EB50-0E44-8621-5AC43E1C1940}" type="presOf" srcId="{8711B9AA-5AC7-42A0-8FAD-ECDA97B9BB0F}" destId="{1975B415-0BC5-AC4A-81F8-E86600D9D19E}" srcOrd="0" destOrd="0" presId="urn:microsoft.com/office/officeart/2008/layout/LinedList"/>
    <dgm:cxn modelId="{C6924FCD-5DD2-D74B-A413-CB7DB7EF676F}" type="presOf" srcId="{710A19FD-590D-4859-8495-48D1123BD8EA}" destId="{661B5F59-03F2-2C4A-B8AB-E4D6FDE173B3}" srcOrd="0" destOrd="0" presId="urn:microsoft.com/office/officeart/2008/layout/LinedList"/>
    <dgm:cxn modelId="{571B54F6-48E1-DE4F-A81F-EDB038676969}" type="presOf" srcId="{7910FD5F-2991-474B-A23F-4FC9DCF056FD}" destId="{056D8119-1236-3549-9A00-A79F33239AB1}" srcOrd="0" destOrd="0" presId="urn:microsoft.com/office/officeart/2008/layout/LinedList"/>
    <dgm:cxn modelId="{093F6EFA-D2B1-EA45-AC8A-B087684E7D48}" type="presOf" srcId="{C96E33D1-5F4C-4D45-A1A5-D99E56519E5F}" destId="{92037493-FA2F-314D-A375-4D6D4CFC2EE3}" srcOrd="0" destOrd="0" presId="urn:microsoft.com/office/officeart/2008/layout/LinedList"/>
    <dgm:cxn modelId="{6F017012-FA38-3D44-9628-B41E661C42EB}" type="presParOf" srcId="{056D8119-1236-3549-9A00-A79F33239AB1}" destId="{C00C8F27-8DD4-164D-B5CC-2D34F7FB2B99}" srcOrd="0" destOrd="0" presId="urn:microsoft.com/office/officeart/2008/layout/LinedList"/>
    <dgm:cxn modelId="{249E9248-D644-DA4A-8D72-1C4C60759D8C}" type="presParOf" srcId="{056D8119-1236-3549-9A00-A79F33239AB1}" destId="{8A1A368F-5A04-3142-A38B-32458E641453}" srcOrd="1" destOrd="0" presId="urn:microsoft.com/office/officeart/2008/layout/LinedList"/>
    <dgm:cxn modelId="{D8177FB1-E2FE-8742-8655-B50A49E10475}" type="presParOf" srcId="{8A1A368F-5A04-3142-A38B-32458E641453}" destId="{518F9204-D750-1847-8412-16E584B841E1}" srcOrd="0" destOrd="0" presId="urn:microsoft.com/office/officeart/2008/layout/LinedList"/>
    <dgm:cxn modelId="{79A05CA4-1437-4240-BBEF-0FC382F98B8E}" type="presParOf" srcId="{8A1A368F-5A04-3142-A38B-32458E641453}" destId="{A8C206D1-67C8-C543-878E-0A39BD2F0C67}" srcOrd="1" destOrd="0" presId="urn:microsoft.com/office/officeart/2008/layout/LinedList"/>
    <dgm:cxn modelId="{B854FC8A-4684-3A43-8902-F550D54587D9}" type="presParOf" srcId="{056D8119-1236-3549-9A00-A79F33239AB1}" destId="{E22316EE-2638-1842-AE85-F2D65EA0954B}" srcOrd="2" destOrd="0" presId="urn:microsoft.com/office/officeart/2008/layout/LinedList"/>
    <dgm:cxn modelId="{1971307D-94E4-AC4E-85CE-594657D6FAD5}" type="presParOf" srcId="{056D8119-1236-3549-9A00-A79F33239AB1}" destId="{98BD23AC-4AE2-924F-AEF7-88ACE62ECEE3}" srcOrd="3" destOrd="0" presId="urn:microsoft.com/office/officeart/2008/layout/LinedList"/>
    <dgm:cxn modelId="{604AE5A1-DDCC-C549-B40C-99BC763D46DF}" type="presParOf" srcId="{98BD23AC-4AE2-924F-AEF7-88ACE62ECEE3}" destId="{1975B415-0BC5-AC4A-81F8-E86600D9D19E}" srcOrd="0" destOrd="0" presId="urn:microsoft.com/office/officeart/2008/layout/LinedList"/>
    <dgm:cxn modelId="{A016D922-2D81-B940-AAB0-C2314CC394D6}" type="presParOf" srcId="{98BD23AC-4AE2-924F-AEF7-88ACE62ECEE3}" destId="{A4D9B2E9-0382-2041-B7A8-DB82B9DB2A0A}" srcOrd="1" destOrd="0" presId="urn:microsoft.com/office/officeart/2008/layout/LinedList"/>
    <dgm:cxn modelId="{DE7CFB6C-EDCA-8A42-932F-F5928FA612A7}" type="presParOf" srcId="{056D8119-1236-3549-9A00-A79F33239AB1}" destId="{4AFD4537-1834-EF47-8B04-C49D195768D2}" srcOrd="4" destOrd="0" presId="urn:microsoft.com/office/officeart/2008/layout/LinedList"/>
    <dgm:cxn modelId="{F1778A2D-1009-3B43-85D2-8708BF7CC99A}" type="presParOf" srcId="{056D8119-1236-3549-9A00-A79F33239AB1}" destId="{29D909FB-20A1-1541-A2A3-09AA0AA2D890}" srcOrd="5" destOrd="0" presId="urn:microsoft.com/office/officeart/2008/layout/LinedList"/>
    <dgm:cxn modelId="{9AD1F4CB-3232-3141-98BC-2ED9F6ADFBF0}" type="presParOf" srcId="{29D909FB-20A1-1541-A2A3-09AA0AA2D890}" destId="{92037493-FA2F-314D-A375-4D6D4CFC2EE3}" srcOrd="0" destOrd="0" presId="urn:microsoft.com/office/officeart/2008/layout/LinedList"/>
    <dgm:cxn modelId="{2BB53999-6A8A-0F44-A251-91A856CB092E}" type="presParOf" srcId="{29D909FB-20A1-1541-A2A3-09AA0AA2D890}" destId="{7A5056AD-F204-AA47-9EFE-EC1262217E7F}" srcOrd="1" destOrd="0" presId="urn:microsoft.com/office/officeart/2008/layout/LinedList"/>
    <dgm:cxn modelId="{62A8E920-A22C-B348-BBBA-E82787C293D6}" type="presParOf" srcId="{056D8119-1236-3549-9A00-A79F33239AB1}" destId="{F7A14B3D-FCB1-0B40-BA5C-C4E125080AD5}" srcOrd="6" destOrd="0" presId="urn:microsoft.com/office/officeart/2008/layout/LinedList"/>
    <dgm:cxn modelId="{0050FFBC-4B80-024A-BEED-193C823E6A6A}" type="presParOf" srcId="{056D8119-1236-3549-9A00-A79F33239AB1}" destId="{762A4894-19DA-7F4A-A8B7-C0BA681BDA10}" srcOrd="7" destOrd="0" presId="urn:microsoft.com/office/officeart/2008/layout/LinedList"/>
    <dgm:cxn modelId="{12F1DA8A-3118-FB47-9522-968D664BE992}" type="presParOf" srcId="{762A4894-19DA-7F4A-A8B7-C0BA681BDA10}" destId="{A44D573F-220F-C345-9E67-7A8BA9CE556A}" srcOrd="0" destOrd="0" presId="urn:microsoft.com/office/officeart/2008/layout/LinedList"/>
    <dgm:cxn modelId="{26CFC830-E3CF-0B42-9B54-0D74B62810C1}" type="presParOf" srcId="{762A4894-19DA-7F4A-A8B7-C0BA681BDA10}" destId="{F7BB8E74-BBB8-434F-9A5B-1D1586352BB0}" srcOrd="1" destOrd="0" presId="urn:microsoft.com/office/officeart/2008/layout/LinedList"/>
    <dgm:cxn modelId="{F92451B2-8409-8942-BB58-B20E9A3BFF62}" type="presParOf" srcId="{056D8119-1236-3549-9A00-A79F33239AB1}" destId="{A48AAD98-191F-6741-BADA-42DF469E0BA0}" srcOrd="8" destOrd="0" presId="urn:microsoft.com/office/officeart/2008/layout/LinedList"/>
    <dgm:cxn modelId="{ED920ADD-29F8-A844-98AC-F21A6EDCF5F4}" type="presParOf" srcId="{056D8119-1236-3549-9A00-A79F33239AB1}" destId="{C16D5938-E837-4445-9526-BA359CF4A487}" srcOrd="9" destOrd="0" presId="urn:microsoft.com/office/officeart/2008/layout/LinedList"/>
    <dgm:cxn modelId="{DE0B3FDB-061D-E54E-9316-619D109CF6CF}" type="presParOf" srcId="{C16D5938-E837-4445-9526-BA359CF4A487}" destId="{95E51B04-945B-3E41-B230-D88B151789F8}" srcOrd="0" destOrd="0" presId="urn:microsoft.com/office/officeart/2008/layout/LinedList"/>
    <dgm:cxn modelId="{5C027555-E15D-7045-ABF3-EFB77E28CA8F}" type="presParOf" srcId="{C16D5938-E837-4445-9526-BA359CF4A487}" destId="{4ABCEB89-83D8-9740-B439-E3F4BED919AD}" srcOrd="1" destOrd="0" presId="urn:microsoft.com/office/officeart/2008/layout/LinedList"/>
    <dgm:cxn modelId="{910E1699-13D9-6243-AA7A-1EEEF8259318}" type="presParOf" srcId="{056D8119-1236-3549-9A00-A79F33239AB1}" destId="{D6424433-6D54-654D-B166-7E403D5A8320}" srcOrd="10" destOrd="0" presId="urn:microsoft.com/office/officeart/2008/layout/LinedList"/>
    <dgm:cxn modelId="{3670873E-6085-2D4F-BF2F-29CD806899BD}" type="presParOf" srcId="{056D8119-1236-3549-9A00-A79F33239AB1}" destId="{0EA75D7B-4FC5-F44D-B440-1FECB05E1A5E}" srcOrd="11" destOrd="0" presId="urn:microsoft.com/office/officeart/2008/layout/LinedList"/>
    <dgm:cxn modelId="{96D72072-D405-9E47-A1D0-522A29043D9C}" type="presParOf" srcId="{0EA75D7B-4FC5-F44D-B440-1FECB05E1A5E}" destId="{DD978DAA-9F02-9A43-ACEE-88120D69BCF1}" srcOrd="0" destOrd="0" presId="urn:microsoft.com/office/officeart/2008/layout/LinedList"/>
    <dgm:cxn modelId="{2171D24A-E082-4B46-A071-686986D92EF5}" type="presParOf" srcId="{0EA75D7B-4FC5-F44D-B440-1FECB05E1A5E}" destId="{31DBEEFB-852F-D742-AC1C-804A232659F4}" srcOrd="1" destOrd="0" presId="urn:microsoft.com/office/officeart/2008/layout/LinedList"/>
    <dgm:cxn modelId="{D35D02C9-BB10-9B4C-BA92-CE54BB8D0C00}" type="presParOf" srcId="{056D8119-1236-3549-9A00-A79F33239AB1}" destId="{7C01E47E-29DE-9E43-B159-4F082A6BC23B}" srcOrd="12" destOrd="0" presId="urn:microsoft.com/office/officeart/2008/layout/LinedList"/>
    <dgm:cxn modelId="{F642FAED-6717-8D4F-9480-927030CBEB74}" type="presParOf" srcId="{056D8119-1236-3549-9A00-A79F33239AB1}" destId="{2FB28110-19A1-7045-8A4F-C7F162552A42}" srcOrd="13" destOrd="0" presId="urn:microsoft.com/office/officeart/2008/layout/LinedList"/>
    <dgm:cxn modelId="{1CDD3484-BF9A-3A4B-8372-5EAD501800B6}" type="presParOf" srcId="{2FB28110-19A1-7045-8A4F-C7F162552A42}" destId="{85DEF371-0CCD-DE40-8704-FE0A167821DA}" srcOrd="0" destOrd="0" presId="urn:microsoft.com/office/officeart/2008/layout/LinedList"/>
    <dgm:cxn modelId="{144C4FE2-D2EA-E340-92EB-243755A9A071}" type="presParOf" srcId="{2FB28110-19A1-7045-8A4F-C7F162552A42}" destId="{1C6AD91A-2A5E-2649-AAC4-8020E45EB285}" srcOrd="1" destOrd="0" presId="urn:microsoft.com/office/officeart/2008/layout/LinedList"/>
    <dgm:cxn modelId="{C9295FF4-3861-F74C-A518-8DE2847858C8}" type="presParOf" srcId="{056D8119-1236-3549-9A00-A79F33239AB1}" destId="{F3DB54EA-41ED-424F-B5CC-9C417007D344}" srcOrd="14" destOrd="0" presId="urn:microsoft.com/office/officeart/2008/layout/LinedList"/>
    <dgm:cxn modelId="{E6CD9F29-20A2-B242-BB08-890CB98403FE}" type="presParOf" srcId="{056D8119-1236-3549-9A00-A79F33239AB1}" destId="{152516A3-D519-CD45-AB70-B0A3CB5A8674}" srcOrd="15" destOrd="0" presId="urn:microsoft.com/office/officeart/2008/layout/LinedList"/>
    <dgm:cxn modelId="{C6D3650C-5BDC-4E4F-86E3-611822B97347}" type="presParOf" srcId="{152516A3-D519-CD45-AB70-B0A3CB5A8674}" destId="{74F51A8A-A9AB-E342-9E76-A92F8A54A5A8}" srcOrd="0" destOrd="0" presId="urn:microsoft.com/office/officeart/2008/layout/LinedList"/>
    <dgm:cxn modelId="{2315D495-7E60-B64C-9732-FB8405E950D5}" type="presParOf" srcId="{152516A3-D519-CD45-AB70-B0A3CB5A8674}" destId="{6F15C438-F8C7-BA41-99AE-4448A995B966}" srcOrd="1" destOrd="0" presId="urn:microsoft.com/office/officeart/2008/layout/LinedList"/>
    <dgm:cxn modelId="{B76F0B81-61DB-4049-BD19-061522719165}" type="presParOf" srcId="{056D8119-1236-3549-9A00-A79F33239AB1}" destId="{B855E81D-FFEE-2043-B039-A451CBD00C3B}" srcOrd="16" destOrd="0" presId="urn:microsoft.com/office/officeart/2008/layout/LinedList"/>
    <dgm:cxn modelId="{BAF1BC04-B634-824B-B5EA-3909D9F47520}" type="presParOf" srcId="{056D8119-1236-3549-9A00-A79F33239AB1}" destId="{02D5891D-5FD1-5340-9013-0D6061119B8C}" srcOrd="17" destOrd="0" presId="urn:microsoft.com/office/officeart/2008/layout/LinedList"/>
    <dgm:cxn modelId="{A6B2B4EB-9052-ED4B-9ADE-19D29CE2C428}" type="presParOf" srcId="{02D5891D-5FD1-5340-9013-0D6061119B8C}" destId="{99EFDCD0-1A13-A042-A96B-A91EC8BB6B54}" srcOrd="0" destOrd="0" presId="urn:microsoft.com/office/officeart/2008/layout/LinedList"/>
    <dgm:cxn modelId="{266C1304-4FCB-5447-80A6-39FC6839F49E}" type="presParOf" srcId="{02D5891D-5FD1-5340-9013-0D6061119B8C}" destId="{25BC5EAF-66CA-6C48-A3E8-5B58CFB78EEF}" srcOrd="1" destOrd="0" presId="urn:microsoft.com/office/officeart/2008/layout/LinedList"/>
    <dgm:cxn modelId="{169643EB-28BF-BC4E-9F5F-4E8DC3FD53A3}" type="presParOf" srcId="{056D8119-1236-3549-9A00-A79F33239AB1}" destId="{C76618B0-DA95-6A48-A4D3-3D7687149106}" srcOrd="18" destOrd="0" presId="urn:microsoft.com/office/officeart/2008/layout/LinedList"/>
    <dgm:cxn modelId="{8E967DBA-3B64-D94E-A6B2-167D777A93A6}" type="presParOf" srcId="{056D8119-1236-3549-9A00-A79F33239AB1}" destId="{A4EAF4E2-1369-1C4E-AA49-81645AF08721}" srcOrd="19" destOrd="0" presId="urn:microsoft.com/office/officeart/2008/layout/LinedList"/>
    <dgm:cxn modelId="{D985BE7B-3EF0-2445-B1D6-EC7AB97C8BC6}" type="presParOf" srcId="{A4EAF4E2-1369-1C4E-AA49-81645AF08721}" destId="{661B5F59-03F2-2C4A-B8AB-E4D6FDE173B3}" srcOrd="0" destOrd="0" presId="urn:microsoft.com/office/officeart/2008/layout/LinedList"/>
    <dgm:cxn modelId="{2E29FDC9-C2AF-D94A-8528-6923F0187253}" type="presParOf" srcId="{A4EAF4E2-1369-1C4E-AA49-81645AF08721}" destId="{3CABBFD1-1BA8-E742-B1CF-55B36111DF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BAFF428-767A-41C7-878A-AA6EB3531252}"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3161F071-074F-4BFA-8836-F5A5F4BFA55F}">
      <dgm:prSet custT="1"/>
      <dgm:spPr/>
      <dgm:t>
        <a:bodyPr/>
        <a:lstStyle/>
        <a:p>
          <a:r>
            <a:rPr lang="en-GB" sz="2000" dirty="0"/>
            <a:t>Sexual harassment and abuse in sport </a:t>
          </a:r>
          <a:r>
            <a:rPr lang="en-GB" sz="2000" u="sng" dirty="0">
              <a:solidFill>
                <a:srgbClr val="FF0000"/>
              </a:solidFill>
            </a:rPr>
            <a:t>happen in all sports and at all level</a:t>
          </a:r>
          <a:r>
            <a:rPr lang="en-GB" sz="2000" dirty="0">
              <a:solidFill>
                <a:srgbClr val="FF0000"/>
              </a:solidFill>
            </a:rPr>
            <a:t>s</a:t>
          </a:r>
          <a:r>
            <a:rPr lang="en-GB" sz="2000" dirty="0"/>
            <a:t>!</a:t>
          </a:r>
          <a:endParaRPr lang="en-US" sz="2000" dirty="0"/>
        </a:p>
      </dgm:t>
    </dgm:pt>
    <dgm:pt modelId="{F1D6E311-7485-4D79-A1F6-30870B6D0955}" type="parTrans" cxnId="{4B4BACE6-9FCF-4C61-BEA9-6DB2DE66FBAF}">
      <dgm:prSet/>
      <dgm:spPr/>
      <dgm:t>
        <a:bodyPr/>
        <a:lstStyle/>
        <a:p>
          <a:endParaRPr lang="en-US"/>
        </a:p>
      </dgm:t>
    </dgm:pt>
    <dgm:pt modelId="{13721BC6-F714-492F-814B-C9EC4A9A39CE}" type="sibTrans" cxnId="{4B4BACE6-9FCF-4C61-BEA9-6DB2DE66FBAF}">
      <dgm:prSet/>
      <dgm:spPr/>
      <dgm:t>
        <a:bodyPr/>
        <a:lstStyle/>
        <a:p>
          <a:endParaRPr lang="en-US"/>
        </a:p>
      </dgm:t>
    </dgm:pt>
    <dgm:pt modelId="{104E773D-235F-4BDA-8E45-DA23AAA7C1F1}">
      <dgm:prSet custT="1"/>
      <dgm:spPr/>
      <dgm:t>
        <a:bodyPr/>
        <a:lstStyle/>
        <a:p>
          <a:r>
            <a:rPr lang="en-GB" sz="1700" dirty="0"/>
            <a:t>Members of the athlete’s entourage and </a:t>
          </a:r>
          <a:r>
            <a:rPr lang="en-GB" sz="2000" dirty="0"/>
            <a:t>peer athletes appear to be the primary </a:t>
          </a:r>
          <a:r>
            <a:rPr lang="en-GB" sz="2000" dirty="0">
              <a:solidFill>
                <a:srgbClr val="FF0000"/>
              </a:solidFill>
            </a:rPr>
            <a:t>perpetrators</a:t>
          </a:r>
          <a:endParaRPr lang="en-US" sz="2000" dirty="0">
            <a:solidFill>
              <a:srgbClr val="FF0000"/>
            </a:solidFill>
          </a:endParaRPr>
        </a:p>
      </dgm:t>
    </dgm:pt>
    <dgm:pt modelId="{128F4057-F0A9-4A20-8126-5C00FF3EA95E}" type="parTrans" cxnId="{9B4637EE-0141-4E04-9A42-DAA3FE2770FC}">
      <dgm:prSet/>
      <dgm:spPr/>
      <dgm:t>
        <a:bodyPr/>
        <a:lstStyle/>
        <a:p>
          <a:endParaRPr lang="en-US"/>
        </a:p>
      </dgm:t>
    </dgm:pt>
    <dgm:pt modelId="{2CBB7999-681E-4CC2-BF44-7AD4DB9682AC}" type="sibTrans" cxnId="{9B4637EE-0141-4E04-9A42-DAA3FE2770FC}">
      <dgm:prSet/>
      <dgm:spPr/>
      <dgm:t>
        <a:bodyPr/>
        <a:lstStyle/>
        <a:p>
          <a:endParaRPr lang="en-US"/>
        </a:p>
      </dgm:t>
    </dgm:pt>
    <dgm:pt modelId="{9976BA69-E19D-41BD-BDE9-0A3198CF6851}">
      <dgm:prSet custT="1"/>
      <dgm:spPr/>
      <dgm:t>
        <a:bodyPr/>
        <a:lstStyle/>
        <a:p>
          <a:r>
            <a:rPr lang="en-GB" sz="2000" dirty="0"/>
            <a:t>Perpetrators are usually males</a:t>
          </a:r>
          <a:endParaRPr lang="en-US" sz="2000" dirty="0"/>
        </a:p>
      </dgm:t>
    </dgm:pt>
    <dgm:pt modelId="{D6C8A804-E1DC-4524-AFDB-C9ECE158CD90}" type="parTrans" cxnId="{E124EFC2-9AA4-4BE2-8BA9-5FA0665BE8BA}">
      <dgm:prSet/>
      <dgm:spPr/>
      <dgm:t>
        <a:bodyPr/>
        <a:lstStyle/>
        <a:p>
          <a:endParaRPr lang="en-US"/>
        </a:p>
      </dgm:t>
    </dgm:pt>
    <dgm:pt modelId="{739CB577-5DCD-4C7B-81C2-46E3AB2934FB}" type="sibTrans" cxnId="{E124EFC2-9AA4-4BE2-8BA9-5FA0665BE8BA}">
      <dgm:prSet/>
      <dgm:spPr/>
      <dgm:t>
        <a:bodyPr/>
        <a:lstStyle/>
        <a:p>
          <a:endParaRPr lang="en-US"/>
        </a:p>
      </dgm:t>
    </dgm:pt>
    <dgm:pt modelId="{B0948173-E72C-4F61-B67D-97933B8FB3F9}">
      <dgm:prSet custT="1"/>
      <dgm:spPr/>
      <dgm:t>
        <a:bodyPr/>
        <a:lstStyle/>
        <a:p>
          <a:pPr algn="just"/>
          <a:r>
            <a:rPr lang="en-GB" sz="2000" dirty="0">
              <a:solidFill>
                <a:srgbClr val="FF0000"/>
              </a:solidFill>
            </a:rPr>
            <a:t>Risk situations are:  </a:t>
          </a:r>
          <a:r>
            <a:rPr lang="en-GB" sz="2000" dirty="0"/>
            <a:t>the locker-room, the playing field, trips away, the coach’s car and social events</a:t>
          </a:r>
          <a:endParaRPr lang="en-US" sz="2000" dirty="0"/>
        </a:p>
      </dgm:t>
    </dgm:pt>
    <dgm:pt modelId="{52DF425B-69A6-4C70-B6EE-A78C11285C87}" type="parTrans" cxnId="{DB6C98D8-4746-4AB9-88A1-BEEB54700A18}">
      <dgm:prSet/>
      <dgm:spPr/>
      <dgm:t>
        <a:bodyPr/>
        <a:lstStyle/>
        <a:p>
          <a:endParaRPr lang="en-US"/>
        </a:p>
      </dgm:t>
    </dgm:pt>
    <dgm:pt modelId="{46E816E0-0E62-4D4F-A89B-16121017E56E}" type="sibTrans" cxnId="{DB6C98D8-4746-4AB9-88A1-BEEB54700A18}">
      <dgm:prSet/>
      <dgm:spPr/>
      <dgm:t>
        <a:bodyPr/>
        <a:lstStyle/>
        <a:p>
          <a:endParaRPr lang="en-US"/>
        </a:p>
      </dgm:t>
    </dgm:pt>
    <dgm:pt modelId="{6E126D6D-F7EB-4B4A-B7F7-4C06B4EADF97}" type="pres">
      <dgm:prSet presAssocID="{3BAFF428-767A-41C7-878A-AA6EB3531252}" presName="matrix" presStyleCnt="0">
        <dgm:presLayoutVars>
          <dgm:chMax val="1"/>
          <dgm:dir/>
          <dgm:resizeHandles val="exact"/>
        </dgm:presLayoutVars>
      </dgm:prSet>
      <dgm:spPr/>
    </dgm:pt>
    <dgm:pt modelId="{0AA37ADC-84E3-3346-B3C5-92D7B4609A1A}" type="pres">
      <dgm:prSet presAssocID="{3BAFF428-767A-41C7-878A-AA6EB3531252}" presName="diamond" presStyleLbl="bgShp" presStyleIdx="0" presStyleCnt="1"/>
      <dgm:spPr/>
    </dgm:pt>
    <dgm:pt modelId="{4B914DD2-B293-F94D-AD77-E1AFF25DFE8F}" type="pres">
      <dgm:prSet presAssocID="{3BAFF428-767A-41C7-878A-AA6EB3531252}" presName="quad1" presStyleLbl="node1" presStyleIdx="0" presStyleCnt="4">
        <dgm:presLayoutVars>
          <dgm:chMax val="0"/>
          <dgm:chPref val="0"/>
          <dgm:bulletEnabled val="1"/>
        </dgm:presLayoutVars>
      </dgm:prSet>
      <dgm:spPr/>
    </dgm:pt>
    <dgm:pt modelId="{96AF8143-B1BD-9C4A-AE3E-A3EE0D56D1DB}" type="pres">
      <dgm:prSet presAssocID="{3BAFF428-767A-41C7-878A-AA6EB3531252}" presName="quad2" presStyleLbl="node1" presStyleIdx="1" presStyleCnt="4" custLinFactNeighborX="-2357" custLinFactNeighborY="4842">
        <dgm:presLayoutVars>
          <dgm:chMax val="0"/>
          <dgm:chPref val="0"/>
          <dgm:bulletEnabled val="1"/>
        </dgm:presLayoutVars>
      </dgm:prSet>
      <dgm:spPr/>
    </dgm:pt>
    <dgm:pt modelId="{5297BB08-1700-7848-ADA8-E1A532E6A252}" type="pres">
      <dgm:prSet presAssocID="{3BAFF428-767A-41C7-878A-AA6EB3531252}" presName="quad3" presStyleLbl="node1" presStyleIdx="2" presStyleCnt="4">
        <dgm:presLayoutVars>
          <dgm:chMax val="0"/>
          <dgm:chPref val="0"/>
          <dgm:bulletEnabled val="1"/>
        </dgm:presLayoutVars>
      </dgm:prSet>
      <dgm:spPr/>
    </dgm:pt>
    <dgm:pt modelId="{119A8103-440E-284A-8E4A-72B8E7D18942}" type="pres">
      <dgm:prSet presAssocID="{3BAFF428-767A-41C7-878A-AA6EB3531252}" presName="quad4" presStyleLbl="node1" presStyleIdx="3" presStyleCnt="4">
        <dgm:presLayoutVars>
          <dgm:chMax val="0"/>
          <dgm:chPref val="0"/>
          <dgm:bulletEnabled val="1"/>
        </dgm:presLayoutVars>
      </dgm:prSet>
      <dgm:spPr/>
    </dgm:pt>
  </dgm:ptLst>
  <dgm:cxnLst>
    <dgm:cxn modelId="{DF06F318-C7FB-A04C-A049-29DCB965AD55}" type="presOf" srcId="{9976BA69-E19D-41BD-BDE9-0A3198CF6851}" destId="{5297BB08-1700-7848-ADA8-E1A532E6A252}" srcOrd="0" destOrd="0" presId="urn:microsoft.com/office/officeart/2005/8/layout/matrix3"/>
    <dgm:cxn modelId="{6142853A-32E9-DE48-9CA8-4B2014AC1769}" type="presOf" srcId="{B0948173-E72C-4F61-B67D-97933B8FB3F9}" destId="{119A8103-440E-284A-8E4A-72B8E7D18942}" srcOrd="0" destOrd="0" presId="urn:microsoft.com/office/officeart/2005/8/layout/matrix3"/>
    <dgm:cxn modelId="{93B15F88-5CDE-0D4C-963A-6FD7EF578030}" type="presOf" srcId="{104E773D-235F-4BDA-8E45-DA23AAA7C1F1}" destId="{96AF8143-B1BD-9C4A-AE3E-A3EE0D56D1DB}" srcOrd="0" destOrd="0" presId="urn:microsoft.com/office/officeart/2005/8/layout/matrix3"/>
    <dgm:cxn modelId="{CB2E91B6-E83D-374E-854B-DBE3B749B58A}" type="presOf" srcId="{3BAFF428-767A-41C7-878A-AA6EB3531252}" destId="{6E126D6D-F7EB-4B4A-B7F7-4C06B4EADF97}" srcOrd="0" destOrd="0" presId="urn:microsoft.com/office/officeart/2005/8/layout/matrix3"/>
    <dgm:cxn modelId="{E124EFC2-9AA4-4BE2-8BA9-5FA0665BE8BA}" srcId="{3BAFF428-767A-41C7-878A-AA6EB3531252}" destId="{9976BA69-E19D-41BD-BDE9-0A3198CF6851}" srcOrd="2" destOrd="0" parTransId="{D6C8A804-E1DC-4524-AFDB-C9ECE158CD90}" sibTransId="{739CB577-5DCD-4C7B-81C2-46E3AB2934FB}"/>
    <dgm:cxn modelId="{FC7F96D3-2A82-D841-BE49-C2B349033ACA}" type="presOf" srcId="{3161F071-074F-4BFA-8836-F5A5F4BFA55F}" destId="{4B914DD2-B293-F94D-AD77-E1AFF25DFE8F}" srcOrd="0" destOrd="0" presId="urn:microsoft.com/office/officeart/2005/8/layout/matrix3"/>
    <dgm:cxn modelId="{DB6C98D8-4746-4AB9-88A1-BEEB54700A18}" srcId="{3BAFF428-767A-41C7-878A-AA6EB3531252}" destId="{B0948173-E72C-4F61-B67D-97933B8FB3F9}" srcOrd="3" destOrd="0" parTransId="{52DF425B-69A6-4C70-B6EE-A78C11285C87}" sibTransId="{46E816E0-0E62-4D4F-A89B-16121017E56E}"/>
    <dgm:cxn modelId="{4B4BACE6-9FCF-4C61-BEA9-6DB2DE66FBAF}" srcId="{3BAFF428-767A-41C7-878A-AA6EB3531252}" destId="{3161F071-074F-4BFA-8836-F5A5F4BFA55F}" srcOrd="0" destOrd="0" parTransId="{F1D6E311-7485-4D79-A1F6-30870B6D0955}" sibTransId="{13721BC6-F714-492F-814B-C9EC4A9A39CE}"/>
    <dgm:cxn modelId="{9B4637EE-0141-4E04-9A42-DAA3FE2770FC}" srcId="{3BAFF428-767A-41C7-878A-AA6EB3531252}" destId="{104E773D-235F-4BDA-8E45-DA23AAA7C1F1}" srcOrd="1" destOrd="0" parTransId="{128F4057-F0A9-4A20-8126-5C00FF3EA95E}" sibTransId="{2CBB7999-681E-4CC2-BF44-7AD4DB9682AC}"/>
    <dgm:cxn modelId="{D6D4085D-F810-E04F-969C-FD9C2D0C188D}" type="presParOf" srcId="{6E126D6D-F7EB-4B4A-B7F7-4C06B4EADF97}" destId="{0AA37ADC-84E3-3346-B3C5-92D7B4609A1A}" srcOrd="0" destOrd="0" presId="urn:microsoft.com/office/officeart/2005/8/layout/matrix3"/>
    <dgm:cxn modelId="{5BA2FA68-67DF-214F-B270-EE1BC4770470}" type="presParOf" srcId="{6E126D6D-F7EB-4B4A-B7F7-4C06B4EADF97}" destId="{4B914DD2-B293-F94D-AD77-E1AFF25DFE8F}" srcOrd="1" destOrd="0" presId="urn:microsoft.com/office/officeart/2005/8/layout/matrix3"/>
    <dgm:cxn modelId="{9908F157-5EAB-E241-8CE4-72A1936E760E}" type="presParOf" srcId="{6E126D6D-F7EB-4B4A-B7F7-4C06B4EADF97}" destId="{96AF8143-B1BD-9C4A-AE3E-A3EE0D56D1DB}" srcOrd="2" destOrd="0" presId="urn:microsoft.com/office/officeart/2005/8/layout/matrix3"/>
    <dgm:cxn modelId="{6030B09A-9047-2C40-996A-C6BF60201E28}" type="presParOf" srcId="{6E126D6D-F7EB-4B4A-B7F7-4C06B4EADF97}" destId="{5297BB08-1700-7848-ADA8-E1A532E6A252}" srcOrd="3" destOrd="0" presId="urn:microsoft.com/office/officeart/2005/8/layout/matrix3"/>
    <dgm:cxn modelId="{56F1044D-DF0A-0D49-9361-3FE5572080F9}" type="presParOf" srcId="{6E126D6D-F7EB-4B4A-B7F7-4C06B4EADF97}" destId="{119A8103-440E-284A-8E4A-72B8E7D1894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3E48B54-2348-4AEA-8E05-9EF9B2784D34}"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7F06DD8D-B729-4CE8-BA7A-0461FBEC5162}">
      <dgm:prSet/>
      <dgm:spPr/>
      <dgm:t>
        <a:bodyPr/>
        <a:lstStyle/>
        <a:p>
          <a:r>
            <a:rPr lang="en-BE"/>
            <a:t>INTEGRITY</a:t>
          </a:r>
          <a:endParaRPr lang="en-US"/>
        </a:p>
      </dgm:t>
    </dgm:pt>
    <dgm:pt modelId="{D4E23FA9-D0DB-4A15-8BE1-210FB4EC3997}" type="parTrans" cxnId="{ADD5D875-CF7E-49D4-A6F8-CA36A44479DE}">
      <dgm:prSet/>
      <dgm:spPr/>
      <dgm:t>
        <a:bodyPr/>
        <a:lstStyle/>
        <a:p>
          <a:endParaRPr lang="en-US"/>
        </a:p>
      </dgm:t>
    </dgm:pt>
    <dgm:pt modelId="{9EAE0C44-68D7-4E46-A759-3A0B827A2578}" type="sibTrans" cxnId="{ADD5D875-CF7E-49D4-A6F8-CA36A44479DE}">
      <dgm:prSet/>
      <dgm:spPr/>
      <dgm:t>
        <a:bodyPr/>
        <a:lstStyle/>
        <a:p>
          <a:endParaRPr lang="en-US"/>
        </a:p>
      </dgm:t>
    </dgm:pt>
    <dgm:pt modelId="{D71B463E-4B88-4649-A0A0-B61F46E99297}">
      <dgm:prSet/>
      <dgm:spPr/>
      <dgm:t>
        <a:bodyPr/>
        <a:lstStyle/>
        <a:p>
          <a:r>
            <a:rPr lang="en-BE"/>
            <a:t>ACCOUNTABILITY</a:t>
          </a:r>
          <a:endParaRPr lang="en-US"/>
        </a:p>
      </dgm:t>
    </dgm:pt>
    <dgm:pt modelId="{A1D3B979-C30A-4ADC-AB7F-6C84716A001B}" type="parTrans" cxnId="{00F413C8-536E-4479-B846-04FD907D9232}">
      <dgm:prSet/>
      <dgm:spPr/>
      <dgm:t>
        <a:bodyPr/>
        <a:lstStyle/>
        <a:p>
          <a:endParaRPr lang="en-US"/>
        </a:p>
      </dgm:t>
    </dgm:pt>
    <dgm:pt modelId="{F012F429-4E73-4221-9047-619F0A684732}" type="sibTrans" cxnId="{00F413C8-536E-4479-B846-04FD907D9232}">
      <dgm:prSet/>
      <dgm:spPr/>
      <dgm:t>
        <a:bodyPr/>
        <a:lstStyle/>
        <a:p>
          <a:endParaRPr lang="en-US"/>
        </a:p>
      </dgm:t>
    </dgm:pt>
    <dgm:pt modelId="{2D3EA1E5-9288-49B4-822D-636654F11340}">
      <dgm:prSet/>
      <dgm:spPr/>
      <dgm:t>
        <a:bodyPr/>
        <a:lstStyle/>
        <a:p>
          <a:r>
            <a:rPr lang="en-BE"/>
            <a:t>TRANSPARENCE</a:t>
          </a:r>
          <a:endParaRPr lang="en-US"/>
        </a:p>
      </dgm:t>
    </dgm:pt>
    <dgm:pt modelId="{B369222C-51B9-436F-A5EA-50119811BB40}" type="parTrans" cxnId="{17F8AE1F-8FE7-43DC-89A4-28FF38EEC743}">
      <dgm:prSet/>
      <dgm:spPr/>
      <dgm:t>
        <a:bodyPr/>
        <a:lstStyle/>
        <a:p>
          <a:endParaRPr lang="en-US"/>
        </a:p>
      </dgm:t>
    </dgm:pt>
    <dgm:pt modelId="{BF9143B7-D2D5-47F2-B7CD-AF3F1A560A58}" type="sibTrans" cxnId="{17F8AE1F-8FE7-43DC-89A4-28FF38EEC743}">
      <dgm:prSet/>
      <dgm:spPr/>
      <dgm:t>
        <a:bodyPr/>
        <a:lstStyle/>
        <a:p>
          <a:endParaRPr lang="en-US"/>
        </a:p>
      </dgm:t>
    </dgm:pt>
    <dgm:pt modelId="{53114D6D-C9C1-4C90-86F0-2C8D38EBB7CC}">
      <dgm:prSet/>
      <dgm:spPr/>
      <dgm:t>
        <a:bodyPr/>
        <a:lstStyle/>
        <a:p>
          <a:r>
            <a:rPr lang="en-BE"/>
            <a:t>CONFIDENTIALITY</a:t>
          </a:r>
          <a:endParaRPr lang="en-US"/>
        </a:p>
      </dgm:t>
    </dgm:pt>
    <dgm:pt modelId="{F5EA8A87-393C-4CED-B939-AB97F74E3852}" type="parTrans" cxnId="{3B9079B7-AD04-4BD7-B2E6-512105B789B2}">
      <dgm:prSet/>
      <dgm:spPr/>
      <dgm:t>
        <a:bodyPr/>
        <a:lstStyle/>
        <a:p>
          <a:endParaRPr lang="en-US"/>
        </a:p>
      </dgm:t>
    </dgm:pt>
    <dgm:pt modelId="{6532462C-2BDE-4591-B77F-BBDA1BED91F9}" type="sibTrans" cxnId="{3B9079B7-AD04-4BD7-B2E6-512105B789B2}">
      <dgm:prSet/>
      <dgm:spPr/>
      <dgm:t>
        <a:bodyPr/>
        <a:lstStyle/>
        <a:p>
          <a:endParaRPr lang="en-US"/>
        </a:p>
      </dgm:t>
    </dgm:pt>
    <dgm:pt modelId="{6CB6141C-0E17-47F2-A5C8-463F342BA793}">
      <dgm:prSet/>
      <dgm:spPr/>
      <dgm:t>
        <a:bodyPr/>
        <a:lstStyle/>
        <a:p>
          <a:r>
            <a:rPr lang="en-BE"/>
            <a:t>PREVENTION</a:t>
          </a:r>
          <a:endParaRPr lang="en-US"/>
        </a:p>
      </dgm:t>
    </dgm:pt>
    <dgm:pt modelId="{2151098F-CF2A-45CB-8086-47973605FA7C}" type="parTrans" cxnId="{3456C64C-E0DE-4B72-9D4C-3C5813E6F202}">
      <dgm:prSet/>
      <dgm:spPr/>
      <dgm:t>
        <a:bodyPr/>
        <a:lstStyle/>
        <a:p>
          <a:endParaRPr lang="en-US"/>
        </a:p>
      </dgm:t>
    </dgm:pt>
    <dgm:pt modelId="{2A222804-B0FB-4506-A499-9BA043A101E8}" type="sibTrans" cxnId="{3456C64C-E0DE-4B72-9D4C-3C5813E6F202}">
      <dgm:prSet/>
      <dgm:spPr/>
      <dgm:t>
        <a:bodyPr/>
        <a:lstStyle/>
        <a:p>
          <a:endParaRPr lang="en-US"/>
        </a:p>
      </dgm:t>
    </dgm:pt>
    <dgm:pt modelId="{7A46BA7A-3D46-4B41-B94F-AE4B54679F7A}">
      <dgm:prSet/>
      <dgm:spPr/>
      <dgm:t>
        <a:bodyPr/>
        <a:lstStyle/>
        <a:p>
          <a:r>
            <a:rPr lang="en-BE"/>
            <a:t>INDIPENDENCE </a:t>
          </a:r>
          <a:endParaRPr lang="en-US"/>
        </a:p>
      </dgm:t>
    </dgm:pt>
    <dgm:pt modelId="{59CB410B-3E6C-4AED-8018-EC67611D12C0}" type="parTrans" cxnId="{74B3848C-B1CA-47FB-A2E2-F3D561F3619B}">
      <dgm:prSet/>
      <dgm:spPr/>
      <dgm:t>
        <a:bodyPr/>
        <a:lstStyle/>
        <a:p>
          <a:endParaRPr lang="en-US"/>
        </a:p>
      </dgm:t>
    </dgm:pt>
    <dgm:pt modelId="{710E02C5-49DE-470C-82E5-F4125F54412A}" type="sibTrans" cxnId="{74B3848C-B1CA-47FB-A2E2-F3D561F3619B}">
      <dgm:prSet/>
      <dgm:spPr/>
      <dgm:t>
        <a:bodyPr/>
        <a:lstStyle/>
        <a:p>
          <a:endParaRPr lang="en-US"/>
        </a:p>
      </dgm:t>
    </dgm:pt>
    <dgm:pt modelId="{769ABA0A-E0F9-4C64-9B90-009A702D4EF8}">
      <dgm:prSet/>
      <dgm:spPr/>
      <dgm:t>
        <a:bodyPr/>
        <a:lstStyle/>
        <a:p>
          <a:r>
            <a:rPr lang="en-BE"/>
            <a:t>IMPARTIALITY</a:t>
          </a:r>
          <a:endParaRPr lang="en-US"/>
        </a:p>
      </dgm:t>
    </dgm:pt>
    <dgm:pt modelId="{E15050F1-5C9F-44D8-9F55-9A8303C4CE8C}" type="parTrans" cxnId="{4CABA85C-63CC-42E5-ADF2-E64EEC3ACBCC}">
      <dgm:prSet/>
      <dgm:spPr/>
      <dgm:t>
        <a:bodyPr/>
        <a:lstStyle/>
        <a:p>
          <a:endParaRPr lang="en-US"/>
        </a:p>
      </dgm:t>
    </dgm:pt>
    <dgm:pt modelId="{E9C32640-C3E1-4F06-9373-852666B08E54}" type="sibTrans" cxnId="{4CABA85C-63CC-42E5-ADF2-E64EEC3ACBCC}">
      <dgm:prSet/>
      <dgm:spPr/>
      <dgm:t>
        <a:bodyPr/>
        <a:lstStyle/>
        <a:p>
          <a:endParaRPr lang="en-US"/>
        </a:p>
      </dgm:t>
    </dgm:pt>
    <dgm:pt modelId="{8FC7585A-0390-2B4D-9805-39D8496573D6}" type="pres">
      <dgm:prSet presAssocID="{63E48B54-2348-4AEA-8E05-9EF9B2784D34}" presName="vert0" presStyleCnt="0">
        <dgm:presLayoutVars>
          <dgm:dir/>
          <dgm:animOne val="branch"/>
          <dgm:animLvl val="lvl"/>
        </dgm:presLayoutVars>
      </dgm:prSet>
      <dgm:spPr/>
    </dgm:pt>
    <dgm:pt modelId="{5BE91664-575B-6E4F-BDB0-BCE0ED7B964A}" type="pres">
      <dgm:prSet presAssocID="{7F06DD8D-B729-4CE8-BA7A-0461FBEC5162}" presName="thickLine" presStyleLbl="alignNode1" presStyleIdx="0" presStyleCnt="7"/>
      <dgm:spPr/>
    </dgm:pt>
    <dgm:pt modelId="{DBE0CCE5-8ECC-DD47-8689-68EF44405D7B}" type="pres">
      <dgm:prSet presAssocID="{7F06DD8D-B729-4CE8-BA7A-0461FBEC5162}" presName="horz1" presStyleCnt="0"/>
      <dgm:spPr/>
    </dgm:pt>
    <dgm:pt modelId="{25D15D64-4771-304A-9F1C-45F50DBFB59C}" type="pres">
      <dgm:prSet presAssocID="{7F06DD8D-B729-4CE8-BA7A-0461FBEC5162}" presName="tx1" presStyleLbl="revTx" presStyleIdx="0" presStyleCnt="7"/>
      <dgm:spPr/>
    </dgm:pt>
    <dgm:pt modelId="{9986A7FC-1175-5244-BFD8-18DB25FD1A8C}" type="pres">
      <dgm:prSet presAssocID="{7F06DD8D-B729-4CE8-BA7A-0461FBEC5162}" presName="vert1" presStyleCnt="0"/>
      <dgm:spPr/>
    </dgm:pt>
    <dgm:pt modelId="{71238563-4ED9-7245-9340-BDC24A4F88B0}" type="pres">
      <dgm:prSet presAssocID="{D71B463E-4B88-4649-A0A0-B61F46E99297}" presName="thickLine" presStyleLbl="alignNode1" presStyleIdx="1" presStyleCnt="7"/>
      <dgm:spPr/>
    </dgm:pt>
    <dgm:pt modelId="{96A397F5-B394-C340-A4FF-AE986A43B30E}" type="pres">
      <dgm:prSet presAssocID="{D71B463E-4B88-4649-A0A0-B61F46E99297}" presName="horz1" presStyleCnt="0"/>
      <dgm:spPr/>
    </dgm:pt>
    <dgm:pt modelId="{9F728750-17DC-1B4C-BF21-B0858A6EC1B6}" type="pres">
      <dgm:prSet presAssocID="{D71B463E-4B88-4649-A0A0-B61F46E99297}" presName="tx1" presStyleLbl="revTx" presStyleIdx="1" presStyleCnt="7"/>
      <dgm:spPr/>
    </dgm:pt>
    <dgm:pt modelId="{FFED737C-783D-FA4A-9117-64F1BE819046}" type="pres">
      <dgm:prSet presAssocID="{D71B463E-4B88-4649-A0A0-B61F46E99297}" presName="vert1" presStyleCnt="0"/>
      <dgm:spPr/>
    </dgm:pt>
    <dgm:pt modelId="{0D4EC157-F4C0-CB4F-9132-9A39C37326AD}" type="pres">
      <dgm:prSet presAssocID="{2D3EA1E5-9288-49B4-822D-636654F11340}" presName="thickLine" presStyleLbl="alignNode1" presStyleIdx="2" presStyleCnt="7"/>
      <dgm:spPr/>
    </dgm:pt>
    <dgm:pt modelId="{052F5BD3-3E86-2948-8544-3B6028A3264A}" type="pres">
      <dgm:prSet presAssocID="{2D3EA1E5-9288-49B4-822D-636654F11340}" presName="horz1" presStyleCnt="0"/>
      <dgm:spPr/>
    </dgm:pt>
    <dgm:pt modelId="{65A5F464-1245-B24B-A04D-BCF41BB71397}" type="pres">
      <dgm:prSet presAssocID="{2D3EA1E5-9288-49B4-822D-636654F11340}" presName="tx1" presStyleLbl="revTx" presStyleIdx="2" presStyleCnt="7"/>
      <dgm:spPr/>
    </dgm:pt>
    <dgm:pt modelId="{A3ABDC44-FF80-3B48-B138-C9A2B704102A}" type="pres">
      <dgm:prSet presAssocID="{2D3EA1E5-9288-49B4-822D-636654F11340}" presName="vert1" presStyleCnt="0"/>
      <dgm:spPr/>
    </dgm:pt>
    <dgm:pt modelId="{F38D9454-2AF1-9B42-8E45-906299F549BC}" type="pres">
      <dgm:prSet presAssocID="{53114D6D-C9C1-4C90-86F0-2C8D38EBB7CC}" presName="thickLine" presStyleLbl="alignNode1" presStyleIdx="3" presStyleCnt="7"/>
      <dgm:spPr/>
    </dgm:pt>
    <dgm:pt modelId="{499A0D1B-8E40-424D-BB9E-682F25B58DBD}" type="pres">
      <dgm:prSet presAssocID="{53114D6D-C9C1-4C90-86F0-2C8D38EBB7CC}" presName="horz1" presStyleCnt="0"/>
      <dgm:spPr/>
    </dgm:pt>
    <dgm:pt modelId="{8BB1A10C-1DB7-4D4A-8853-C6302B6FF0BD}" type="pres">
      <dgm:prSet presAssocID="{53114D6D-C9C1-4C90-86F0-2C8D38EBB7CC}" presName="tx1" presStyleLbl="revTx" presStyleIdx="3" presStyleCnt="7"/>
      <dgm:spPr/>
    </dgm:pt>
    <dgm:pt modelId="{A60FEA22-F18C-CE4E-9CAB-9B5AAD52DB95}" type="pres">
      <dgm:prSet presAssocID="{53114D6D-C9C1-4C90-86F0-2C8D38EBB7CC}" presName="vert1" presStyleCnt="0"/>
      <dgm:spPr/>
    </dgm:pt>
    <dgm:pt modelId="{03BA87B5-D966-F148-92D4-28202538ADA8}" type="pres">
      <dgm:prSet presAssocID="{6CB6141C-0E17-47F2-A5C8-463F342BA793}" presName="thickLine" presStyleLbl="alignNode1" presStyleIdx="4" presStyleCnt="7"/>
      <dgm:spPr/>
    </dgm:pt>
    <dgm:pt modelId="{400FA39F-D17F-024D-8595-CCDFEC1994F0}" type="pres">
      <dgm:prSet presAssocID="{6CB6141C-0E17-47F2-A5C8-463F342BA793}" presName="horz1" presStyleCnt="0"/>
      <dgm:spPr/>
    </dgm:pt>
    <dgm:pt modelId="{8C583D8A-8584-494E-A37C-FB5C9697FF08}" type="pres">
      <dgm:prSet presAssocID="{6CB6141C-0E17-47F2-A5C8-463F342BA793}" presName="tx1" presStyleLbl="revTx" presStyleIdx="4" presStyleCnt="7"/>
      <dgm:spPr/>
    </dgm:pt>
    <dgm:pt modelId="{7577EC92-1B97-9047-A074-4380BD9C7682}" type="pres">
      <dgm:prSet presAssocID="{6CB6141C-0E17-47F2-A5C8-463F342BA793}" presName="vert1" presStyleCnt="0"/>
      <dgm:spPr/>
    </dgm:pt>
    <dgm:pt modelId="{E2F53554-28AD-9A48-82E0-742FF4538876}" type="pres">
      <dgm:prSet presAssocID="{7A46BA7A-3D46-4B41-B94F-AE4B54679F7A}" presName="thickLine" presStyleLbl="alignNode1" presStyleIdx="5" presStyleCnt="7"/>
      <dgm:spPr/>
    </dgm:pt>
    <dgm:pt modelId="{0F56CD6F-5D36-EF43-ABB4-3E7A31EA65F4}" type="pres">
      <dgm:prSet presAssocID="{7A46BA7A-3D46-4B41-B94F-AE4B54679F7A}" presName="horz1" presStyleCnt="0"/>
      <dgm:spPr/>
    </dgm:pt>
    <dgm:pt modelId="{C5241857-15B6-AF4D-BB9A-C9D49EDEA06A}" type="pres">
      <dgm:prSet presAssocID="{7A46BA7A-3D46-4B41-B94F-AE4B54679F7A}" presName="tx1" presStyleLbl="revTx" presStyleIdx="5" presStyleCnt="7"/>
      <dgm:spPr/>
    </dgm:pt>
    <dgm:pt modelId="{79CE590F-25D3-2940-9DB7-C0E790C8EB11}" type="pres">
      <dgm:prSet presAssocID="{7A46BA7A-3D46-4B41-B94F-AE4B54679F7A}" presName="vert1" presStyleCnt="0"/>
      <dgm:spPr/>
    </dgm:pt>
    <dgm:pt modelId="{943FD0F5-BB55-664B-A28A-C7E99CA56D45}" type="pres">
      <dgm:prSet presAssocID="{769ABA0A-E0F9-4C64-9B90-009A702D4EF8}" presName="thickLine" presStyleLbl="alignNode1" presStyleIdx="6" presStyleCnt="7"/>
      <dgm:spPr/>
    </dgm:pt>
    <dgm:pt modelId="{E97ED750-05B8-AE43-B987-EE2C113BB796}" type="pres">
      <dgm:prSet presAssocID="{769ABA0A-E0F9-4C64-9B90-009A702D4EF8}" presName="horz1" presStyleCnt="0"/>
      <dgm:spPr/>
    </dgm:pt>
    <dgm:pt modelId="{3F44AA93-BD3F-CD47-A224-0C94984BDB43}" type="pres">
      <dgm:prSet presAssocID="{769ABA0A-E0F9-4C64-9B90-009A702D4EF8}" presName="tx1" presStyleLbl="revTx" presStyleIdx="6" presStyleCnt="7"/>
      <dgm:spPr/>
    </dgm:pt>
    <dgm:pt modelId="{A4D2167D-5885-424E-9E3D-B8A407BFB34F}" type="pres">
      <dgm:prSet presAssocID="{769ABA0A-E0F9-4C64-9B90-009A702D4EF8}" presName="vert1" presStyleCnt="0"/>
      <dgm:spPr/>
    </dgm:pt>
  </dgm:ptLst>
  <dgm:cxnLst>
    <dgm:cxn modelId="{6AAADA00-FE37-9C45-8D32-B0E92EF94557}" type="presOf" srcId="{769ABA0A-E0F9-4C64-9B90-009A702D4EF8}" destId="{3F44AA93-BD3F-CD47-A224-0C94984BDB43}" srcOrd="0" destOrd="0" presId="urn:microsoft.com/office/officeart/2008/layout/LinedList"/>
    <dgm:cxn modelId="{17F8AE1F-8FE7-43DC-89A4-28FF38EEC743}" srcId="{63E48B54-2348-4AEA-8E05-9EF9B2784D34}" destId="{2D3EA1E5-9288-49B4-822D-636654F11340}" srcOrd="2" destOrd="0" parTransId="{B369222C-51B9-436F-A5EA-50119811BB40}" sibTransId="{BF9143B7-D2D5-47F2-B7CD-AF3F1A560A58}"/>
    <dgm:cxn modelId="{3456C64C-E0DE-4B72-9D4C-3C5813E6F202}" srcId="{63E48B54-2348-4AEA-8E05-9EF9B2784D34}" destId="{6CB6141C-0E17-47F2-A5C8-463F342BA793}" srcOrd="4" destOrd="0" parTransId="{2151098F-CF2A-45CB-8086-47973605FA7C}" sibTransId="{2A222804-B0FB-4506-A499-9BA043A101E8}"/>
    <dgm:cxn modelId="{4CABA85C-63CC-42E5-ADF2-E64EEC3ACBCC}" srcId="{63E48B54-2348-4AEA-8E05-9EF9B2784D34}" destId="{769ABA0A-E0F9-4C64-9B90-009A702D4EF8}" srcOrd="6" destOrd="0" parTransId="{E15050F1-5C9F-44D8-9F55-9A8303C4CE8C}" sibTransId="{E9C32640-C3E1-4F06-9373-852666B08E54}"/>
    <dgm:cxn modelId="{F6994D75-F906-6345-88E9-9797DB662014}" type="presOf" srcId="{53114D6D-C9C1-4C90-86F0-2C8D38EBB7CC}" destId="{8BB1A10C-1DB7-4D4A-8853-C6302B6FF0BD}" srcOrd="0" destOrd="0" presId="urn:microsoft.com/office/officeart/2008/layout/LinedList"/>
    <dgm:cxn modelId="{ADD5D875-CF7E-49D4-A6F8-CA36A44479DE}" srcId="{63E48B54-2348-4AEA-8E05-9EF9B2784D34}" destId="{7F06DD8D-B729-4CE8-BA7A-0461FBEC5162}" srcOrd="0" destOrd="0" parTransId="{D4E23FA9-D0DB-4A15-8BE1-210FB4EC3997}" sibTransId="{9EAE0C44-68D7-4E46-A759-3A0B827A2578}"/>
    <dgm:cxn modelId="{74B3848C-B1CA-47FB-A2E2-F3D561F3619B}" srcId="{63E48B54-2348-4AEA-8E05-9EF9B2784D34}" destId="{7A46BA7A-3D46-4B41-B94F-AE4B54679F7A}" srcOrd="5" destOrd="0" parTransId="{59CB410B-3E6C-4AED-8018-EC67611D12C0}" sibTransId="{710E02C5-49DE-470C-82E5-F4125F54412A}"/>
    <dgm:cxn modelId="{3B9079B7-AD04-4BD7-B2E6-512105B789B2}" srcId="{63E48B54-2348-4AEA-8E05-9EF9B2784D34}" destId="{53114D6D-C9C1-4C90-86F0-2C8D38EBB7CC}" srcOrd="3" destOrd="0" parTransId="{F5EA8A87-393C-4CED-B939-AB97F74E3852}" sibTransId="{6532462C-2BDE-4591-B77F-BBDA1BED91F9}"/>
    <dgm:cxn modelId="{00F413C8-536E-4479-B846-04FD907D9232}" srcId="{63E48B54-2348-4AEA-8E05-9EF9B2784D34}" destId="{D71B463E-4B88-4649-A0A0-B61F46E99297}" srcOrd="1" destOrd="0" parTransId="{A1D3B979-C30A-4ADC-AB7F-6C84716A001B}" sibTransId="{F012F429-4E73-4221-9047-619F0A684732}"/>
    <dgm:cxn modelId="{1FE857CD-F3CA-4A4E-A192-B7EA311D22E7}" type="presOf" srcId="{7A46BA7A-3D46-4B41-B94F-AE4B54679F7A}" destId="{C5241857-15B6-AF4D-BB9A-C9D49EDEA06A}" srcOrd="0" destOrd="0" presId="urn:microsoft.com/office/officeart/2008/layout/LinedList"/>
    <dgm:cxn modelId="{802CF9D1-5E82-7F4A-AFAB-BC8DEAE88C1A}" type="presOf" srcId="{2D3EA1E5-9288-49B4-822D-636654F11340}" destId="{65A5F464-1245-B24B-A04D-BCF41BB71397}" srcOrd="0" destOrd="0" presId="urn:microsoft.com/office/officeart/2008/layout/LinedList"/>
    <dgm:cxn modelId="{8D7018D2-7021-C441-9AEB-FBB91C421350}" type="presOf" srcId="{D71B463E-4B88-4649-A0A0-B61F46E99297}" destId="{9F728750-17DC-1B4C-BF21-B0858A6EC1B6}" srcOrd="0" destOrd="0" presId="urn:microsoft.com/office/officeart/2008/layout/LinedList"/>
    <dgm:cxn modelId="{B11243D4-54ED-7C48-AFAC-A8343BCE8339}" type="presOf" srcId="{63E48B54-2348-4AEA-8E05-9EF9B2784D34}" destId="{8FC7585A-0390-2B4D-9805-39D8496573D6}" srcOrd="0" destOrd="0" presId="urn:microsoft.com/office/officeart/2008/layout/LinedList"/>
    <dgm:cxn modelId="{ED0B9BDC-3A96-BB42-97D3-9D87B2F9140A}" type="presOf" srcId="{7F06DD8D-B729-4CE8-BA7A-0461FBEC5162}" destId="{25D15D64-4771-304A-9F1C-45F50DBFB59C}" srcOrd="0" destOrd="0" presId="urn:microsoft.com/office/officeart/2008/layout/LinedList"/>
    <dgm:cxn modelId="{CA5BB2DD-1C4E-5A4F-9DBC-B1BE12299064}" type="presOf" srcId="{6CB6141C-0E17-47F2-A5C8-463F342BA793}" destId="{8C583D8A-8584-494E-A37C-FB5C9697FF08}" srcOrd="0" destOrd="0" presId="urn:microsoft.com/office/officeart/2008/layout/LinedList"/>
    <dgm:cxn modelId="{CB9A8568-80A0-A849-8AC0-805AF429079F}" type="presParOf" srcId="{8FC7585A-0390-2B4D-9805-39D8496573D6}" destId="{5BE91664-575B-6E4F-BDB0-BCE0ED7B964A}" srcOrd="0" destOrd="0" presId="urn:microsoft.com/office/officeart/2008/layout/LinedList"/>
    <dgm:cxn modelId="{94BAE053-56AE-EB44-953D-53CDFEF2F2EE}" type="presParOf" srcId="{8FC7585A-0390-2B4D-9805-39D8496573D6}" destId="{DBE0CCE5-8ECC-DD47-8689-68EF44405D7B}" srcOrd="1" destOrd="0" presId="urn:microsoft.com/office/officeart/2008/layout/LinedList"/>
    <dgm:cxn modelId="{B8AC2585-D26D-374F-ADAB-32175EC737E9}" type="presParOf" srcId="{DBE0CCE5-8ECC-DD47-8689-68EF44405D7B}" destId="{25D15D64-4771-304A-9F1C-45F50DBFB59C}" srcOrd="0" destOrd="0" presId="urn:microsoft.com/office/officeart/2008/layout/LinedList"/>
    <dgm:cxn modelId="{5965F76D-D105-B941-9509-D1EB97F6F6D1}" type="presParOf" srcId="{DBE0CCE5-8ECC-DD47-8689-68EF44405D7B}" destId="{9986A7FC-1175-5244-BFD8-18DB25FD1A8C}" srcOrd="1" destOrd="0" presId="urn:microsoft.com/office/officeart/2008/layout/LinedList"/>
    <dgm:cxn modelId="{7A7DE493-872D-B54C-BB68-2EE2DD107ECC}" type="presParOf" srcId="{8FC7585A-0390-2B4D-9805-39D8496573D6}" destId="{71238563-4ED9-7245-9340-BDC24A4F88B0}" srcOrd="2" destOrd="0" presId="urn:microsoft.com/office/officeart/2008/layout/LinedList"/>
    <dgm:cxn modelId="{8EB899CB-B009-844F-8796-AEE98067EAFC}" type="presParOf" srcId="{8FC7585A-0390-2B4D-9805-39D8496573D6}" destId="{96A397F5-B394-C340-A4FF-AE986A43B30E}" srcOrd="3" destOrd="0" presId="urn:microsoft.com/office/officeart/2008/layout/LinedList"/>
    <dgm:cxn modelId="{5162EE28-6E93-7041-87F8-9B329C66C7BC}" type="presParOf" srcId="{96A397F5-B394-C340-A4FF-AE986A43B30E}" destId="{9F728750-17DC-1B4C-BF21-B0858A6EC1B6}" srcOrd="0" destOrd="0" presId="urn:microsoft.com/office/officeart/2008/layout/LinedList"/>
    <dgm:cxn modelId="{AA93AACD-2290-204E-A796-11414E50D0B0}" type="presParOf" srcId="{96A397F5-B394-C340-A4FF-AE986A43B30E}" destId="{FFED737C-783D-FA4A-9117-64F1BE819046}" srcOrd="1" destOrd="0" presId="urn:microsoft.com/office/officeart/2008/layout/LinedList"/>
    <dgm:cxn modelId="{CAD3C404-0842-E14F-94DE-3A54C937011C}" type="presParOf" srcId="{8FC7585A-0390-2B4D-9805-39D8496573D6}" destId="{0D4EC157-F4C0-CB4F-9132-9A39C37326AD}" srcOrd="4" destOrd="0" presId="urn:microsoft.com/office/officeart/2008/layout/LinedList"/>
    <dgm:cxn modelId="{386875F8-F98E-264A-8681-249E04CC0E8F}" type="presParOf" srcId="{8FC7585A-0390-2B4D-9805-39D8496573D6}" destId="{052F5BD3-3E86-2948-8544-3B6028A3264A}" srcOrd="5" destOrd="0" presId="urn:microsoft.com/office/officeart/2008/layout/LinedList"/>
    <dgm:cxn modelId="{B1EA6440-BC3B-B643-9B2A-356BC28B04DE}" type="presParOf" srcId="{052F5BD3-3E86-2948-8544-3B6028A3264A}" destId="{65A5F464-1245-B24B-A04D-BCF41BB71397}" srcOrd="0" destOrd="0" presId="urn:microsoft.com/office/officeart/2008/layout/LinedList"/>
    <dgm:cxn modelId="{C188B62E-9CB6-CC46-A5C5-5EA6662ED9CD}" type="presParOf" srcId="{052F5BD3-3E86-2948-8544-3B6028A3264A}" destId="{A3ABDC44-FF80-3B48-B138-C9A2B704102A}" srcOrd="1" destOrd="0" presId="urn:microsoft.com/office/officeart/2008/layout/LinedList"/>
    <dgm:cxn modelId="{2CB138DE-5B85-7748-81D9-17C768BDE4AE}" type="presParOf" srcId="{8FC7585A-0390-2B4D-9805-39D8496573D6}" destId="{F38D9454-2AF1-9B42-8E45-906299F549BC}" srcOrd="6" destOrd="0" presId="urn:microsoft.com/office/officeart/2008/layout/LinedList"/>
    <dgm:cxn modelId="{E0A80580-BB65-BE4B-AA87-32335AC83544}" type="presParOf" srcId="{8FC7585A-0390-2B4D-9805-39D8496573D6}" destId="{499A0D1B-8E40-424D-BB9E-682F25B58DBD}" srcOrd="7" destOrd="0" presId="urn:microsoft.com/office/officeart/2008/layout/LinedList"/>
    <dgm:cxn modelId="{1CDE46CD-2ED0-EC41-A015-44B2715966A1}" type="presParOf" srcId="{499A0D1B-8E40-424D-BB9E-682F25B58DBD}" destId="{8BB1A10C-1DB7-4D4A-8853-C6302B6FF0BD}" srcOrd="0" destOrd="0" presId="urn:microsoft.com/office/officeart/2008/layout/LinedList"/>
    <dgm:cxn modelId="{EA4E2122-CABF-664E-85F4-277D2BA188DD}" type="presParOf" srcId="{499A0D1B-8E40-424D-BB9E-682F25B58DBD}" destId="{A60FEA22-F18C-CE4E-9CAB-9B5AAD52DB95}" srcOrd="1" destOrd="0" presId="urn:microsoft.com/office/officeart/2008/layout/LinedList"/>
    <dgm:cxn modelId="{731646CA-59BD-194A-8DC1-7919A04AA304}" type="presParOf" srcId="{8FC7585A-0390-2B4D-9805-39D8496573D6}" destId="{03BA87B5-D966-F148-92D4-28202538ADA8}" srcOrd="8" destOrd="0" presId="urn:microsoft.com/office/officeart/2008/layout/LinedList"/>
    <dgm:cxn modelId="{5EB9DFE0-8225-5341-93AB-7AD78E1CCC93}" type="presParOf" srcId="{8FC7585A-0390-2B4D-9805-39D8496573D6}" destId="{400FA39F-D17F-024D-8595-CCDFEC1994F0}" srcOrd="9" destOrd="0" presId="urn:microsoft.com/office/officeart/2008/layout/LinedList"/>
    <dgm:cxn modelId="{64BEC910-C544-7940-97D2-4ADA24F1B4A5}" type="presParOf" srcId="{400FA39F-D17F-024D-8595-CCDFEC1994F0}" destId="{8C583D8A-8584-494E-A37C-FB5C9697FF08}" srcOrd="0" destOrd="0" presId="urn:microsoft.com/office/officeart/2008/layout/LinedList"/>
    <dgm:cxn modelId="{7031316E-E080-8D43-B90D-60F4D97B988F}" type="presParOf" srcId="{400FA39F-D17F-024D-8595-CCDFEC1994F0}" destId="{7577EC92-1B97-9047-A074-4380BD9C7682}" srcOrd="1" destOrd="0" presId="urn:microsoft.com/office/officeart/2008/layout/LinedList"/>
    <dgm:cxn modelId="{30CC137A-2873-444B-8471-05381205A6E8}" type="presParOf" srcId="{8FC7585A-0390-2B4D-9805-39D8496573D6}" destId="{E2F53554-28AD-9A48-82E0-742FF4538876}" srcOrd="10" destOrd="0" presId="urn:microsoft.com/office/officeart/2008/layout/LinedList"/>
    <dgm:cxn modelId="{5DCF1B3A-4476-E941-8E4F-71333AB1A191}" type="presParOf" srcId="{8FC7585A-0390-2B4D-9805-39D8496573D6}" destId="{0F56CD6F-5D36-EF43-ABB4-3E7A31EA65F4}" srcOrd="11" destOrd="0" presId="urn:microsoft.com/office/officeart/2008/layout/LinedList"/>
    <dgm:cxn modelId="{E714B867-CB0D-CE4C-A006-BFFEAC89E16E}" type="presParOf" srcId="{0F56CD6F-5D36-EF43-ABB4-3E7A31EA65F4}" destId="{C5241857-15B6-AF4D-BB9A-C9D49EDEA06A}" srcOrd="0" destOrd="0" presId="urn:microsoft.com/office/officeart/2008/layout/LinedList"/>
    <dgm:cxn modelId="{867C5ED0-457F-074E-90BB-89CD81D95B16}" type="presParOf" srcId="{0F56CD6F-5D36-EF43-ABB4-3E7A31EA65F4}" destId="{79CE590F-25D3-2940-9DB7-C0E790C8EB11}" srcOrd="1" destOrd="0" presId="urn:microsoft.com/office/officeart/2008/layout/LinedList"/>
    <dgm:cxn modelId="{F00EDED6-9177-FA4D-BEE0-C1605B46E57E}" type="presParOf" srcId="{8FC7585A-0390-2B4D-9805-39D8496573D6}" destId="{943FD0F5-BB55-664B-A28A-C7E99CA56D45}" srcOrd="12" destOrd="0" presId="urn:microsoft.com/office/officeart/2008/layout/LinedList"/>
    <dgm:cxn modelId="{718D4D74-4FCC-F04A-8CF9-A21EA5E4AD18}" type="presParOf" srcId="{8FC7585A-0390-2B4D-9805-39D8496573D6}" destId="{E97ED750-05B8-AE43-B987-EE2C113BB796}" srcOrd="13" destOrd="0" presId="urn:microsoft.com/office/officeart/2008/layout/LinedList"/>
    <dgm:cxn modelId="{F878571E-4C35-9844-A262-C7C043D6554E}" type="presParOf" srcId="{E97ED750-05B8-AE43-B987-EE2C113BB796}" destId="{3F44AA93-BD3F-CD47-A224-0C94984BDB43}" srcOrd="0" destOrd="0" presId="urn:microsoft.com/office/officeart/2008/layout/LinedList"/>
    <dgm:cxn modelId="{A567CEF4-2486-B647-A526-D02345954B40}" type="presParOf" srcId="{E97ED750-05B8-AE43-B987-EE2C113BB796}" destId="{A4D2167D-5885-424E-9E3D-B8A407BFB34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8F4958D-7096-46F1-B78F-3286D8C9DF5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3BE53F9-286D-467E-9D22-521F7E8CBE60}">
      <dgm:prSet custT="1"/>
      <dgm:spPr/>
      <dgm:t>
        <a:bodyPr/>
        <a:lstStyle/>
        <a:p>
          <a:pPr>
            <a:lnSpc>
              <a:spcPct val="100000"/>
            </a:lnSpc>
          </a:pPr>
          <a:endParaRPr lang="en-US" sz="1600" b="1" dirty="0"/>
        </a:p>
        <a:p>
          <a:pPr>
            <a:lnSpc>
              <a:spcPct val="100000"/>
            </a:lnSpc>
          </a:pPr>
          <a:r>
            <a:rPr lang="en-US" sz="1600" b="1" dirty="0"/>
            <a:t>FIFA CODE OF ETHICS (2024): </a:t>
          </a:r>
        </a:p>
        <a:p>
          <a:pPr>
            <a:lnSpc>
              <a:spcPct val="100000"/>
            </a:lnSpc>
          </a:pPr>
          <a:r>
            <a:rPr lang="en-US" sz="1600" b="1" dirty="0"/>
            <a:t>ZERO TOLERANCE</a:t>
          </a:r>
        </a:p>
        <a:p>
          <a:pPr>
            <a:lnSpc>
              <a:spcPct val="100000"/>
            </a:lnSpc>
          </a:pPr>
          <a:endParaRPr lang="en-US" sz="1600" b="1" dirty="0"/>
        </a:p>
        <a:p>
          <a:pPr>
            <a:lnSpc>
              <a:spcPct val="100000"/>
            </a:lnSpc>
          </a:pPr>
          <a:r>
            <a:rPr lang="en-US" sz="1400" b="1" dirty="0"/>
            <a:t>GUARDIANS PROGRAMME</a:t>
          </a:r>
        </a:p>
        <a:p>
          <a:pPr>
            <a:lnSpc>
              <a:spcPct val="100000"/>
            </a:lnSpc>
          </a:pPr>
          <a:r>
            <a:rPr lang="en-GB" sz="1600" b="1" i="0" u="none" dirty="0">
              <a:solidFill>
                <a:srgbClr val="0070C0"/>
              </a:solidFill>
            </a:rPr>
            <a:t>Safe Football Support Unit</a:t>
          </a:r>
          <a:endParaRPr lang="en-US" sz="1600" b="1" dirty="0">
            <a:solidFill>
              <a:srgbClr val="0070C0"/>
            </a:solidFill>
          </a:endParaRPr>
        </a:p>
      </dgm:t>
    </dgm:pt>
    <dgm:pt modelId="{C33688C5-91C6-48B2-8769-47167515F7D4}" type="parTrans" cxnId="{7BE37A90-F836-4015-B242-7E65A3BFAC73}">
      <dgm:prSet/>
      <dgm:spPr/>
      <dgm:t>
        <a:bodyPr/>
        <a:lstStyle/>
        <a:p>
          <a:endParaRPr lang="en-US"/>
        </a:p>
      </dgm:t>
    </dgm:pt>
    <dgm:pt modelId="{DE76F379-CFD3-4572-88D6-E01B31975A8D}" type="sibTrans" cxnId="{7BE37A90-F836-4015-B242-7E65A3BFAC73}">
      <dgm:prSet/>
      <dgm:spPr/>
      <dgm:t>
        <a:bodyPr/>
        <a:lstStyle/>
        <a:p>
          <a:endParaRPr lang="en-US"/>
        </a:p>
      </dgm:t>
    </dgm:pt>
    <dgm:pt modelId="{D04F6C26-4D2A-450E-A187-6894C1F28D09}">
      <dgm:prSet custT="1"/>
      <dgm:spPr/>
      <dgm:t>
        <a:bodyPr/>
        <a:lstStyle/>
        <a:p>
          <a:pPr>
            <a:lnSpc>
              <a:spcPct val="100000"/>
            </a:lnSpc>
          </a:pPr>
          <a:r>
            <a:rPr lang="en-US" sz="1600" b="1" dirty="0"/>
            <a:t>FIBA Zero Tolerance</a:t>
          </a:r>
        </a:p>
        <a:p>
          <a:pPr>
            <a:lnSpc>
              <a:spcPct val="100000"/>
            </a:lnSpc>
          </a:pPr>
          <a:r>
            <a:rPr lang="en-US" sz="1600" b="1" dirty="0"/>
            <a:t>Receive</a:t>
          </a:r>
        </a:p>
        <a:p>
          <a:pPr>
            <a:lnSpc>
              <a:spcPct val="100000"/>
            </a:lnSpc>
          </a:pPr>
          <a:r>
            <a:rPr lang="en-US" sz="1600" b="1" dirty="0"/>
            <a:t>Reassure</a:t>
          </a:r>
        </a:p>
        <a:p>
          <a:pPr>
            <a:lnSpc>
              <a:spcPct val="100000"/>
            </a:lnSpc>
          </a:pPr>
          <a:r>
            <a:rPr lang="en-US" sz="1600" b="1" dirty="0"/>
            <a:t>React</a:t>
          </a:r>
        </a:p>
        <a:p>
          <a:pPr>
            <a:lnSpc>
              <a:spcPct val="100000"/>
            </a:lnSpc>
          </a:pPr>
          <a:r>
            <a:rPr lang="en-US" sz="1600" b="1" dirty="0"/>
            <a:t>Record</a:t>
          </a:r>
        </a:p>
        <a:p>
          <a:pPr>
            <a:lnSpc>
              <a:spcPct val="100000"/>
            </a:lnSpc>
          </a:pPr>
          <a:endParaRPr lang="en-US" sz="1100" b="1" dirty="0"/>
        </a:p>
        <a:p>
          <a:pPr>
            <a:lnSpc>
              <a:spcPct val="100000"/>
            </a:lnSpc>
          </a:pPr>
          <a:endParaRPr lang="en-US" sz="1100" dirty="0"/>
        </a:p>
      </dgm:t>
    </dgm:pt>
    <dgm:pt modelId="{6E73204C-B270-445B-9D70-C08981D6002C}" type="parTrans" cxnId="{FB799EB1-7031-4810-9ED8-5F720095705A}">
      <dgm:prSet/>
      <dgm:spPr/>
      <dgm:t>
        <a:bodyPr/>
        <a:lstStyle/>
        <a:p>
          <a:endParaRPr lang="en-US"/>
        </a:p>
      </dgm:t>
    </dgm:pt>
    <dgm:pt modelId="{3FA39E7E-367A-497A-9BA7-831BE821CACA}" type="sibTrans" cxnId="{FB799EB1-7031-4810-9ED8-5F720095705A}">
      <dgm:prSet/>
      <dgm:spPr/>
      <dgm:t>
        <a:bodyPr/>
        <a:lstStyle/>
        <a:p>
          <a:endParaRPr lang="en-US"/>
        </a:p>
      </dgm:t>
    </dgm:pt>
    <dgm:pt modelId="{A5A4970D-080F-4BD4-921F-92F95B20ED10}">
      <dgm:prSet/>
      <dgm:spPr/>
      <dgm:t>
        <a:bodyPr/>
        <a:lstStyle/>
        <a:p>
          <a:pPr>
            <a:lnSpc>
              <a:spcPct val="100000"/>
            </a:lnSpc>
          </a:pPr>
          <a:r>
            <a:rPr lang="en-US" b="1" dirty="0"/>
            <a:t>World Rugby: </a:t>
          </a:r>
          <a:r>
            <a:rPr lang="en-US" dirty="0"/>
            <a:t>Player welfare &amp; safeguarding training.</a:t>
          </a:r>
        </a:p>
      </dgm:t>
    </dgm:pt>
    <dgm:pt modelId="{C4D0F495-EF95-4A72-BFDE-640E3FD24150}" type="parTrans" cxnId="{022100C8-25F9-4052-9125-25B3D13FA970}">
      <dgm:prSet/>
      <dgm:spPr/>
      <dgm:t>
        <a:bodyPr/>
        <a:lstStyle/>
        <a:p>
          <a:endParaRPr lang="en-US"/>
        </a:p>
      </dgm:t>
    </dgm:pt>
    <dgm:pt modelId="{E138E2BE-9CF6-43C3-8680-5F6E12305A4D}" type="sibTrans" cxnId="{022100C8-25F9-4052-9125-25B3D13FA970}">
      <dgm:prSet/>
      <dgm:spPr/>
      <dgm:t>
        <a:bodyPr/>
        <a:lstStyle/>
        <a:p>
          <a:endParaRPr lang="en-US"/>
        </a:p>
      </dgm:t>
    </dgm:pt>
    <dgm:pt modelId="{784A353B-C385-488B-9738-A909321F0A96}">
      <dgm:prSet/>
      <dgm:spPr/>
      <dgm:t>
        <a:bodyPr/>
        <a:lstStyle/>
        <a:p>
          <a:pPr>
            <a:lnSpc>
              <a:spcPct val="100000"/>
            </a:lnSpc>
          </a:pPr>
          <a:r>
            <a:rPr lang="en-US" b="1" dirty="0"/>
            <a:t>UEFA: </a:t>
          </a:r>
          <a:r>
            <a:rPr lang="en-US" dirty="0"/>
            <a:t>Child safeguarding toolkit with Terre des hommes.</a:t>
          </a:r>
        </a:p>
      </dgm:t>
    </dgm:pt>
    <dgm:pt modelId="{6354E30A-88DC-4449-8C38-8FA2B19A7A73}" type="parTrans" cxnId="{B1B33372-3CF6-423B-934D-522F97568631}">
      <dgm:prSet/>
      <dgm:spPr/>
      <dgm:t>
        <a:bodyPr/>
        <a:lstStyle/>
        <a:p>
          <a:endParaRPr lang="en-US"/>
        </a:p>
      </dgm:t>
    </dgm:pt>
    <dgm:pt modelId="{1A5F1FB9-A1A0-4FE5-AF28-1B94253992C8}" type="sibTrans" cxnId="{B1B33372-3CF6-423B-934D-522F97568631}">
      <dgm:prSet/>
      <dgm:spPr/>
      <dgm:t>
        <a:bodyPr/>
        <a:lstStyle/>
        <a:p>
          <a:endParaRPr lang="en-US"/>
        </a:p>
      </dgm:t>
    </dgm:pt>
    <dgm:pt modelId="{6698D7D2-BD91-4BD3-A77D-3F3CE6FC2630}" type="pres">
      <dgm:prSet presAssocID="{28F4958D-7096-46F1-B78F-3286D8C9DF52}" presName="root" presStyleCnt="0">
        <dgm:presLayoutVars>
          <dgm:dir/>
          <dgm:resizeHandles val="exact"/>
        </dgm:presLayoutVars>
      </dgm:prSet>
      <dgm:spPr/>
    </dgm:pt>
    <dgm:pt modelId="{6F5ED1C4-8526-442F-A848-37E7363A364A}" type="pres">
      <dgm:prSet presAssocID="{53BE53F9-286D-467E-9D22-521F7E8CBE60}" presName="compNode" presStyleCnt="0"/>
      <dgm:spPr/>
    </dgm:pt>
    <dgm:pt modelId="{E03A96FA-09F2-487C-A722-629642BA42CD}" type="pres">
      <dgm:prSet presAssocID="{53BE53F9-286D-467E-9D22-521F7E8CBE60}" presName="iconRect" presStyleLbl="node1" presStyleIdx="0" presStyleCnt="4" custScaleY="919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cer Player"/>
        </a:ext>
      </dgm:extLst>
    </dgm:pt>
    <dgm:pt modelId="{AA3EEC38-C731-41BA-9B16-1AB9C8D8C10A}" type="pres">
      <dgm:prSet presAssocID="{53BE53F9-286D-467E-9D22-521F7E8CBE60}" presName="spaceRect" presStyleCnt="0"/>
      <dgm:spPr/>
    </dgm:pt>
    <dgm:pt modelId="{58F48155-06C1-42C6-AFE8-68D535563987}" type="pres">
      <dgm:prSet presAssocID="{53BE53F9-286D-467E-9D22-521F7E8CBE60}" presName="textRect" presStyleLbl="revTx" presStyleIdx="0" presStyleCnt="4" custScaleX="180088" custScaleY="163883">
        <dgm:presLayoutVars>
          <dgm:chMax val="1"/>
          <dgm:chPref val="1"/>
        </dgm:presLayoutVars>
      </dgm:prSet>
      <dgm:spPr/>
    </dgm:pt>
    <dgm:pt modelId="{81DB282F-64C3-4C54-AEAD-5AEED2FE501A}" type="pres">
      <dgm:prSet presAssocID="{DE76F379-CFD3-4572-88D6-E01B31975A8D}" presName="sibTrans" presStyleCnt="0"/>
      <dgm:spPr/>
    </dgm:pt>
    <dgm:pt modelId="{3C0B773F-0A3D-4CB4-B68A-59AD97B1AEAE}" type="pres">
      <dgm:prSet presAssocID="{D04F6C26-4D2A-450E-A187-6894C1F28D09}" presName="compNode" presStyleCnt="0"/>
      <dgm:spPr/>
    </dgm:pt>
    <dgm:pt modelId="{3E5866CC-F5D5-451E-AD4C-60087DB6C56D}" type="pres">
      <dgm:prSet presAssocID="{D04F6C26-4D2A-450E-A187-6894C1F28D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ort Balls"/>
        </a:ext>
      </dgm:extLst>
    </dgm:pt>
    <dgm:pt modelId="{1FFA5F51-8214-42A7-87CF-22966489C699}" type="pres">
      <dgm:prSet presAssocID="{D04F6C26-4D2A-450E-A187-6894C1F28D09}" presName="spaceRect" presStyleCnt="0"/>
      <dgm:spPr/>
    </dgm:pt>
    <dgm:pt modelId="{712F6EBD-0A8A-4005-B9ED-5CAC4573431C}" type="pres">
      <dgm:prSet presAssocID="{D04F6C26-4D2A-450E-A187-6894C1F28D09}" presName="textRect" presStyleLbl="revTx" presStyleIdx="1" presStyleCnt="4" custScaleX="136905" custScaleY="146375">
        <dgm:presLayoutVars>
          <dgm:chMax val="1"/>
          <dgm:chPref val="1"/>
        </dgm:presLayoutVars>
      </dgm:prSet>
      <dgm:spPr/>
    </dgm:pt>
    <dgm:pt modelId="{BD3FCE5B-D5B7-4A90-9C40-C73215E094B3}" type="pres">
      <dgm:prSet presAssocID="{3FA39E7E-367A-497A-9BA7-831BE821CACA}" presName="sibTrans" presStyleCnt="0"/>
      <dgm:spPr/>
    </dgm:pt>
    <dgm:pt modelId="{80ACB512-AA1E-44D5-9D93-8ED053AA6439}" type="pres">
      <dgm:prSet presAssocID="{A5A4970D-080F-4BD4-921F-92F95B20ED10}" presName="compNode" presStyleCnt="0"/>
      <dgm:spPr/>
    </dgm:pt>
    <dgm:pt modelId="{C49B53B2-E318-4C7C-8C47-46AD8531A6AE}" type="pres">
      <dgm:prSet presAssocID="{A5A4970D-080F-4BD4-921F-92F95B20ED1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gby ball"/>
        </a:ext>
      </dgm:extLst>
    </dgm:pt>
    <dgm:pt modelId="{15D0712C-BF07-43DB-B8DC-B7FEE591B61D}" type="pres">
      <dgm:prSet presAssocID="{A5A4970D-080F-4BD4-921F-92F95B20ED10}" presName="spaceRect" presStyleCnt="0"/>
      <dgm:spPr/>
    </dgm:pt>
    <dgm:pt modelId="{BC702453-215D-4687-9977-0126FF5F13CD}" type="pres">
      <dgm:prSet presAssocID="{A5A4970D-080F-4BD4-921F-92F95B20ED10}" presName="textRect" presStyleLbl="revTx" presStyleIdx="2" presStyleCnt="4">
        <dgm:presLayoutVars>
          <dgm:chMax val="1"/>
          <dgm:chPref val="1"/>
        </dgm:presLayoutVars>
      </dgm:prSet>
      <dgm:spPr/>
    </dgm:pt>
    <dgm:pt modelId="{820E4A8D-2F18-4BB2-8ECC-D7406DCFB3CD}" type="pres">
      <dgm:prSet presAssocID="{E138E2BE-9CF6-43C3-8680-5F6E12305A4D}" presName="sibTrans" presStyleCnt="0"/>
      <dgm:spPr/>
    </dgm:pt>
    <dgm:pt modelId="{56C2BA75-7246-4FDE-952E-5A09407A685C}" type="pres">
      <dgm:prSet presAssocID="{784A353B-C385-488B-9738-A909321F0A96}" presName="compNode" presStyleCnt="0"/>
      <dgm:spPr/>
    </dgm:pt>
    <dgm:pt modelId="{62D4D50F-7556-42FB-81BD-6E281A98AF28}" type="pres">
      <dgm:prSet presAssocID="{784A353B-C385-488B-9738-A909321F0A9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Lock"/>
        </a:ext>
      </dgm:extLst>
    </dgm:pt>
    <dgm:pt modelId="{08D076D6-7521-4C95-8E97-975DFCD1915C}" type="pres">
      <dgm:prSet presAssocID="{784A353B-C385-488B-9738-A909321F0A96}" presName="spaceRect" presStyleCnt="0"/>
      <dgm:spPr/>
    </dgm:pt>
    <dgm:pt modelId="{12D4E692-146D-4B19-98C3-3161953276E1}" type="pres">
      <dgm:prSet presAssocID="{784A353B-C385-488B-9738-A909321F0A96}" presName="textRect" presStyleLbl="revTx" presStyleIdx="3" presStyleCnt="4">
        <dgm:presLayoutVars>
          <dgm:chMax val="1"/>
          <dgm:chPref val="1"/>
        </dgm:presLayoutVars>
      </dgm:prSet>
      <dgm:spPr/>
    </dgm:pt>
  </dgm:ptLst>
  <dgm:cxnLst>
    <dgm:cxn modelId="{A93F1B0F-2800-B646-A5AD-A0CA4138A86E}" type="presOf" srcId="{D04F6C26-4D2A-450E-A187-6894C1F28D09}" destId="{712F6EBD-0A8A-4005-B9ED-5CAC4573431C}" srcOrd="0" destOrd="0" presId="urn:microsoft.com/office/officeart/2018/2/layout/IconLabelList"/>
    <dgm:cxn modelId="{16183B0F-CF63-654F-885A-0C7A5C114BF0}" type="presOf" srcId="{A5A4970D-080F-4BD4-921F-92F95B20ED10}" destId="{BC702453-215D-4687-9977-0126FF5F13CD}" srcOrd="0" destOrd="0" presId="urn:microsoft.com/office/officeart/2018/2/layout/IconLabelList"/>
    <dgm:cxn modelId="{C3ED4F2A-15C4-1647-B1E0-1BFB60F1C561}" type="presOf" srcId="{28F4958D-7096-46F1-B78F-3286D8C9DF52}" destId="{6698D7D2-BD91-4BD3-A77D-3F3CE6FC2630}" srcOrd="0" destOrd="0" presId="urn:microsoft.com/office/officeart/2018/2/layout/IconLabelList"/>
    <dgm:cxn modelId="{B1B33372-3CF6-423B-934D-522F97568631}" srcId="{28F4958D-7096-46F1-B78F-3286D8C9DF52}" destId="{784A353B-C385-488B-9738-A909321F0A96}" srcOrd="3" destOrd="0" parTransId="{6354E30A-88DC-4449-8C38-8FA2B19A7A73}" sibTransId="{1A5F1FB9-A1A0-4FE5-AF28-1B94253992C8}"/>
    <dgm:cxn modelId="{6EE36E7F-3DC2-8A4A-AA85-D0F31BDD67AE}" type="presOf" srcId="{53BE53F9-286D-467E-9D22-521F7E8CBE60}" destId="{58F48155-06C1-42C6-AFE8-68D535563987}" srcOrd="0" destOrd="0" presId="urn:microsoft.com/office/officeart/2018/2/layout/IconLabelList"/>
    <dgm:cxn modelId="{7BE37A90-F836-4015-B242-7E65A3BFAC73}" srcId="{28F4958D-7096-46F1-B78F-3286D8C9DF52}" destId="{53BE53F9-286D-467E-9D22-521F7E8CBE60}" srcOrd="0" destOrd="0" parTransId="{C33688C5-91C6-48B2-8769-47167515F7D4}" sibTransId="{DE76F379-CFD3-4572-88D6-E01B31975A8D}"/>
    <dgm:cxn modelId="{FB799EB1-7031-4810-9ED8-5F720095705A}" srcId="{28F4958D-7096-46F1-B78F-3286D8C9DF52}" destId="{D04F6C26-4D2A-450E-A187-6894C1F28D09}" srcOrd="1" destOrd="0" parTransId="{6E73204C-B270-445B-9D70-C08981D6002C}" sibTransId="{3FA39E7E-367A-497A-9BA7-831BE821CACA}"/>
    <dgm:cxn modelId="{022100C8-25F9-4052-9125-25B3D13FA970}" srcId="{28F4958D-7096-46F1-B78F-3286D8C9DF52}" destId="{A5A4970D-080F-4BD4-921F-92F95B20ED10}" srcOrd="2" destOrd="0" parTransId="{C4D0F495-EF95-4A72-BFDE-640E3FD24150}" sibTransId="{E138E2BE-9CF6-43C3-8680-5F6E12305A4D}"/>
    <dgm:cxn modelId="{509244F8-7007-8E40-A539-3CC8F9ABFA9D}" type="presOf" srcId="{784A353B-C385-488B-9738-A909321F0A96}" destId="{12D4E692-146D-4B19-98C3-3161953276E1}" srcOrd="0" destOrd="0" presId="urn:microsoft.com/office/officeart/2018/2/layout/IconLabelList"/>
    <dgm:cxn modelId="{6B33E211-01C3-6741-AEC0-58C34FCD208B}" type="presParOf" srcId="{6698D7D2-BD91-4BD3-A77D-3F3CE6FC2630}" destId="{6F5ED1C4-8526-442F-A848-37E7363A364A}" srcOrd="0" destOrd="0" presId="urn:microsoft.com/office/officeart/2018/2/layout/IconLabelList"/>
    <dgm:cxn modelId="{2A8EB068-59EB-4B45-96F4-952DE6DCCBD9}" type="presParOf" srcId="{6F5ED1C4-8526-442F-A848-37E7363A364A}" destId="{E03A96FA-09F2-487C-A722-629642BA42CD}" srcOrd="0" destOrd="0" presId="urn:microsoft.com/office/officeart/2018/2/layout/IconLabelList"/>
    <dgm:cxn modelId="{7E5552C7-FBB3-B241-B1EA-F60C51173A82}" type="presParOf" srcId="{6F5ED1C4-8526-442F-A848-37E7363A364A}" destId="{AA3EEC38-C731-41BA-9B16-1AB9C8D8C10A}" srcOrd="1" destOrd="0" presId="urn:microsoft.com/office/officeart/2018/2/layout/IconLabelList"/>
    <dgm:cxn modelId="{12561FF2-A797-A647-8D0F-0FFAA2275031}" type="presParOf" srcId="{6F5ED1C4-8526-442F-A848-37E7363A364A}" destId="{58F48155-06C1-42C6-AFE8-68D535563987}" srcOrd="2" destOrd="0" presId="urn:microsoft.com/office/officeart/2018/2/layout/IconLabelList"/>
    <dgm:cxn modelId="{44329026-64D3-EA42-B98E-04876F221A1D}" type="presParOf" srcId="{6698D7D2-BD91-4BD3-A77D-3F3CE6FC2630}" destId="{81DB282F-64C3-4C54-AEAD-5AEED2FE501A}" srcOrd="1" destOrd="0" presId="urn:microsoft.com/office/officeart/2018/2/layout/IconLabelList"/>
    <dgm:cxn modelId="{F0E151A3-FC1D-8E4C-B450-6394184D3990}" type="presParOf" srcId="{6698D7D2-BD91-4BD3-A77D-3F3CE6FC2630}" destId="{3C0B773F-0A3D-4CB4-B68A-59AD97B1AEAE}" srcOrd="2" destOrd="0" presId="urn:microsoft.com/office/officeart/2018/2/layout/IconLabelList"/>
    <dgm:cxn modelId="{E85AF27B-25F5-8F48-BA96-0ED90578CC24}" type="presParOf" srcId="{3C0B773F-0A3D-4CB4-B68A-59AD97B1AEAE}" destId="{3E5866CC-F5D5-451E-AD4C-60087DB6C56D}" srcOrd="0" destOrd="0" presId="urn:microsoft.com/office/officeart/2018/2/layout/IconLabelList"/>
    <dgm:cxn modelId="{235F1DC8-F2C5-3E47-8E2E-755D25C10DB3}" type="presParOf" srcId="{3C0B773F-0A3D-4CB4-B68A-59AD97B1AEAE}" destId="{1FFA5F51-8214-42A7-87CF-22966489C699}" srcOrd="1" destOrd="0" presId="urn:microsoft.com/office/officeart/2018/2/layout/IconLabelList"/>
    <dgm:cxn modelId="{35AF140B-8392-394C-BD96-4F4F5A86EF06}" type="presParOf" srcId="{3C0B773F-0A3D-4CB4-B68A-59AD97B1AEAE}" destId="{712F6EBD-0A8A-4005-B9ED-5CAC4573431C}" srcOrd="2" destOrd="0" presId="urn:microsoft.com/office/officeart/2018/2/layout/IconLabelList"/>
    <dgm:cxn modelId="{FF45594C-D5CE-4B4E-83B0-4A7D1E26A6EB}" type="presParOf" srcId="{6698D7D2-BD91-4BD3-A77D-3F3CE6FC2630}" destId="{BD3FCE5B-D5B7-4A90-9C40-C73215E094B3}" srcOrd="3" destOrd="0" presId="urn:microsoft.com/office/officeart/2018/2/layout/IconLabelList"/>
    <dgm:cxn modelId="{23F3BD54-ABBF-D04D-8427-D2FCA3AE390C}" type="presParOf" srcId="{6698D7D2-BD91-4BD3-A77D-3F3CE6FC2630}" destId="{80ACB512-AA1E-44D5-9D93-8ED053AA6439}" srcOrd="4" destOrd="0" presId="urn:microsoft.com/office/officeart/2018/2/layout/IconLabelList"/>
    <dgm:cxn modelId="{63CC54D0-E69C-9A44-95A9-3D1778A77B3D}" type="presParOf" srcId="{80ACB512-AA1E-44D5-9D93-8ED053AA6439}" destId="{C49B53B2-E318-4C7C-8C47-46AD8531A6AE}" srcOrd="0" destOrd="0" presId="urn:microsoft.com/office/officeart/2018/2/layout/IconLabelList"/>
    <dgm:cxn modelId="{B8D11800-542D-E449-A68D-1705AD5C68B3}" type="presParOf" srcId="{80ACB512-AA1E-44D5-9D93-8ED053AA6439}" destId="{15D0712C-BF07-43DB-B8DC-B7FEE591B61D}" srcOrd="1" destOrd="0" presId="urn:microsoft.com/office/officeart/2018/2/layout/IconLabelList"/>
    <dgm:cxn modelId="{4187CA0E-5F01-7641-BF05-4CF04AFC449C}" type="presParOf" srcId="{80ACB512-AA1E-44D5-9D93-8ED053AA6439}" destId="{BC702453-215D-4687-9977-0126FF5F13CD}" srcOrd="2" destOrd="0" presId="urn:microsoft.com/office/officeart/2018/2/layout/IconLabelList"/>
    <dgm:cxn modelId="{90A70237-9A26-0740-8CCD-F57137CB7D33}" type="presParOf" srcId="{6698D7D2-BD91-4BD3-A77D-3F3CE6FC2630}" destId="{820E4A8D-2F18-4BB2-8ECC-D7406DCFB3CD}" srcOrd="5" destOrd="0" presId="urn:microsoft.com/office/officeart/2018/2/layout/IconLabelList"/>
    <dgm:cxn modelId="{55FA0BBA-4DC4-0F41-AEDF-269346BA5D46}" type="presParOf" srcId="{6698D7D2-BD91-4BD3-A77D-3F3CE6FC2630}" destId="{56C2BA75-7246-4FDE-952E-5A09407A685C}" srcOrd="6" destOrd="0" presId="urn:microsoft.com/office/officeart/2018/2/layout/IconLabelList"/>
    <dgm:cxn modelId="{D38714FE-329D-D64E-8132-254F8491E89A}" type="presParOf" srcId="{56C2BA75-7246-4FDE-952E-5A09407A685C}" destId="{62D4D50F-7556-42FB-81BD-6E281A98AF28}" srcOrd="0" destOrd="0" presId="urn:microsoft.com/office/officeart/2018/2/layout/IconLabelList"/>
    <dgm:cxn modelId="{FE656C8B-D287-3540-B723-E8601423B607}" type="presParOf" srcId="{56C2BA75-7246-4FDE-952E-5A09407A685C}" destId="{08D076D6-7521-4C95-8E97-975DFCD1915C}" srcOrd="1" destOrd="0" presId="urn:microsoft.com/office/officeart/2018/2/layout/IconLabelList"/>
    <dgm:cxn modelId="{A3C0D8FA-22B4-C24F-9FA5-D1F695D9A3E9}" type="presParOf" srcId="{56C2BA75-7246-4FDE-952E-5A09407A685C}" destId="{12D4E692-146D-4B19-98C3-3161953276E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D2A074-DE05-4844-83B9-F636826CAFE4}"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E8779BC-12E7-4B72-8C2D-55C895591D67}">
      <dgm:prSet/>
      <dgm:spPr/>
      <dgm:t>
        <a:bodyPr/>
        <a:lstStyle/>
        <a:p>
          <a:r>
            <a:rPr lang="en-US" dirty="0"/>
            <a:t>Geneva Declaration </a:t>
          </a:r>
        </a:p>
        <a:p>
          <a:r>
            <a:rPr lang="en-US" dirty="0"/>
            <a:t>UN International Covenants</a:t>
          </a:r>
        </a:p>
      </dgm:t>
    </dgm:pt>
    <dgm:pt modelId="{92484CA1-DD31-4B17-8198-C83072C6A4E6}" type="parTrans" cxnId="{FB8D9374-4DB6-4B34-B60B-0E46B71B9BA9}">
      <dgm:prSet/>
      <dgm:spPr/>
      <dgm:t>
        <a:bodyPr/>
        <a:lstStyle/>
        <a:p>
          <a:endParaRPr lang="en-US"/>
        </a:p>
      </dgm:t>
    </dgm:pt>
    <dgm:pt modelId="{D889047C-C5E9-43D6-80FF-C3C8E290E60C}" type="sibTrans" cxnId="{FB8D9374-4DB6-4B34-B60B-0E46B71B9BA9}">
      <dgm:prSet/>
      <dgm:spPr/>
      <dgm:t>
        <a:bodyPr/>
        <a:lstStyle/>
        <a:p>
          <a:endParaRPr lang="en-US"/>
        </a:p>
      </dgm:t>
    </dgm:pt>
    <dgm:pt modelId="{726A7E0A-0A90-47C6-BDDE-14187E1405E3}">
      <dgm:prSet/>
      <dgm:spPr/>
      <dgm:t>
        <a:bodyPr/>
        <a:lstStyle/>
        <a:p>
          <a:r>
            <a:rPr lang="en-US" dirty="0">
              <a:solidFill>
                <a:schemeClr val="tx1"/>
              </a:solidFill>
            </a:rPr>
            <a:t>UN Convention on the Rights of the Child</a:t>
          </a:r>
        </a:p>
      </dgm:t>
    </dgm:pt>
    <dgm:pt modelId="{6619F90A-152F-4884-964B-228B98508E68}" type="parTrans" cxnId="{CCE7DCC0-05BE-4AE2-8803-43E861F6D49E}">
      <dgm:prSet/>
      <dgm:spPr/>
      <dgm:t>
        <a:bodyPr/>
        <a:lstStyle/>
        <a:p>
          <a:endParaRPr lang="en-US"/>
        </a:p>
      </dgm:t>
    </dgm:pt>
    <dgm:pt modelId="{199C5A4E-D835-4E10-B894-CFB4A2949E03}" type="sibTrans" cxnId="{CCE7DCC0-05BE-4AE2-8803-43E861F6D49E}">
      <dgm:prSet/>
      <dgm:spPr/>
      <dgm:t>
        <a:bodyPr/>
        <a:lstStyle/>
        <a:p>
          <a:endParaRPr lang="en-US"/>
        </a:p>
      </dgm:t>
    </dgm:pt>
    <dgm:pt modelId="{9F1EFB81-31E0-49DC-A183-F8BB82CCD4A8}">
      <dgm:prSet/>
      <dgm:spPr/>
      <dgm:t>
        <a:bodyPr/>
        <a:lstStyle/>
        <a:p>
          <a:r>
            <a:rPr lang="en-US" dirty="0"/>
            <a:t>UNESCO International Charter on Physical Education &amp; Sport</a:t>
          </a:r>
        </a:p>
      </dgm:t>
    </dgm:pt>
    <dgm:pt modelId="{1601A531-C44B-40D9-8A9A-9A12DAB8D313}" type="parTrans" cxnId="{5356B489-01F9-4E33-9A4A-4BEF6E3D3218}">
      <dgm:prSet/>
      <dgm:spPr/>
      <dgm:t>
        <a:bodyPr/>
        <a:lstStyle/>
        <a:p>
          <a:endParaRPr lang="en-US"/>
        </a:p>
      </dgm:t>
    </dgm:pt>
    <dgm:pt modelId="{C99B0F22-4D07-4984-B93B-5D673F13B61F}" type="sibTrans" cxnId="{5356B489-01F9-4E33-9A4A-4BEF6E3D3218}">
      <dgm:prSet/>
      <dgm:spPr/>
      <dgm:t>
        <a:bodyPr/>
        <a:lstStyle/>
        <a:p>
          <a:endParaRPr lang="en-US"/>
        </a:p>
      </dgm:t>
    </dgm:pt>
    <dgm:pt modelId="{B89EEF22-A9D9-4B64-80F7-72BA2D6A21FA}">
      <dgm:prSet/>
      <dgm:spPr/>
      <dgm:t>
        <a:bodyPr/>
        <a:lstStyle/>
        <a:p>
          <a:r>
            <a:rPr lang="en-US" dirty="0"/>
            <a:t>International Convention against Doping in Sport </a:t>
          </a:r>
        </a:p>
      </dgm:t>
    </dgm:pt>
    <dgm:pt modelId="{5BED9614-F717-4865-A505-852A1FDCE1CC}" type="parTrans" cxnId="{243170A4-B2D9-413D-8B1F-41D0C361E2DE}">
      <dgm:prSet/>
      <dgm:spPr/>
      <dgm:t>
        <a:bodyPr/>
        <a:lstStyle/>
        <a:p>
          <a:endParaRPr lang="en-US"/>
        </a:p>
      </dgm:t>
    </dgm:pt>
    <dgm:pt modelId="{1C7C5020-5334-4DA6-A610-FB7E9ACA14FE}" type="sibTrans" cxnId="{243170A4-B2D9-413D-8B1F-41D0C361E2DE}">
      <dgm:prSet/>
      <dgm:spPr/>
      <dgm:t>
        <a:bodyPr/>
        <a:lstStyle/>
        <a:p>
          <a:endParaRPr lang="en-US"/>
        </a:p>
      </dgm:t>
    </dgm:pt>
    <dgm:pt modelId="{F4617275-7680-4B67-B1D5-1B942606D9D5}">
      <dgm:prSet/>
      <dgm:spPr/>
      <dgm:t>
        <a:bodyPr/>
        <a:lstStyle/>
        <a:p>
          <a:r>
            <a:rPr lang="en-US" dirty="0"/>
            <a:t>UN Convention against Corruption</a:t>
          </a:r>
        </a:p>
      </dgm:t>
    </dgm:pt>
    <dgm:pt modelId="{64DF3F1B-F92D-44D6-9593-3CB3D9ED3307}" type="parTrans" cxnId="{8A20228F-E13C-4EE6-A09D-F4C8D9281506}">
      <dgm:prSet/>
      <dgm:spPr/>
      <dgm:t>
        <a:bodyPr/>
        <a:lstStyle/>
        <a:p>
          <a:endParaRPr lang="en-US"/>
        </a:p>
      </dgm:t>
    </dgm:pt>
    <dgm:pt modelId="{E959C315-E067-4761-A2D8-9905D3B70EC4}" type="sibTrans" cxnId="{8A20228F-E13C-4EE6-A09D-F4C8D9281506}">
      <dgm:prSet/>
      <dgm:spPr/>
      <dgm:t>
        <a:bodyPr/>
        <a:lstStyle/>
        <a:p>
          <a:endParaRPr lang="en-US"/>
        </a:p>
      </dgm:t>
    </dgm:pt>
    <dgm:pt modelId="{EAA18F29-37D8-9C41-A995-C19729A46915}" type="pres">
      <dgm:prSet presAssocID="{B5D2A074-DE05-4844-83B9-F636826CAFE4}" presName="linear" presStyleCnt="0">
        <dgm:presLayoutVars>
          <dgm:animLvl val="lvl"/>
          <dgm:resizeHandles val="exact"/>
        </dgm:presLayoutVars>
      </dgm:prSet>
      <dgm:spPr/>
    </dgm:pt>
    <dgm:pt modelId="{84971E22-94CA-5842-8F83-D518DDA58111}" type="pres">
      <dgm:prSet presAssocID="{7E8779BC-12E7-4B72-8C2D-55C895591D67}" presName="parentText" presStyleLbl="node1" presStyleIdx="0" presStyleCnt="5" custLinFactNeighborX="-1264">
        <dgm:presLayoutVars>
          <dgm:chMax val="0"/>
          <dgm:bulletEnabled val="1"/>
        </dgm:presLayoutVars>
      </dgm:prSet>
      <dgm:spPr/>
    </dgm:pt>
    <dgm:pt modelId="{32109134-2225-C944-A5DA-E1C57FB7A7F4}" type="pres">
      <dgm:prSet presAssocID="{D889047C-C5E9-43D6-80FF-C3C8E290E60C}" presName="spacer" presStyleCnt="0"/>
      <dgm:spPr/>
    </dgm:pt>
    <dgm:pt modelId="{D54C99ED-1DF0-D44C-9206-ABFEF9185426}" type="pres">
      <dgm:prSet presAssocID="{726A7E0A-0A90-47C6-BDDE-14187E1405E3}" presName="parentText" presStyleLbl="node1" presStyleIdx="1" presStyleCnt="5">
        <dgm:presLayoutVars>
          <dgm:chMax val="0"/>
          <dgm:bulletEnabled val="1"/>
        </dgm:presLayoutVars>
      </dgm:prSet>
      <dgm:spPr/>
    </dgm:pt>
    <dgm:pt modelId="{3F3B6286-8335-3B4E-A994-CD42814F73CB}" type="pres">
      <dgm:prSet presAssocID="{199C5A4E-D835-4E10-B894-CFB4A2949E03}" presName="spacer" presStyleCnt="0"/>
      <dgm:spPr/>
    </dgm:pt>
    <dgm:pt modelId="{D2448F22-E3F9-7E45-8ABD-A9242B91A83E}" type="pres">
      <dgm:prSet presAssocID="{9F1EFB81-31E0-49DC-A183-F8BB82CCD4A8}" presName="parentText" presStyleLbl="node1" presStyleIdx="2" presStyleCnt="5">
        <dgm:presLayoutVars>
          <dgm:chMax val="0"/>
          <dgm:bulletEnabled val="1"/>
        </dgm:presLayoutVars>
      </dgm:prSet>
      <dgm:spPr/>
    </dgm:pt>
    <dgm:pt modelId="{7CA1CEF1-B761-0040-8368-84E8AB2CBAA0}" type="pres">
      <dgm:prSet presAssocID="{C99B0F22-4D07-4984-B93B-5D673F13B61F}" presName="spacer" presStyleCnt="0"/>
      <dgm:spPr/>
    </dgm:pt>
    <dgm:pt modelId="{E82BBA0D-9328-0848-86AE-DAF774A3DF75}" type="pres">
      <dgm:prSet presAssocID="{B89EEF22-A9D9-4B64-80F7-72BA2D6A21FA}" presName="parentText" presStyleLbl="node1" presStyleIdx="3" presStyleCnt="5">
        <dgm:presLayoutVars>
          <dgm:chMax val="0"/>
          <dgm:bulletEnabled val="1"/>
        </dgm:presLayoutVars>
      </dgm:prSet>
      <dgm:spPr/>
    </dgm:pt>
    <dgm:pt modelId="{1EF0917F-9DCD-BE4B-A762-FA031B18BEA2}" type="pres">
      <dgm:prSet presAssocID="{1C7C5020-5334-4DA6-A610-FB7E9ACA14FE}" presName="spacer" presStyleCnt="0"/>
      <dgm:spPr/>
    </dgm:pt>
    <dgm:pt modelId="{48A4ACA4-C573-CB48-8D03-D855699BCC89}" type="pres">
      <dgm:prSet presAssocID="{F4617275-7680-4B67-B1D5-1B942606D9D5}" presName="parentText" presStyleLbl="node1" presStyleIdx="4" presStyleCnt="5">
        <dgm:presLayoutVars>
          <dgm:chMax val="0"/>
          <dgm:bulletEnabled val="1"/>
        </dgm:presLayoutVars>
      </dgm:prSet>
      <dgm:spPr/>
    </dgm:pt>
  </dgm:ptLst>
  <dgm:cxnLst>
    <dgm:cxn modelId="{D788E821-FDF2-BD4B-8863-05C3ECAD6868}" type="presOf" srcId="{B89EEF22-A9D9-4B64-80F7-72BA2D6A21FA}" destId="{E82BBA0D-9328-0848-86AE-DAF774A3DF75}" srcOrd="0" destOrd="0" presId="urn:microsoft.com/office/officeart/2005/8/layout/vList2"/>
    <dgm:cxn modelId="{B328E629-DCB5-8A49-A725-87F6480DB8CA}" type="presOf" srcId="{F4617275-7680-4B67-B1D5-1B942606D9D5}" destId="{48A4ACA4-C573-CB48-8D03-D855699BCC89}" srcOrd="0" destOrd="0" presId="urn:microsoft.com/office/officeart/2005/8/layout/vList2"/>
    <dgm:cxn modelId="{D8C4A232-EC2E-3042-A55C-2EA1AC404CFB}" type="presOf" srcId="{9F1EFB81-31E0-49DC-A183-F8BB82CCD4A8}" destId="{D2448F22-E3F9-7E45-8ABD-A9242B91A83E}" srcOrd="0" destOrd="0" presId="urn:microsoft.com/office/officeart/2005/8/layout/vList2"/>
    <dgm:cxn modelId="{F3DD4348-73D6-2149-B6D9-4EA793AFD723}" type="presOf" srcId="{B5D2A074-DE05-4844-83B9-F636826CAFE4}" destId="{EAA18F29-37D8-9C41-A995-C19729A46915}" srcOrd="0" destOrd="0" presId="urn:microsoft.com/office/officeart/2005/8/layout/vList2"/>
    <dgm:cxn modelId="{C6F78F52-4266-7E42-9AF4-854A8B3258B3}" type="presOf" srcId="{7E8779BC-12E7-4B72-8C2D-55C895591D67}" destId="{84971E22-94CA-5842-8F83-D518DDA58111}" srcOrd="0" destOrd="0" presId="urn:microsoft.com/office/officeart/2005/8/layout/vList2"/>
    <dgm:cxn modelId="{FB8D9374-4DB6-4B34-B60B-0E46B71B9BA9}" srcId="{B5D2A074-DE05-4844-83B9-F636826CAFE4}" destId="{7E8779BC-12E7-4B72-8C2D-55C895591D67}" srcOrd="0" destOrd="0" parTransId="{92484CA1-DD31-4B17-8198-C83072C6A4E6}" sibTransId="{D889047C-C5E9-43D6-80FF-C3C8E290E60C}"/>
    <dgm:cxn modelId="{5356B489-01F9-4E33-9A4A-4BEF6E3D3218}" srcId="{B5D2A074-DE05-4844-83B9-F636826CAFE4}" destId="{9F1EFB81-31E0-49DC-A183-F8BB82CCD4A8}" srcOrd="2" destOrd="0" parTransId="{1601A531-C44B-40D9-8A9A-9A12DAB8D313}" sibTransId="{C99B0F22-4D07-4984-B93B-5D673F13B61F}"/>
    <dgm:cxn modelId="{8A20228F-E13C-4EE6-A09D-F4C8D9281506}" srcId="{B5D2A074-DE05-4844-83B9-F636826CAFE4}" destId="{F4617275-7680-4B67-B1D5-1B942606D9D5}" srcOrd="4" destOrd="0" parTransId="{64DF3F1B-F92D-44D6-9593-3CB3D9ED3307}" sibTransId="{E959C315-E067-4761-A2D8-9905D3B70EC4}"/>
    <dgm:cxn modelId="{243170A4-B2D9-413D-8B1F-41D0C361E2DE}" srcId="{B5D2A074-DE05-4844-83B9-F636826CAFE4}" destId="{B89EEF22-A9D9-4B64-80F7-72BA2D6A21FA}" srcOrd="3" destOrd="0" parTransId="{5BED9614-F717-4865-A505-852A1FDCE1CC}" sibTransId="{1C7C5020-5334-4DA6-A610-FB7E9ACA14FE}"/>
    <dgm:cxn modelId="{0185C9A7-B8E7-0742-B209-BCA49DA93D24}" type="presOf" srcId="{726A7E0A-0A90-47C6-BDDE-14187E1405E3}" destId="{D54C99ED-1DF0-D44C-9206-ABFEF9185426}" srcOrd="0" destOrd="0" presId="urn:microsoft.com/office/officeart/2005/8/layout/vList2"/>
    <dgm:cxn modelId="{CCE7DCC0-05BE-4AE2-8803-43E861F6D49E}" srcId="{B5D2A074-DE05-4844-83B9-F636826CAFE4}" destId="{726A7E0A-0A90-47C6-BDDE-14187E1405E3}" srcOrd="1" destOrd="0" parTransId="{6619F90A-152F-4884-964B-228B98508E68}" sibTransId="{199C5A4E-D835-4E10-B894-CFB4A2949E03}"/>
    <dgm:cxn modelId="{3302D2DB-A7AF-E34B-B452-A49C50B0239A}" type="presParOf" srcId="{EAA18F29-37D8-9C41-A995-C19729A46915}" destId="{84971E22-94CA-5842-8F83-D518DDA58111}" srcOrd="0" destOrd="0" presId="urn:microsoft.com/office/officeart/2005/8/layout/vList2"/>
    <dgm:cxn modelId="{7EB96233-4E52-C34A-A7CA-2AEF4845D70A}" type="presParOf" srcId="{EAA18F29-37D8-9C41-A995-C19729A46915}" destId="{32109134-2225-C944-A5DA-E1C57FB7A7F4}" srcOrd="1" destOrd="0" presId="urn:microsoft.com/office/officeart/2005/8/layout/vList2"/>
    <dgm:cxn modelId="{1A69FFFB-4039-EA40-BFC2-23508C780264}" type="presParOf" srcId="{EAA18F29-37D8-9C41-A995-C19729A46915}" destId="{D54C99ED-1DF0-D44C-9206-ABFEF9185426}" srcOrd="2" destOrd="0" presId="urn:microsoft.com/office/officeart/2005/8/layout/vList2"/>
    <dgm:cxn modelId="{3D6EF0A5-E18B-1843-94AB-CC32E772C233}" type="presParOf" srcId="{EAA18F29-37D8-9C41-A995-C19729A46915}" destId="{3F3B6286-8335-3B4E-A994-CD42814F73CB}" srcOrd="3" destOrd="0" presId="urn:microsoft.com/office/officeart/2005/8/layout/vList2"/>
    <dgm:cxn modelId="{E90D7F49-B172-BE40-918D-88E693C67D07}" type="presParOf" srcId="{EAA18F29-37D8-9C41-A995-C19729A46915}" destId="{D2448F22-E3F9-7E45-8ABD-A9242B91A83E}" srcOrd="4" destOrd="0" presId="urn:microsoft.com/office/officeart/2005/8/layout/vList2"/>
    <dgm:cxn modelId="{3D3121F2-7B36-6C4F-97DF-F09828799738}" type="presParOf" srcId="{EAA18F29-37D8-9C41-A995-C19729A46915}" destId="{7CA1CEF1-B761-0040-8368-84E8AB2CBAA0}" srcOrd="5" destOrd="0" presId="urn:microsoft.com/office/officeart/2005/8/layout/vList2"/>
    <dgm:cxn modelId="{CF1498CC-B4E9-A04B-A3A7-06089C3FE2B9}" type="presParOf" srcId="{EAA18F29-37D8-9C41-A995-C19729A46915}" destId="{E82BBA0D-9328-0848-86AE-DAF774A3DF75}" srcOrd="6" destOrd="0" presId="urn:microsoft.com/office/officeart/2005/8/layout/vList2"/>
    <dgm:cxn modelId="{E56F9DFB-A509-7542-ADA3-07B465AA579A}" type="presParOf" srcId="{EAA18F29-37D8-9C41-A995-C19729A46915}" destId="{1EF0917F-9DCD-BE4B-A762-FA031B18BEA2}" srcOrd="7" destOrd="0" presId="urn:microsoft.com/office/officeart/2005/8/layout/vList2"/>
    <dgm:cxn modelId="{FB06D311-6D8C-5F41-9D38-B2B4E7849574}" type="presParOf" srcId="{EAA18F29-37D8-9C41-A995-C19729A46915}" destId="{48A4ACA4-C573-CB48-8D03-D855699BCC8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DE69A6-AE2D-4425-B486-8DB8915DABF2}"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14646C58-CC36-4E19-AEC4-513F5CA06103}">
      <dgm:prSet/>
      <dgm:spPr/>
      <dgm:t>
        <a:bodyPr/>
        <a:lstStyle/>
        <a:p>
          <a:r>
            <a:rPr lang="en-GB" dirty="0"/>
            <a:t>“</a:t>
          </a:r>
          <a:r>
            <a:rPr lang="en-GB" i="1" dirty="0"/>
            <a:t>Mankind owes to the child </a:t>
          </a:r>
          <a:r>
            <a:rPr lang="en-GB" i="1" u="sng" dirty="0"/>
            <a:t>the best </a:t>
          </a:r>
          <a:r>
            <a:rPr lang="en-GB" i="1" dirty="0"/>
            <a:t>that it has to give</a:t>
          </a:r>
          <a:r>
            <a:rPr lang="en-GB" dirty="0"/>
            <a:t>”  (Article 1)</a:t>
          </a:r>
          <a:endParaRPr lang="en-US" dirty="0"/>
        </a:p>
      </dgm:t>
    </dgm:pt>
    <dgm:pt modelId="{79FF2807-3ADA-4E5B-A8F7-5A342CD160F4}" type="parTrans" cxnId="{5AD050FC-FEC8-45A8-8BF5-D6FDCC05A149}">
      <dgm:prSet/>
      <dgm:spPr/>
      <dgm:t>
        <a:bodyPr/>
        <a:lstStyle/>
        <a:p>
          <a:endParaRPr lang="en-US"/>
        </a:p>
      </dgm:t>
    </dgm:pt>
    <dgm:pt modelId="{0BB5B70B-5EB5-49B0-A033-90386CE4A720}" type="sibTrans" cxnId="{5AD050FC-FEC8-45A8-8BF5-D6FDCC05A149}">
      <dgm:prSet/>
      <dgm:spPr/>
      <dgm:t>
        <a:bodyPr/>
        <a:lstStyle/>
        <a:p>
          <a:endParaRPr lang="en-US"/>
        </a:p>
      </dgm:t>
    </dgm:pt>
    <dgm:pt modelId="{A61C22F4-F803-4CB4-8080-31E538B6C9E1}">
      <dgm:prSet/>
      <dgm:spPr/>
      <dgm:t>
        <a:bodyPr/>
        <a:lstStyle/>
        <a:p>
          <a:r>
            <a:rPr lang="en-GB" i="1" dirty="0"/>
            <a:t>“The child must be given the means required for its normal development, both materially and spiritually</a:t>
          </a:r>
          <a:r>
            <a:rPr lang="en-GB" dirty="0"/>
            <a:t>” (Article 1). </a:t>
          </a:r>
          <a:endParaRPr lang="en-US" dirty="0"/>
        </a:p>
      </dgm:t>
    </dgm:pt>
    <dgm:pt modelId="{3D5C4F07-D7AF-42CA-9E1F-4A7E3B8F2FB3}" type="parTrans" cxnId="{E7C96262-450D-46AE-8EC0-F39BBD583EB6}">
      <dgm:prSet/>
      <dgm:spPr/>
      <dgm:t>
        <a:bodyPr/>
        <a:lstStyle/>
        <a:p>
          <a:endParaRPr lang="en-US"/>
        </a:p>
      </dgm:t>
    </dgm:pt>
    <dgm:pt modelId="{D37CCD29-3D1A-4856-9D2D-C2E6FB6179C6}" type="sibTrans" cxnId="{E7C96262-450D-46AE-8EC0-F39BBD583EB6}">
      <dgm:prSet/>
      <dgm:spPr/>
      <dgm:t>
        <a:bodyPr/>
        <a:lstStyle/>
        <a:p>
          <a:endParaRPr lang="en-US"/>
        </a:p>
      </dgm:t>
    </dgm:pt>
    <dgm:pt modelId="{25AFBF76-90D0-498C-B76B-A8E0140647CE}">
      <dgm:prSet/>
      <dgm:spPr/>
      <dgm:t>
        <a:bodyPr/>
        <a:lstStyle/>
        <a:p>
          <a:r>
            <a:rPr lang="en-GB" dirty="0"/>
            <a:t>“</a:t>
          </a:r>
          <a:r>
            <a:rPr lang="en-GB" i="1" dirty="0"/>
            <a:t>The child (…) must be protected against every form of exploitation</a:t>
          </a:r>
          <a:r>
            <a:rPr lang="en-GB" dirty="0"/>
            <a:t>” (Article 4).</a:t>
          </a:r>
          <a:r>
            <a:rPr lang="en-BE" dirty="0"/>
            <a:t> </a:t>
          </a:r>
          <a:endParaRPr lang="en-US" dirty="0"/>
        </a:p>
      </dgm:t>
    </dgm:pt>
    <dgm:pt modelId="{6C1A085C-316C-4D9D-ABF0-A29A244EDD06}" type="parTrans" cxnId="{68F4489E-1546-4E2E-8B39-C913F6CEFADE}">
      <dgm:prSet/>
      <dgm:spPr/>
      <dgm:t>
        <a:bodyPr/>
        <a:lstStyle/>
        <a:p>
          <a:endParaRPr lang="en-US"/>
        </a:p>
      </dgm:t>
    </dgm:pt>
    <dgm:pt modelId="{3728307F-C0B0-4600-9C40-734BC3E9BDB1}" type="sibTrans" cxnId="{68F4489E-1546-4E2E-8B39-C913F6CEFADE}">
      <dgm:prSet/>
      <dgm:spPr/>
      <dgm:t>
        <a:bodyPr/>
        <a:lstStyle/>
        <a:p>
          <a:endParaRPr lang="en-US"/>
        </a:p>
      </dgm:t>
    </dgm:pt>
    <dgm:pt modelId="{BDAC7B51-C388-A24D-9321-0273A6DD29EC}" type="pres">
      <dgm:prSet presAssocID="{61DE69A6-AE2D-4425-B486-8DB8915DABF2}" presName="vert0" presStyleCnt="0">
        <dgm:presLayoutVars>
          <dgm:dir/>
          <dgm:animOne val="branch"/>
          <dgm:animLvl val="lvl"/>
        </dgm:presLayoutVars>
      </dgm:prSet>
      <dgm:spPr/>
    </dgm:pt>
    <dgm:pt modelId="{89EE0A3C-74FA-8B4C-9951-D6098C7CBE76}" type="pres">
      <dgm:prSet presAssocID="{14646C58-CC36-4E19-AEC4-513F5CA06103}" presName="thickLine" presStyleLbl="alignNode1" presStyleIdx="0" presStyleCnt="3"/>
      <dgm:spPr/>
    </dgm:pt>
    <dgm:pt modelId="{56E42D7F-F986-B046-B9F5-222096FBBE8B}" type="pres">
      <dgm:prSet presAssocID="{14646C58-CC36-4E19-AEC4-513F5CA06103}" presName="horz1" presStyleCnt="0"/>
      <dgm:spPr/>
    </dgm:pt>
    <dgm:pt modelId="{AB30AFF2-D983-A948-877C-FA238957FCEC}" type="pres">
      <dgm:prSet presAssocID="{14646C58-CC36-4E19-AEC4-513F5CA06103}" presName="tx1" presStyleLbl="revTx" presStyleIdx="0" presStyleCnt="3"/>
      <dgm:spPr/>
    </dgm:pt>
    <dgm:pt modelId="{BA49AB95-C087-4D44-8E9E-056188D035E2}" type="pres">
      <dgm:prSet presAssocID="{14646C58-CC36-4E19-AEC4-513F5CA06103}" presName="vert1" presStyleCnt="0"/>
      <dgm:spPr/>
    </dgm:pt>
    <dgm:pt modelId="{2EB15E03-FB24-CC4E-80A7-4D7F02D8107B}" type="pres">
      <dgm:prSet presAssocID="{A61C22F4-F803-4CB4-8080-31E538B6C9E1}" presName="thickLine" presStyleLbl="alignNode1" presStyleIdx="1" presStyleCnt="3"/>
      <dgm:spPr/>
    </dgm:pt>
    <dgm:pt modelId="{9690B5C6-AB21-5347-B59C-539E4522909D}" type="pres">
      <dgm:prSet presAssocID="{A61C22F4-F803-4CB4-8080-31E538B6C9E1}" presName="horz1" presStyleCnt="0"/>
      <dgm:spPr/>
    </dgm:pt>
    <dgm:pt modelId="{8375BECD-DB9B-454A-85BF-5E1FE4EAD3E7}" type="pres">
      <dgm:prSet presAssocID="{A61C22F4-F803-4CB4-8080-31E538B6C9E1}" presName="tx1" presStyleLbl="revTx" presStyleIdx="1" presStyleCnt="3"/>
      <dgm:spPr/>
    </dgm:pt>
    <dgm:pt modelId="{771FE550-82A3-B349-95D4-474E811BB65F}" type="pres">
      <dgm:prSet presAssocID="{A61C22F4-F803-4CB4-8080-31E538B6C9E1}" presName="vert1" presStyleCnt="0"/>
      <dgm:spPr/>
    </dgm:pt>
    <dgm:pt modelId="{574833B8-1915-D946-BC6C-F1308A773B4F}" type="pres">
      <dgm:prSet presAssocID="{25AFBF76-90D0-498C-B76B-A8E0140647CE}" presName="thickLine" presStyleLbl="alignNode1" presStyleIdx="2" presStyleCnt="3"/>
      <dgm:spPr/>
    </dgm:pt>
    <dgm:pt modelId="{925000C3-1F05-D14D-AC86-DC99B2988539}" type="pres">
      <dgm:prSet presAssocID="{25AFBF76-90D0-498C-B76B-A8E0140647CE}" presName="horz1" presStyleCnt="0"/>
      <dgm:spPr/>
    </dgm:pt>
    <dgm:pt modelId="{AE14022C-865E-E543-9AC0-67BF1685F601}" type="pres">
      <dgm:prSet presAssocID="{25AFBF76-90D0-498C-B76B-A8E0140647CE}" presName="tx1" presStyleLbl="revTx" presStyleIdx="2" presStyleCnt="3"/>
      <dgm:spPr/>
    </dgm:pt>
    <dgm:pt modelId="{B2C4A561-C568-EA4D-A2B8-C17E4FC1079D}" type="pres">
      <dgm:prSet presAssocID="{25AFBF76-90D0-498C-B76B-A8E0140647CE}" presName="vert1" presStyleCnt="0"/>
      <dgm:spPr/>
    </dgm:pt>
  </dgm:ptLst>
  <dgm:cxnLst>
    <dgm:cxn modelId="{ECEE2B0D-21BD-CB46-9469-3FB4D42A4F88}" type="presOf" srcId="{14646C58-CC36-4E19-AEC4-513F5CA06103}" destId="{AB30AFF2-D983-A948-877C-FA238957FCEC}" srcOrd="0" destOrd="0" presId="urn:microsoft.com/office/officeart/2008/layout/LinedList"/>
    <dgm:cxn modelId="{2A01573C-5B00-6547-B183-EE7E7F2B8D39}" type="presOf" srcId="{61DE69A6-AE2D-4425-B486-8DB8915DABF2}" destId="{BDAC7B51-C388-A24D-9321-0273A6DD29EC}" srcOrd="0" destOrd="0" presId="urn:microsoft.com/office/officeart/2008/layout/LinedList"/>
    <dgm:cxn modelId="{0B21094C-74A6-9345-88B1-E9E94969C98D}" type="presOf" srcId="{25AFBF76-90D0-498C-B76B-A8E0140647CE}" destId="{AE14022C-865E-E543-9AC0-67BF1685F601}" srcOrd="0" destOrd="0" presId="urn:microsoft.com/office/officeart/2008/layout/LinedList"/>
    <dgm:cxn modelId="{E7C96262-450D-46AE-8EC0-F39BBD583EB6}" srcId="{61DE69A6-AE2D-4425-B486-8DB8915DABF2}" destId="{A61C22F4-F803-4CB4-8080-31E538B6C9E1}" srcOrd="1" destOrd="0" parTransId="{3D5C4F07-D7AF-42CA-9E1F-4A7E3B8F2FB3}" sibTransId="{D37CCD29-3D1A-4856-9D2D-C2E6FB6179C6}"/>
    <dgm:cxn modelId="{45990F6F-E7E6-C744-B19F-301729850943}" type="presOf" srcId="{A61C22F4-F803-4CB4-8080-31E538B6C9E1}" destId="{8375BECD-DB9B-454A-85BF-5E1FE4EAD3E7}" srcOrd="0" destOrd="0" presId="urn:microsoft.com/office/officeart/2008/layout/LinedList"/>
    <dgm:cxn modelId="{68F4489E-1546-4E2E-8B39-C913F6CEFADE}" srcId="{61DE69A6-AE2D-4425-B486-8DB8915DABF2}" destId="{25AFBF76-90D0-498C-B76B-A8E0140647CE}" srcOrd="2" destOrd="0" parTransId="{6C1A085C-316C-4D9D-ABF0-A29A244EDD06}" sibTransId="{3728307F-C0B0-4600-9C40-734BC3E9BDB1}"/>
    <dgm:cxn modelId="{5AD050FC-FEC8-45A8-8BF5-D6FDCC05A149}" srcId="{61DE69A6-AE2D-4425-B486-8DB8915DABF2}" destId="{14646C58-CC36-4E19-AEC4-513F5CA06103}" srcOrd="0" destOrd="0" parTransId="{79FF2807-3ADA-4E5B-A8F7-5A342CD160F4}" sibTransId="{0BB5B70B-5EB5-49B0-A033-90386CE4A720}"/>
    <dgm:cxn modelId="{8A892EC9-1159-9245-85B6-0E1CA3DCBF1E}" type="presParOf" srcId="{BDAC7B51-C388-A24D-9321-0273A6DD29EC}" destId="{89EE0A3C-74FA-8B4C-9951-D6098C7CBE76}" srcOrd="0" destOrd="0" presId="urn:microsoft.com/office/officeart/2008/layout/LinedList"/>
    <dgm:cxn modelId="{31E79A90-CF7F-9647-92AB-B65375B47871}" type="presParOf" srcId="{BDAC7B51-C388-A24D-9321-0273A6DD29EC}" destId="{56E42D7F-F986-B046-B9F5-222096FBBE8B}" srcOrd="1" destOrd="0" presId="urn:microsoft.com/office/officeart/2008/layout/LinedList"/>
    <dgm:cxn modelId="{04C7DFC6-757C-EB48-9055-5E37B8D6EAB8}" type="presParOf" srcId="{56E42D7F-F986-B046-B9F5-222096FBBE8B}" destId="{AB30AFF2-D983-A948-877C-FA238957FCEC}" srcOrd="0" destOrd="0" presId="urn:microsoft.com/office/officeart/2008/layout/LinedList"/>
    <dgm:cxn modelId="{301D3E0D-322C-9A46-9D79-8FC9DD393C1C}" type="presParOf" srcId="{56E42D7F-F986-B046-B9F5-222096FBBE8B}" destId="{BA49AB95-C087-4D44-8E9E-056188D035E2}" srcOrd="1" destOrd="0" presId="urn:microsoft.com/office/officeart/2008/layout/LinedList"/>
    <dgm:cxn modelId="{1FAC9718-3A2C-7B48-A444-AEC6EC334D46}" type="presParOf" srcId="{BDAC7B51-C388-A24D-9321-0273A6DD29EC}" destId="{2EB15E03-FB24-CC4E-80A7-4D7F02D8107B}" srcOrd="2" destOrd="0" presId="urn:microsoft.com/office/officeart/2008/layout/LinedList"/>
    <dgm:cxn modelId="{EDC7CB7C-8404-944D-A581-A3AF4E7AFB28}" type="presParOf" srcId="{BDAC7B51-C388-A24D-9321-0273A6DD29EC}" destId="{9690B5C6-AB21-5347-B59C-539E4522909D}" srcOrd="3" destOrd="0" presId="urn:microsoft.com/office/officeart/2008/layout/LinedList"/>
    <dgm:cxn modelId="{A06468F2-8890-D043-916F-83A4542E6DEF}" type="presParOf" srcId="{9690B5C6-AB21-5347-B59C-539E4522909D}" destId="{8375BECD-DB9B-454A-85BF-5E1FE4EAD3E7}" srcOrd="0" destOrd="0" presId="urn:microsoft.com/office/officeart/2008/layout/LinedList"/>
    <dgm:cxn modelId="{356E926C-E067-4D4C-94D6-080F54046B92}" type="presParOf" srcId="{9690B5C6-AB21-5347-B59C-539E4522909D}" destId="{771FE550-82A3-B349-95D4-474E811BB65F}" srcOrd="1" destOrd="0" presId="urn:microsoft.com/office/officeart/2008/layout/LinedList"/>
    <dgm:cxn modelId="{F05B8F0F-4867-C647-9C2C-C0A35F976126}" type="presParOf" srcId="{BDAC7B51-C388-A24D-9321-0273A6DD29EC}" destId="{574833B8-1915-D946-BC6C-F1308A773B4F}" srcOrd="4" destOrd="0" presId="urn:microsoft.com/office/officeart/2008/layout/LinedList"/>
    <dgm:cxn modelId="{341A03A9-5564-B641-B1D0-353514D78B79}" type="presParOf" srcId="{BDAC7B51-C388-A24D-9321-0273A6DD29EC}" destId="{925000C3-1F05-D14D-AC86-DC99B2988539}" srcOrd="5" destOrd="0" presId="urn:microsoft.com/office/officeart/2008/layout/LinedList"/>
    <dgm:cxn modelId="{727F7D71-B583-8C40-B811-CDB1C52EF903}" type="presParOf" srcId="{925000C3-1F05-D14D-AC86-DC99B2988539}" destId="{AE14022C-865E-E543-9AC0-67BF1685F601}" srcOrd="0" destOrd="0" presId="urn:microsoft.com/office/officeart/2008/layout/LinedList"/>
    <dgm:cxn modelId="{35CE7101-CE2F-E443-9011-239BD2330DA9}" type="presParOf" srcId="{925000C3-1F05-D14D-AC86-DC99B2988539}" destId="{B2C4A561-C568-EA4D-A2B8-C17E4FC1079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37FD7B-5A18-481A-9349-E8199F7132C9}"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2530F7C4-495B-43B6-B1AE-C1113EF52BF0}">
      <dgm:prSet/>
      <dgm:spPr/>
      <dgm:t>
        <a:bodyPr/>
        <a:lstStyle/>
        <a:p>
          <a:r>
            <a:rPr lang="en-GB"/>
            <a:t>“</a:t>
          </a:r>
          <a:r>
            <a:rPr lang="en-GB" i="1"/>
            <a:t>The Child has the right to be protected as required as a m</a:t>
          </a:r>
          <a:r>
            <a:rPr lang="en-GB"/>
            <a:t>inor” (ICCPR, Article 24) </a:t>
          </a:r>
          <a:endParaRPr lang="en-US"/>
        </a:p>
      </dgm:t>
    </dgm:pt>
    <dgm:pt modelId="{143E57C3-F9C4-4D50-8FD0-F1344EF613CC}" type="parTrans" cxnId="{C02D3CFF-0863-4505-B396-A17B3EFA2EB9}">
      <dgm:prSet/>
      <dgm:spPr/>
      <dgm:t>
        <a:bodyPr/>
        <a:lstStyle/>
        <a:p>
          <a:endParaRPr lang="en-US"/>
        </a:p>
      </dgm:t>
    </dgm:pt>
    <dgm:pt modelId="{65D00CC3-494A-46F8-98A1-19E0550E83C3}" type="sibTrans" cxnId="{C02D3CFF-0863-4505-B396-A17B3EFA2EB9}">
      <dgm:prSet/>
      <dgm:spPr/>
      <dgm:t>
        <a:bodyPr/>
        <a:lstStyle/>
        <a:p>
          <a:endParaRPr lang="en-US"/>
        </a:p>
      </dgm:t>
    </dgm:pt>
    <dgm:pt modelId="{07EEBD99-C130-4F9F-8978-69033C4F3101}">
      <dgm:prSet/>
      <dgm:spPr/>
      <dgm:t>
        <a:bodyPr/>
        <a:lstStyle/>
        <a:p>
          <a:r>
            <a:rPr lang="en-GB"/>
            <a:t>“</a:t>
          </a:r>
          <a:r>
            <a:rPr lang="en-GB" i="1"/>
            <a:t>Children and young persons should be protected from economic and social exploitation</a:t>
          </a:r>
          <a:r>
            <a:rPr lang="en-GB"/>
            <a:t>” (ICECS,  Article 10)</a:t>
          </a:r>
          <a:r>
            <a:rPr lang="en-BE"/>
            <a:t> </a:t>
          </a:r>
          <a:endParaRPr lang="en-US"/>
        </a:p>
      </dgm:t>
    </dgm:pt>
    <dgm:pt modelId="{751869CD-BEA3-46FA-893A-16822CBB6B1E}" type="parTrans" cxnId="{070D19FD-CE3C-4A7B-AA9B-D7ED162DFB93}">
      <dgm:prSet/>
      <dgm:spPr/>
      <dgm:t>
        <a:bodyPr/>
        <a:lstStyle/>
        <a:p>
          <a:endParaRPr lang="en-US"/>
        </a:p>
      </dgm:t>
    </dgm:pt>
    <dgm:pt modelId="{FDF9CB62-22F3-46EB-A3F0-61C8BD399B2F}" type="sibTrans" cxnId="{070D19FD-CE3C-4A7B-AA9B-D7ED162DFB93}">
      <dgm:prSet/>
      <dgm:spPr/>
      <dgm:t>
        <a:bodyPr/>
        <a:lstStyle/>
        <a:p>
          <a:endParaRPr lang="en-US"/>
        </a:p>
      </dgm:t>
    </dgm:pt>
    <dgm:pt modelId="{CF56FF36-2D4F-8946-99A3-4288753CA61F}" type="pres">
      <dgm:prSet presAssocID="{F437FD7B-5A18-481A-9349-E8199F7132C9}" presName="hierChild1" presStyleCnt="0">
        <dgm:presLayoutVars>
          <dgm:chPref val="1"/>
          <dgm:dir/>
          <dgm:animOne val="branch"/>
          <dgm:animLvl val="lvl"/>
          <dgm:resizeHandles/>
        </dgm:presLayoutVars>
      </dgm:prSet>
      <dgm:spPr/>
    </dgm:pt>
    <dgm:pt modelId="{C323A19A-DDAC-9B49-A07B-6481AA48E7AF}" type="pres">
      <dgm:prSet presAssocID="{2530F7C4-495B-43B6-B1AE-C1113EF52BF0}" presName="hierRoot1" presStyleCnt="0"/>
      <dgm:spPr/>
    </dgm:pt>
    <dgm:pt modelId="{2793E5FA-6E24-3347-873F-3BF69BDEE624}" type="pres">
      <dgm:prSet presAssocID="{2530F7C4-495B-43B6-B1AE-C1113EF52BF0}" presName="composite" presStyleCnt="0"/>
      <dgm:spPr/>
    </dgm:pt>
    <dgm:pt modelId="{89350AF0-A02D-1841-8AE0-F0721F672A03}" type="pres">
      <dgm:prSet presAssocID="{2530F7C4-495B-43B6-B1AE-C1113EF52BF0}" presName="background" presStyleLbl="node0" presStyleIdx="0" presStyleCnt="2"/>
      <dgm:spPr/>
    </dgm:pt>
    <dgm:pt modelId="{2A43B7CD-31B9-FD49-836B-02D8BAAF7CE4}" type="pres">
      <dgm:prSet presAssocID="{2530F7C4-495B-43B6-B1AE-C1113EF52BF0}" presName="text" presStyleLbl="fgAcc0" presStyleIdx="0" presStyleCnt="2">
        <dgm:presLayoutVars>
          <dgm:chPref val="3"/>
        </dgm:presLayoutVars>
      </dgm:prSet>
      <dgm:spPr/>
    </dgm:pt>
    <dgm:pt modelId="{8C336162-028F-1441-B867-E78C529019C5}" type="pres">
      <dgm:prSet presAssocID="{2530F7C4-495B-43B6-B1AE-C1113EF52BF0}" presName="hierChild2" presStyleCnt="0"/>
      <dgm:spPr/>
    </dgm:pt>
    <dgm:pt modelId="{B8D6B368-CE63-054F-AF73-8D406FCCCD35}" type="pres">
      <dgm:prSet presAssocID="{07EEBD99-C130-4F9F-8978-69033C4F3101}" presName="hierRoot1" presStyleCnt="0"/>
      <dgm:spPr/>
    </dgm:pt>
    <dgm:pt modelId="{CE2D0DB1-54DC-BA49-87A8-04F91B4F2296}" type="pres">
      <dgm:prSet presAssocID="{07EEBD99-C130-4F9F-8978-69033C4F3101}" presName="composite" presStyleCnt="0"/>
      <dgm:spPr/>
    </dgm:pt>
    <dgm:pt modelId="{C9F13C04-DFBF-E64C-B28D-A309BF2F842A}" type="pres">
      <dgm:prSet presAssocID="{07EEBD99-C130-4F9F-8978-69033C4F3101}" presName="background" presStyleLbl="node0" presStyleIdx="1" presStyleCnt="2"/>
      <dgm:spPr/>
    </dgm:pt>
    <dgm:pt modelId="{6F0D6DE3-CEC8-B942-AB27-5F5979E43E2F}" type="pres">
      <dgm:prSet presAssocID="{07EEBD99-C130-4F9F-8978-69033C4F3101}" presName="text" presStyleLbl="fgAcc0" presStyleIdx="1" presStyleCnt="2">
        <dgm:presLayoutVars>
          <dgm:chPref val="3"/>
        </dgm:presLayoutVars>
      </dgm:prSet>
      <dgm:spPr/>
    </dgm:pt>
    <dgm:pt modelId="{76935C8C-8BED-544D-865C-43844420A887}" type="pres">
      <dgm:prSet presAssocID="{07EEBD99-C130-4F9F-8978-69033C4F3101}" presName="hierChild2" presStyleCnt="0"/>
      <dgm:spPr/>
    </dgm:pt>
  </dgm:ptLst>
  <dgm:cxnLst>
    <dgm:cxn modelId="{BBB0A627-455D-0043-8AFC-EF98244D6CF1}" type="presOf" srcId="{07EEBD99-C130-4F9F-8978-69033C4F3101}" destId="{6F0D6DE3-CEC8-B942-AB27-5F5979E43E2F}" srcOrd="0" destOrd="0" presId="urn:microsoft.com/office/officeart/2005/8/layout/hierarchy1"/>
    <dgm:cxn modelId="{A9B45D28-9473-E840-B52F-8407A3FB1B15}" type="presOf" srcId="{2530F7C4-495B-43B6-B1AE-C1113EF52BF0}" destId="{2A43B7CD-31B9-FD49-836B-02D8BAAF7CE4}" srcOrd="0" destOrd="0" presId="urn:microsoft.com/office/officeart/2005/8/layout/hierarchy1"/>
    <dgm:cxn modelId="{57D3462F-CD6B-3C44-94A8-E12EDD4D91C3}" type="presOf" srcId="{F437FD7B-5A18-481A-9349-E8199F7132C9}" destId="{CF56FF36-2D4F-8946-99A3-4288753CA61F}" srcOrd="0" destOrd="0" presId="urn:microsoft.com/office/officeart/2005/8/layout/hierarchy1"/>
    <dgm:cxn modelId="{070D19FD-CE3C-4A7B-AA9B-D7ED162DFB93}" srcId="{F437FD7B-5A18-481A-9349-E8199F7132C9}" destId="{07EEBD99-C130-4F9F-8978-69033C4F3101}" srcOrd="1" destOrd="0" parTransId="{751869CD-BEA3-46FA-893A-16822CBB6B1E}" sibTransId="{FDF9CB62-22F3-46EB-A3F0-61C8BD399B2F}"/>
    <dgm:cxn modelId="{C02D3CFF-0863-4505-B396-A17B3EFA2EB9}" srcId="{F437FD7B-5A18-481A-9349-E8199F7132C9}" destId="{2530F7C4-495B-43B6-B1AE-C1113EF52BF0}" srcOrd="0" destOrd="0" parTransId="{143E57C3-F9C4-4D50-8FD0-F1344EF613CC}" sibTransId="{65D00CC3-494A-46F8-98A1-19E0550E83C3}"/>
    <dgm:cxn modelId="{054CE7A6-CC4B-254F-BE4D-72654B1C75C2}" type="presParOf" srcId="{CF56FF36-2D4F-8946-99A3-4288753CA61F}" destId="{C323A19A-DDAC-9B49-A07B-6481AA48E7AF}" srcOrd="0" destOrd="0" presId="urn:microsoft.com/office/officeart/2005/8/layout/hierarchy1"/>
    <dgm:cxn modelId="{9F203CA8-7A33-644C-94C2-10F5B25D39D1}" type="presParOf" srcId="{C323A19A-DDAC-9B49-A07B-6481AA48E7AF}" destId="{2793E5FA-6E24-3347-873F-3BF69BDEE624}" srcOrd="0" destOrd="0" presId="urn:microsoft.com/office/officeart/2005/8/layout/hierarchy1"/>
    <dgm:cxn modelId="{CD6A3957-02B8-2C47-91C0-CD16ABE82249}" type="presParOf" srcId="{2793E5FA-6E24-3347-873F-3BF69BDEE624}" destId="{89350AF0-A02D-1841-8AE0-F0721F672A03}" srcOrd="0" destOrd="0" presId="urn:microsoft.com/office/officeart/2005/8/layout/hierarchy1"/>
    <dgm:cxn modelId="{C9FC2698-E58F-514B-889F-412CDF0FB142}" type="presParOf" srcId="{2793E5FA-6E24-3347-873F-3BF69BDEE624}" destId="{2A43B7CD-31B9-FD49-836B-02D8BAAF7CE4}" srcOrd="1" destOrd="0" presId="urn:microsoft.com/office/officeart/2005/8/layout/hierarchy1"/>
    <dgm:cxn modelId="{61166958-A0A9-234A-A7DD-137D77EB2F71}" type="presParOf" srcId="{C323A19A-DDAC-9B49-A07B-6481AA48E7AF}" destId="{8C336162-028F-1441-B867-E78C529019C5}" srcOrd="1" destOrd="0" presId="urn:microsoft.com/office/officeart/2005/8/layout/hierarchy1"/>
    <dgm:cxn modelId="{8F80061E-6E88-2F45-B834-C6B86BA4E45E}" type="presParOf" srcId="{CF56FF36-2D4F-8946-99A3-4288753CA61F}" destId="{B8D6B368-CE63-054F-AF73-8D406FCCCD35}" srcOrd="1" destOrd="0" presId="urn:microsoft.com/office/officeart/2005/8/layout/hierarchy1"/>
    <dgm:cxn modelId="{597066DB-67B0-E54B-982A-B5A87206B166}" type="presParOf" srcId="{B8D6B368-CE63-054F-AF73-8D406FCCCD35}" destId="{CE2D0DB1-54DC-BA49-87A8-04F91B4F2296}" srcOrd="0" destOrd="0" presId="urn:microsoft.com/office/officeart/2005/8/layout/hierarchy1"/>
    <dgm:cxn modelId="{C64FFE4A-AE4D-8443-8538-E54528CA5E80}" type="presParOf" srcId="{CE2D0DB1-54DC-BA49-87A8-04F91B4F2296}" destId="{C9F13C04-DFBF-E64C-B28D-A309BF2F842A}" srcOrd="0" destOrd="0" presId="urn:microsoft.com/office/officeart/2005/8/layout/hierarchy1"/>
    <dgm:cxn modelId="{3156BFD0-83EB-F74B-9F60-85F93EC75EDE}" type="presParOf" srcId="{CE2D0DB1-54DC-BA49-87A8-04F91B4F2296}" destId="{6F0D6DE3-CEC8-B942-AB27-5F5979E43E2F}" srcOrd="1" destOrd="0" presId="urn:microsoft.com/office/officeart/2005/8/layout/hierarchy1"/>
    <dgm:cxn modelId="{A623BE3C-8ECA-5D49-B23C-AD32F9BFF23C}" type="presParOf" srcId="{B8D6B368-CE63-054F-AF73-8D406FCCCD35}" destId="{76935C8C-8BED-544D-865C-43844420A88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BD0668-C3C7-4B49-9746-3F4A18CA442A}"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05DBBFFD-FC4A-40AB-8DFD-8C2B952A56BF}">
      <dgm:prSet/>
      <dgm:spPr/>
      <dgm:t>
        <a:bodyPr/>
        <a:lstStyle/>
        <a:p>
          <a:r>
            <a:rPr lang="en-BE"/>
            <a:t>DOPING – ABUSE</a:t>
          </a:r>
          <a:endParaRPr lang="en-US"/>
        </a:p>
      </dgm:t>
    </dgm:pt>
    <dgm:pt modelId="{C6DD5A8D-BD5A-4D31-AC98-D8D8E3968EC8}" type="parTrans" cxnId="{CF163859-E488-4A73-BC54-1C3E82D4B20E}">
      <dgm:prSet/>
      <dgm:spPr/>
      <dgm:t>
        <a:bodyPr/>
        <a:lstStyle/>
        <a:p>
          <a:endParaRPr lang="en-US"/>
        </a:p>
      </dgm:t>
    </dgm:pt>
    <dgm:pt modelId="{4E3C4815-946D-4978-AD5F-F5B762F68CEE}" type="sibTrans" cxnId="{CF163859-E488-4A73-BC54-1C3E82D4B20E}">
      <dgm:prSet/>
      <dgm:spPr/>
      <dgm:t>
        <a:bodyPr/>
        <a:lstStyle/>
        <a:p>
          <a:endParaRPr lang="en-US"/>
        </a:p>
      </dgm:t>
    </dgm:pt>
    <dgm:pt modelId="{EBE4126F-FBB9-4BC8-9141-D2D1E659B0FF}">
      <dgm:prSet/>
      <dgm:spPr/>
      <dgm:t>
        <a:bodyPr/>
        <a:lstStyle/>
        <a:p>
          <a:r>
            <a:rPr lang="en-BE"/>
            <a:t>Protection of Athlets</a:t>
          </a:r>
          <a:endParaRPr lang="en-US"/>
        </a:p>
      </dgm:t>
    </dgm:pt>
    <dgm:pt modelId="{A38C081E-022B-49A4-B2F9-F0CF6F55ACE2}" type="parTrans" cxnId="{7B5EBF22-898D-425D-BE47-68C3CA12B477}">
      <dgm:prSet/>
      <dgm:spPr/>
      <dgm:t>
        <a:bodyPr/>
        <a:lstStyle/>
        <a:p>
          <a:endParaRPr lang="en-US"/>
        </a:p>
      </dgm:t>
    </dgm:pt>
    <dgm:pt modelId="{0544F7FA-CECB-459A-A549-DDA3B1C97AD4}" type="sibTrans" cxnId="{7B5EBF22-898D-425D-BE47-68C3CA12B477}">
      <dgm:prSet/>
      <dgm:spPr/>
      <dgm:t>
        <a:bodyPr/>
        <a:lstStyle/>
        <a:p>
          <a:endParaRPr lang="en-US"/>
        </a:p>
      </dgm:t>
    </dgm:pt>
    <dgm:pt modelId="{8CAAED4D-2541-4A41-A4D5-B57DE620D27E}">
      <dgm:prSet/>
      <dgm:spPr/>
      <dgm:t>
        <a:bodyPr/>
        <a:lstStyle/>
        <a:p>
          <a:r>
            <a:rPr lang="en-BE"/>
            <a:t>Ethics and integrity</a:t>
          </a:r>
          <a:endParaRPr lang="en-US"/>
        </a:p>
      </dgm:t>
    </dgm:pt>
    <dgm:pt modelId="{2E9CDD51-BBF3-405A-9845-7E027925F18F}" type="parTrans" cxnId="{2BA6EB5E-6230-4A05-AD6B-9603C07FE0F2}">
      <dgm:prSet/>
      <dgm:spPr/>
      <dgm:t>
        <a:bodyPr/>
        <a:lstStyle/>
        <a:p>
          <a:endParaRPr lang="en-US"/>
        </a:p>
      </dgm:t>
    </dgm:pt>
    <dgm:pt modelId="{05038800-0054-406A-B36D-104B12446409}" type="sibTrans" cxnId="{2BA6EB5E-6230-4A05-AD6B-9603C07FE0F2}">
      <dgm:prSet/>
      <dgm:spPr/>
      <dgm:t>
        <a:bodyPr/>
        <a:lstStyle/>
        <a:p>
          <a:endParaRPr lang="en-US"/>
        </a:p>
      </dgm:t>
    </dgm:pt>
    <dgm:pt modelId="{3F954F22-44C9-415F-9C6D-1BD5CE7BFF9A}">
      <dgm:prSet/>
      <dgm:spPr/>
      <dgm:t>
        <a:bodyPr/>
        <a:lstStyle/>
        <a:p>
          <a:r>
            <a:rPr lang="en-BE" dirty="0"/>
            <a:t>Encourage International Co-operation</a:t>
          </a:r>
          <a:endParaRPr lang="en-US" dirty="0"/>
        </a:p>
      </dgm:t>
    </dgm:pt>
    <dgm:pt modelId="{425DA31A-9B4B-4F85-9291-F8F79DFF23DE}" type="parTrans" cxnId="{A6EBDB44-5453-4413-9500-0CFB2C3A351B}">
      <dgm:prSet/>
      <dgm:spPr/>
      <dgm:t>
        <a:bodyPr/>
        <a:lstStyle/>
        <a:p>
          <a:endParaRPr lang="en-US"/>
        </a:p>
      </dgm:t>
    </dgm:pt>
    <dgm:pt modelId="{05E13589-EB54-467F-8F37-C8DA2FB7946C}" type="sibTrans" cxnId="{A6EBDB44-5453-4413-9500-0CFB2C3A351B}">
      <dgm:prSet/>
      <dgm:spPr/>
      <dgm:t>
        <a:bodyPr/>
        <a:lstStyle/>
        <a:p>
          <a:endParaRPr lang="en-US"/>
        </a:p>
      </dgm:t>
    </dgm:pt>
    <dgm:pt modelId="{39E0C613-A95E-4D34-BAB4-DBD16767A424}">
      <dgm:prSet/>
      <dgm:spPr/>
      <dgm:t>
        <a:bodyPr/>
        <a:lstStyle/>
        <a:p>
          <a:r>
            <a:rPr lang="en-BE"/>
            <a:t>Foster Research</a:t>
          </a:r>
          <a:endParaRPr lang="en-US"/>
        </a:p>
      </dgm:t>
    </dgm:pt>
    <dgm:pt modelId="{17215095-C83E-43CD-9EF1-0FB6342589D2}" type="parTrans" cxnId="{42B94104-945E-437C-8BC0-271262729C52}">
      <dgm:prSet/>
      <dgm:spPr/>
      <dgm:t>
        <a:bodyPr/>
        <a:lstStyle/>
        <a:p>
          <a:endParaRPr lang="en-US"/>
        </a:p>
      </dgm:t>
    </dgm:pt>
    <dgm:pt modelId="{44F9D03C-271A-4E18-B7B4-DF83440B2C2A}" type="sibTrans" cxnId="{42B94104-945E-437C-8BC0-271262729C52}">
      <dgm:prSet/>
      <dgm:spPr/>
      <dgm:t>
        <a:bodyPr/>
        <a:lstStyle/>
        <a:p>
          <a:endParaRPr lang="en-US"/>
        </a:p>
      </dgm:t>
    </dgm:pt>
    <dgm:pt modelId="{965016EE-DA0E-294B-BA77-D6D5A5AD7334}" type="pres">
      <dgm:prSet presAssocID="{C1BD0668-C3C7-4B49-9746-3F4A18CA442A}" presName="diagram" presStyleCnt="0">
        <dgm:presLayoutVars>
          <dgm:dir/>
          <dgm:resizeHandles val="exact"/>
        </dgm:presLayoutVars>
      </dgm:prSet>
      <dgm:spPr/>
    </dgm:pt>
    <dgm:pt modelId="{4E17A2E8-BD51-4742-BE81-B8DD4634B631}" type="pres">
      <dgm:prSet presAssocID="{05DBBFFD-FC4A-40AB-8DFD-8C2B952A56BF}" presName="node" presStyleLbl="node1" presStyleIdx="0" presStyleCnt="5">
        <dgm:presLayoutVars>
          <dgm:bulletEnabled val="1"/>
        </dgm:presLayoutVars>
      </dgm:prSet>
      <dgm:spPr/>
    </dgm:pt>
    <dgm:pt modelId="{C6828141-BB09-194A-9E9F-F002CB00C7FD}" type="pres">
      <dgm:prSet presAssocID="{4E3C4815-946D-4978-AD5F-F5B762F68CEE}" presName="sibTrans" presStyleCnt="0"/>
      <dgm:spPr/>
    </dgm:pt>
    <dgm:pt modelId="{ABC26DA5-6CD0-9648-88C6-C5C0B6F8B4A1}" type="pres">
      <dgm:prSet presAssocID="{EBE4126F-FBB9-4BC8-9141-D2D1E659B0FF}" presName="node" presStyleLbl="node1" presStyleIdx="1" presStyleCnt="5">
        <dgm:presLayoutVars>
          <dgm:bulletEnabled val="1"/>
        </dgm:presLayoutVars>
      </dgm:prSet>
      <dgm:spPr/>
    </dgm:pt>
    <dgm:pt modelId="{7FF7717F-1BEA-C74B-8018-A7DF15BE6EC1}" type="pres">
      <dgm:prSet presAssocID="{0544F7FA-CECB-459A-A549-DDA3B1C97AD4}" presName="sibTrans" presStyleCnt="0"/>
      <dgm:spPr/>
    </dgm:pt>
    <dgm:pt modelId="{4BB89D2F-F5ED-F54F-B274-F89104427FED}" type="pres">
      <dgm:prSet presAssocID="{8CAAED4D-2541-4A41-A4D5-B57DE620D27E}" presName="node" presStyleLbl="node1" presStyleIdx="2" presStyleCnt="5">
        <dgm:presLayoutVars>
          <dgm:bulletEnabled val="1"/>
        </dgm:presLayoutVars>
      </dgm:prSet>
      <dgm:spPr/>
    </dgm:pt>
    <dgm:pt modelId="{9BF43223-57D2-FB46-8170-2444527CAFB6}" type="pres">
      <dgm:prSet presAssocID="{05038800-0054-406A-B36D-104B12446409}" presName="sibTrans" presStyleCnt="0"/>
      <dgm:spPr/>
    </dgm:pt>
    <dgm:pt modelId="{82900A32-BB36-914D-895B-48AAF6064338}" type="pres">
      <dgm:prSet presAssocID="{3F954F22-44C9-415F-9C6D-1BD5CE7BFF9A}" presName="node" presStyleLbl="node1" presStyleIdx="3" presStyleCnt="5">
        <dgm:presLayoutVars>
          <dgm:bulletEnabled val="1"/>
        </dgm:presLayoutVars>
      </dgm:prSet>
      <dgm:spPr/>
    </dgm:pt>
    <dgm:pt modelId="{57ABC0C9-44B5-F64A-9AF2-A438B88BE039}" type="pres">
      <dgm:prSet presAssocID="{05E13589-EB54-467F-8F37-C8DA2FB7946C}" presName="sibTrans" presStyleCnt="0"/>
      <dgm:spPr/>
    </dgm:pt>
    <dgm:pt modelId="{CED2DB9F-CE65-5349-A542-0CBFFFC8F1B7}" type="pres">
      <dgm:prSet presAssocID="{39E0C613-A95E-4D34-BAB4-DBD16767A424}" presName="node" presStyleLbl="node1" presStyleIdx="4" presStyleCnt="5">
        <dgm:presLayoutVars>
          <dgm:bulletEnabled val="1"/>
        </dgm:presLayoutVars>
      </dgm:prSet>
      <dgm:spPr/>
    </dgm:pt>
  </dgm:ptLst>
  <dgm:cxnLst>
    <dgm:cxn modelId="{42B94104-945E-437C-8BC0-271262729C52}" srcId="{C1BD0668-C3C7-4B49-9746-3F4A18CA442A}" destId="{39E0C613-A95E-4D34-BAB4-DBD16767A424}" srcOrd="4" destOrd="0" parTransId="{17215095-C83E-43CD-9EF1-0FB6342589D2}" sibTransId="{44F9D03C-271A-4E18-B7B4-DF83440B2C2A}"/>
    <dgm:cxn modelId="{7B5EBF22-898D-425D-BE47-68C3CA12B477}" srcId="{C1BD0668-C3C7-4B49-9746-3F4A18CA442A}" destId="{EBE4126F-FBB9-4BC8-9141-D2D1E659B0FF}" srcOrd="1" destOrd="0" parTransId="{A38C081E-022B-49A4-B2F9-F0CF6F55ACE2}" sibTransId="{0544F7FA-CECB-459A-A549-DDA3B1C97AD4}"/>
    <dgm:cxn modelId="{A6EBDB44-5453-4413-9500-0CFB2C3A351B}" srcId="{C1BD0668-C3C7-4B49-9746-3F4A18CA442A}" destId="{3F954F22-44C9-415F-9C6D-1BD5CE7BFF9A}" srcOrd="3" destOrd="0" parTransId="{425DA31A-9B4B-4F85-9291-F8F79DFF23DE}" sibTransId="{05E13589-EB54-467F-8F37-C8DA2FB7946C}"/>
    <dgm:cxn modelId="{D7406B50-C87B-0E47-B2BA-2AC8D9AB8474}" type="presOf" srcId="{8CAAED4D-2541-4A41-A4D5-B57DE620D27E}" destId="{4BB89D2F-F5ED-F54F-B274-F89104427FED}" srcOrd="0" destOrd="0" presId="urn:microsoft.com/office/officeart/2005/8/layout/default"/>
    <dgm:cxn modelId="{CF163859-E488-4A73-BC54-1C3E82D4B20E}" srcId="{C1BD0668-C3C7-4B49-9746-3F4A18CA442A}" destId="{05DBBFFD-FC4A-40AB-8DFD-8C2B952A56BF}" srcOrd="0" destOrd="0" parTransId="{C6DD5A8D-BD5A-4D31-AC98-D8D8E3968EC8}" sibTransId="{4E3C4815-946D-4978-AD5F-F5B762F68CEE}"/>
    <dgm:cxn modelId="{2BA6EB5E-6230-4A05-AD6B-9603C07FE0F2}" srcId="{C1BD0668-C3C7-4B49-9746-3F4A18CA442A}" destId="{8CAAED4D-2541-4A41-A4D5-B57DE620D27E}" srcOrd="2" destOrd="0" parTransId="{2E9CDD51-BBF3-405A-9845-7E027925F18F}" sibTransId="{05038800-0054-406A-B36D-104B12446409}"/>
    <dgm:cxn modelId="{84732EA3-9B30-8948-83AC-53C13A06EA36}" type="presOf" srcId="{C1BD0668-C3C7-4B49-9746-3F4A18CA442A}" destId="{965016EE-DA0E-294B-BA77-D6D5A5AD7334}" srcOrd="0" destOrd="0" presId="urn:microsoft.com/office/officeart/2005/8/layout/default"/>
    <dgm:cxn modelId="{E0A68CD8-CEEE-3448-AFF0-8B0754BC9D40}" type="presOf" srcId="{EBE4126F-FBB9-4BC8-9141-D2D1E659B0FF}" destId="{ABC26DA5-6CD0-9648-88C6-C5C0B6F8B4A1}" srcOrd="0" destOrd="0" presId="urn:microsoft.com/office/officeart/2005/8/layout/default"/>
    <dgm:cxn modelId="{9A550DDB-DA04-9748-9E54-C0040C29C8B4}" type="presOf" srcId="{05DBBFFD-FC4A-40AB-8DFD-8C2B952A56BF}" destId="{4E17A2E8-BD51-4742-BE81-B8DD4634B631}" srcOrd="0" destOrd="0" presId="urn:microsoft.com/office/officeart/2005/8/layout/default"/>
    <dgm:cxn modelId="{F77C0CE2-9E27-1B41-B851-30210A823FAD}" type="presOf" srcId="{39E0C613-A95E-4D34-BAB4-DBD16767A424}" destId="{CED2DB9F-CE65-5349-A542-0CBFFFC8F1B7}" srcOrd="0" destOrd="0" presId="urn:microsoft.com/office/officeart/2005/8/layout/default"/>
    <dgm:cxn modelId="{77CDCFF1-1EDA-034F-AFE8-8A6A90A277F8}" type="presOf" srcId="{3F954F22-44C9-415F-9C6D-1BD5CE7BFF9A}" destId="{82900A32-BB36-914D-895B-48AAF6064338}" srcOrd="0" destOrd="0" presId="urn:microsoft.com/office/officeart/2005/8/layout/default"/>
    <dgm:cxn modelId="{F5575BAF-1022-C243-AE70-480922C1F113}" type="presParOf" srcId="{965016EE-DA0E-294B-BA77-D6D5A5AD7334}" destId="{4E17A2E8-BD51-4742-BE81-B8DD4634B631}" srcOrd="0" destOrd="0" presId="urn:microsoft.com/office/officeart/2005/8/layout/default"/>
    <dgm:cxn modelId="{B624F05A-1301-DA42-89CD-781611D3DA2D}" type="presParOf" srcId="{965016EE-DA0E-294B-BA77-D6D5A5AD7334}" destId="{C6828141-BB09-194A-9E9F-F002CB00C7FD}" srcOrd="1" destOrd="0" presId="urn:microsoft.com/office/officeart/2005/8/layout/default"/>
    <dgm:cxn modelId="{B2C03761-1B33-DC47-910B-FF71A5D14753}" type="presParOf" srcId="{965016EE-DA0E-294B-BA77-D6D5A5AD7334}" destId="{ABC26DA5-6CD0-9648-88C6-C5C0B6F8B4A1}" srcOrd="2" destOrd="0" presId="urn:microsoft.com/office/officeart/2005/8/layout/default"/>
    <dgm:cxn modelId="{F8D78CA8-7E16-A14C-98AC-5CDAC8D747CF}" type="presParOf" srcId="{965016EE-DA0E-294B-BA77-D6D5A5AD7334}" destId="{7FF7717F-1BEA-C74B-8018-A7DF15BE6EC1}" srcOrd="3" destOrd="0" presId="urn:microsoft.com/office/officeart/2005/8/layout/default"/>
    <dgm:cxn modelId="{0E098097-8263-9847-AC94-7953753C33E1}" type="presParOf" srcId="{965016EE-DA0E-294B-BA77-D6D5A5AD7334}" destId="{4BB89D2F-F5ED-F54F-B274-F89104427FED}" srcOrd="4" destOrd="0" presId="urn:microsoft.com/office/officeart/2005/8/layout/default"/>
    <dgm:cxn modelId="{72ACC861-8BA0-C446-A168-F6C15BF69351}" type="presParOf" srcId="{965016EE-DA0E-294B-BA77-D6D5A5AD7334}" destId="{9BF43223-57D2-FB46-8170-2444527CAFB6}" srcOrd="5" destOrd="0" presId="urn:microsoft.com/office/officeart/2005/8/layout/default"/>
    <dgm:cxn modelId="{5D8E1D92-ACCF-ED4E-8038-B7B0AC47F1E4}" type="presParOf" srcId="{965016EE-DA0E-294B-BA77-D6D5A5AD7334}" destId="{82900A32-BB36-914D-895B-48AAF6064338}" srcOrd="6" destOrd="0" presId="urn:microsoft.com/office/officeart/2005/8/layout/default"/>
    <dgm:cxn modelId="{C56DEE1C-68A6-C249-B705-85F3291E8EA4}" type="presParOf" srcId="{965016EE-DA0E-294B-BA77-D6D5A5AD7334}" destId="{57ABC0C9-44B5-F64A-9AF2-A438B88BE039}" srcOrd="7" destOrd="0" presId="urn:microsoft.com/office/officeart/2005/8/layout/default"/>
    <dgm:cxn modelId="{225A3B8A-AC51-4043-A73E-E722C7A949C7}" type="presParOf" srcId="{965016EE-DA0E-294B-BA77-D6D5A5AD7334}" destId="{CED2DB9F-CE65-5349-A542-0CBFFFC8F1B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A49BB1-B0DF-441C-BA39-888C89793484}"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B8D1BF04-CDD8-4AAE-8DE8-67CB340EC9AD}">
      <dgm:prSet/>
      <dgm:spPr/>
      <dgm:t>
        <a:bodyPr/>
        <a:lstStyle/>
        <a:p>
          <a:r>
            <a:rPr lang="en-GB"/>
            <a:t>Sexual abuse of a child as a criminal offence (Article 18)</a:t>
          </a:r>
          <a:r>
            <a:rPr lang="en-BE"/>
            <a:t> </a:t>
          </a:r>
          <a:endParaRPr lang="en-US"/>
        </a:p>
      </dgm:t>
    </dgm:pt>
    <dgm:pt modelId="{24B0A644-13F8-4CB7-B754-050C6A207C56}" type="parTrans" cxnId="{01E8A4D9-9DF9-4528-BAB0-ECC6514A5CD9}">
      <dgm:prSet/>
      <dgm:spPr/>
      <dgm:t>
        <a:bodyPr/>
        <a:lstStyle/>
        <a:p>
          <a:endParaRPr lang="en-US"/>
        </a:p>
      </dgm:t>
    </dgm:pt>
    <dgm:pt modelId="{1C688591-31CA-4F70-BE57-744B87893C2E}" type="sibTrans" cxnId="{01E8A4D9-9DF9-4528-BAB0-ECC6514A5CD9}">
      <dgm:prSet/>
      <dgm:spPr/>
      <dgm:t>
        <a:bodyPr/>
        <a:lstStyle/>
        <a:p>
          <a:endParaRPr lang="en-US"/>
        </a:p>
      </dgm:t>
    </dgm:pt>
    <dgm:pt modelId="{6750171C-B83F-41E1-A9C3-B8F6CB857330}">
      <dgm:prSet/>
      <dgm:spPr/>
      <dgm:t>
        <a:bodyPr/>
        <a:lstStyle/>
        <a:p>
          <a:r>
            <a:rPr lang="en-BE"/>
            <a:t>No Direct reference to Sport </a:t>
          </a:r>
          <a:endParaRPr lang="en-US"/>
        </a:p>
      </dgm:t>
    </dgm:pt>
    <dgm:pt modelId="{2CF0B836-0612-49A4-B63E-3CCA211DCDD3}" type="parTrans" cxnId="{5A494F2F-8C9F-4383-8A3E-A320ADF85F32}">
      <dgm:prSet/>
      <dgm:spPr/>
      <dgm:t>
        <a:bodyPr/>
        <a:lstStyle/>
        <a:p>
          <a:endParaRPr lang="en-US"/>
        </a:p>
      </dgm:t>
    </dgm:pt>
    <dgm:pt modelId="{9A63CC66-C979-4DBF-A7FB-371F308061DE}" type="sibTrans" cxnId="{5A494F2F-8C9F-4383-8A3E-A320ADF85F32}">
      <dgm:prSet/>
      <dgm:spPr/>
      <dgm:t>
        <a:bodyPr/>
        <a:lstStyle/>
        <a:p>
          <a:endParaRPr lang="en-US"/>
        </a:p>
      </dgm:t>
    </dgm:pt>
    <dgm:pt modelId="{90810227-7C56-417A-91DF-8D8A060FFF74}">
      <dgm:prSet/>
      <dgm:spPr/>
      <dgm:t>
        <a:bodyPr/>
        <a:lstStyle/>
        <a:p>
          <a:r>
            <a:rPr lang="en-BE"/>
            <a:t>Preventive measures: raising awareness, information programmes in primary and secondary schools</a:t>
          </a:r>
          <a:endParaRPr lang="en-US"/>
        </a:p>
      </dgm:t>
    </dgm:pt>
    <dgm:pt modelId="{A0D2C96F-B14E-4CC2-8F2C-3757C267D419}" type="parTrans" cxnId="{927F821D-1074-448F-9CAE-BDFE17FDF2CA}">
      <dgm:prSet/>
      <dgm:spPr/>
      <dgm:t>
        <a:bodyPr/>
        <a:lstStyle/>
        <a:p>
          <a:endParaRPr lang="en-US"/>
        </a:p>
      </dgm:t>
    </dgm:pt>
    <dgm:pt modelId="{7890D6C8-DB60-4F52-A407-B0C7C033DBC7}" type="sibTrans" cxnId="{927F821D-1074-448F-9CAE-BDFE17FDF2CA}">
      <dgm:prSet/>
      <dgm:spPr/>
      <dgm:t>
        <a:bodyPr/>
        <a:lstStyle/>
        <a:p>
          <a:endParaRPr lang="en-US"/>
        </a:p>
      </dgm:t>
    </dgm:pt>
    <dgm:pt modelId="{C24F9F1B-8C00-F942-9F31-BF4225B90763}" type="pres">
      <dgm:prSet presAssocID="{7FA49BB1-B0DF-441C-BA39-888C89793484}" presName="vert0" presStyleCnt="0">
        <dgm:presLayoutVars>
          <dgm:dir/>
          <dgm:animOne val="branch"/>
          <dgm:animLvl val="lvl"/>
        </dgm:presLayoutVars>
      </dgm:prSet>
      <dgm:spPr/>
    </dgm:pt>
    <dgm:pt modelId="{5FFC181C-439E-5C4D-86F0-E23E68A61A03}" type="pres">
      <dgm:prSet presAssocID="{B8D1BF04-CDD8-4AAE-8DE8-67CB340EC9AD}" presName="thickLine" presStyleLbl="alignNode1" presStyleIdx="0" presStyleCnt="3"/>
      <dgm:spPr/>
    </dgm:pt>
    <dgm:pt modelId="{7C81561D-EE22-F245-B900-DE449BDC59BA}" type="pres">
      <dgm:prSet presAssocID="{B8D1BF04-CDD8-4AAE-8DE8-67CB340EC9AD}" presName="horz1" presStyleCnt="0"/>
      <dgm:spPr/>
    </dgm:pt>
    <dgm:pt modelId="{EF51BFE3-5F7C-1049-9DB5-131B03DDCA2C}" type="pres">
      <dgm:prSet presAssocID="{B8D1BF04-CDD8-4AAE-8DE8-67CB340EC9AD}" presName="tx1" presStyleLbl="revTx" presStyleIdx="0" presStyleCnt="3"/>
      <dgm:spPr/>
    </dgm:pt>
    <dgm:pt modelId="{60E6496C-2CA5-CE41-9721-D0C11DE99F6A}" type="pres">
      <dgm:prSet presAssocID="{B8D1BF04-CDD8-4AAE-8DE8-67CB340EC9AD}" presName="vert1" presStyleCnt="0"/>
      <dgm:spPr/>
    </dgm:pt>
    <dgm:pt modelId="{30F0B6FB-4D1B-C64C-BACB-27314C8A8D9A}" type="pres">
      <dgm:prSet presAssocID="{6750171C-B83F-41E1-A9C3-B8F6CB857330}" presName="thickLine" presStyleLbl="alignNode1" presStyleIdx="1" presStyleCnt="3"/>
      <dgm:spPr/>
    </dgm:pt>
    <dgm:pt modelId="{65C86102-74CF-1E4A-9291-B9FEBFACE32D}" type="pres">
      <dgm:prSet presAssocID="{6750171C-B83F-41E1-A9C3-B8F6CB857330}" presName="horz1" presStyleCnt="0"/>
      <dgm:spPr/>
    </dgm:pt>
    <dgm:pt modelId="{95EB981F-E9D4-2849-A6CF-77CD452DDA84}" type="pres">
      <dgm:prSet presAssocID="{6750171C-B83F-41E1-A9C3-B8F6CB857330}" presName="tx1" presStyleLbl="revTx" presStyleIdx="1" presStyleCnt="3"/>
      <dgm:spPr/>
    </dgm:pt>
    <dgm:pt modelId="{677E0814-6D1C-C340-8E86-33A46BCD00C1}" type="pres">
      <dgm:prSet presAssocID="{6750171C-B83F-41E1-A9C3-B8F6CB857330}" presName="vert1" presStyleCnt="0"/>
      <dgm:spPr/>
    </dgm:pt>
    <dgm:pt modelId="{ECDAB9F1-58D3-4846-82D7-4D94F5CAC6E0}" type="pres">
      <dgm:prSet presAssocID="{90810227-7C56-417A-91DF-8D8A060FFF74}" presName="thickLine" presStyleLbl="alignNode1" presStyleIdx="2" presStyleCnt="3"/>
      <dgm:spPr/>
    </dgm:pt>
    <dgm:pt modelId="{D278EBE0-D7EE-CF45-B650-A4C34227C347}" type="pres">
      <dgm:prSet presAssocID="{90810227-7C56-417A-91DF-8D8A060FFF74}" presName="horz1" presStyleCnt="0"/>
      <dgm:spPr/>
    </dgm:pt>
    <dgm:pt modelId="{54384E0B-1F3A-2C4E-A9FC-252712DC74ED}" type="pres">
      <dgm:prSet presAssocID="{90810227-7C56-417A-91DF-8D8A060FFF74}" presName="tx1" presStyleLbl="revTx" presStyleIdx="2" presStyleCnt="3"/>
      <dgm:spPr/>
    </dgm:pt>
    <dgm:pt modelId="{19C78E38-9D7F-3049-8C23-5BE83207AF7E}" type="pres">
      <dgm:prSet presAssocID="{90810227-7C56-417A-91DF-8D8A060FFF74}" presName="vert1" presStyleCnt="0"/>
      <dgm:spPr/>
    </dgm:pt>
  </dgm:ptLst>
  <dgm:cxnLst>
    <dgm:cxn modelId="{927F821D-1074-448F-9CAE-BDFE17FDF2CA}" srcId="{7FA49BB1-B0DF-441C-BA39-888C89793484}" destId="{90810227-7C56-417A-91DF-8D8A060FFF74}" srcOrd="2" destOrd="0" parTransId="{A0D2C96F-B14E-4CC2-8F2C-3757C267D419}" sibTransId="{7890D6C8-DB60-4F52-A407-B0C7C033DBC7}"/>
    <dgm:cxn modelId="{5A494F2F-8C9F-4383-8A3E-A320ADF85F32}" srcId="{7FA49BB1-B0DF-441C-BA39-888C89793484}" destId="{6750171C-B83F-41E1-A9C3-B8F6CB857330}" srcOrd="1" destOrd="0" parTransId="{2CF0B836-0612-49A4-B63E-3CCA211DCDD3}" sibTransId="{9A63CC66-C979-4DBF-A7FB-371F308061DE}"/>
    <dgm:cxn modelId="{8E713538-B451-B949-ADBB-9750DCCAED74}" type="presOf" srcId="{B8D1BF04-CDD8-4AAE-8DE8-67CB340EC9AD}" destId="{EF51BFE3-5F7C-1049-9DB5-131B03DDCA2C}" srcOrd="0" destOrd="0" presId="urn:microsoft.com/office/officeart/2008/layout/LinedList"/>
    <dgm:cxn modelId="{5147DE3C-5C80-BF41-AFCD-DB49136BC87C}" type="presOf" srcId="{7FA49BB1-B0DF-441C-BA39-888C89793484}" destId="{C24F9F1B-8C00-F942-9F31-BF4225B90763}" srcOrd="0" destOrd="0" presId="urn:microsoft.com/office/officeart/2008/layout/LinedList"/>
    <dgm:cxn modelId="{C1E267D5-0BCC-5F44-AD68-25D868743379}" type="presOf" srcId="{90810227-7C56-417A-91DF-8D8A060FFF74}" destId="{54384E0B-1F3A-2C4E-A9FC-252712DC74ED}" srcOrd="0" destOrd="0" presId="urn:microsoft.com/office/officeart/2008/layout/LinedList"/>
    <dgm:cxn modelId="{01E8A4D9-9DF9-4528-BAB0-ECC6514A5CD9}" srcId="{7FA49BB1-B0DF-441C-BA39-888C89793484}" destId="{B8D1BF04-CDD8-4AAE-8DE8-67CB340EC9AD}" srcOrd="0" destOrd="0" parTransId="{24B0A644-13F8-4CB7-B754-050C6A207C56}" sibTransId="{1C688591-31CA-4F70-BE57-744B87893C2E}"/>
    <dgm:cxn modelId="{209097DC-C9B8-D140-932D-F8BADD9B5E5C}" type="presOf" srcId="{6750171C-B83F-41E1-A9C3-B8F6CB857330}" destId="{95EB981F-E9D4-2849-A6CF-77CD452DDA84}" srcOrd="0" destOrd="0" presId="urn:microsoft.com/office/officeart/2008/layout/LinedList"/>
    <dgm:cxn modelId="{8B9CCD33-47E6-FF48-B821-60C431DB2D76}" type="presParOf" srcId="{C24F9F1B-8C00-F942-9F31-BF4225B90763}" destId="{5FFC181C-439E-5C4D-86F0-E23E68A61A03}" srcOrd="0" destOrd="0" presId="urn:microsoft.com/office/officeart/2008/layout/LinedList"/>
    <dgm:cxn modelId="{876B1B28-5F87-7949-8AC8-930AD30446B3}" type="presParOf" srcId="{C24F9F1B-8C00-F942-9F31-BF4225B90763}" destId="{7C81561D-EE22-F245-B900-DE449BDC59BA}" srcOrd="1" destOrd="0" presId="urn:microsoft.com/office/officeart/2008/layout/LinedList"/>
    <dgm:cxn modelId="{7EDCE5EB-79C5-904A-972A-C6EA8D527125}" type="presParOf" srcId="{7C81561D-EE22-F245-B900-DE449BDC59BA}" destId="{EF51BFE3-5F7C-1049-9DB5-131B03DDCA2C}" srcOrd="0" destOrd="0" presId="urn:microsoft.com/office/officeart/2008/layout/LinedList"/>
    <dgm:cxn modelId="{34B3DE90-FBEB-5E43-998A-473267CE7D82}" type="presParOf" srcId="{7C81561D-EE22-F245-B900-DE449BDC59BA}" destId="{60E6496C-2CA5-CE41-9721-D0C11DE99F6A}" srcOrd="1" destOrd="0" presId="urn:microsoft.com/office/officeart/2008/layout/LinedList"/>
    <dgm:cxn modelId="{4A3995FA-D632-C44C-AB40-8E6140EAC2AD}" type="presParOf" srcId="{C24F9F1B-8C00-F942-9F31-BF4225B90763}" destId="{30F0B6FB-4D1B-C64C-BACB-27314C8A8D9A}" srcOrd="2" destOrd="0" presId="urn:microsoft.com/office/officeart/2008/layout/LinedList"/>
    <dgm:cxn modelId="{F3BA58F3-1041-4C42-A606-4B42AF7A21C4}" type="presParOf" srcId="{C24F9F1B-8C00-F942-9F31-BF4225B90763}" destId="{65C86102-74CF-1E4A-9291-B9FEBFACE32D}" srcOrd="3" destOrd="0" presId="urn:microsoft.com/office/officeart/2008/layout/LinedList"/>
    <dgm:cxn modelId="{98FC37F9-940D-D346-8D31-5A8EB2386A16}" type="presParOf" srcId="{65C86102-74CF-1E4A-9291-B9FEBFACE32D}" destId="{95EB981F-E9D4-2849-A6CF-77CD452DDA84}" srcOrd="0" destOrd="0" presId="urn:microsoft.com/office/officeart/2008/layout/LinedList"/>
    <dgm:cxn modelId="{AD41737C-78C5-124B-98BC-F4F42853697E}" type="presParOf" srcId="{65C86102-74CF-1E4A-9291-B9FEBFACE32D}" destId="{677E0814-6D1C-C340-8E86-33A46BCD00C1}" srcOrd="1" destOrd="0" presId="urn:microsoft.com/office/officeart/2008/layout/LinedList"/>
    <dgm:cxn modelId="{79E8B939-2DAB-4F49-8915-9B5AA047B8C0}" type="presParOf" srcId="{C24F9F1B-8C00-F942-9F31-BF4225B90763}" destId="{ECDAB9F1-58D3-4846-82D7-4D94F5CAC6E0}" srcOrd="4" destOrd="0" presId="urn:microsoft.com/office/officeart/2008/layout/LinedList"/>
    <dgm:cxn modelId="{92607F61-5566-1F4F-BB58-AE2B31E02A99}" type="presParOf" srcId="{C24F9F1B-8C00-F942-9F31-BF4225B90763}" destId="{D278EBE0-D7EE-CF45-B650-A4C34227C347}" srcOrd="5" destOrd="0" presId="urn:microsoft.com/office/officeart/2008/layout/LinedList"/>
    <dgm:cxn modelId="{CBEA9FD6-CCE6-BE46-8AB6-BC4D51A7FEFD}" type="presParOf" srcId="{D278EBE0-D7EE-CF45-B650-A4C34227C347}" destId="{54384E0B-1F3A-2C4E-A9FC-252712DC74ED}" srcOrd="0" destOrd="0" presId="urn:microsoft.com/office/officeart/2008/layout/LinedList"/>
    <dgm:cxn modelId="{7E6D4D5B-E9DD-4842-951A-B0CA7688A3E1}" type="presParOf" srcId="{D278EBE0-D7EE-CF45-B650-A4C34227C347}" destId="{19C78E38-9D7F-3049-8C23-5BE83207AF7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40709B-37E7-4D5B-8657-E3F2921C09A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97A88C26-06FC-4C85-B1C9-E3A0260AEF66}">
      <dgm:prSet/>
      <dgm:spPr/>
      <dgm:t>
        <a:bodyPr/>
        <a:lstStyle/>
        <a:p>
          <a:r>
            <a:rPr lang="it-IT" dirty="0" err="1">
              <a:solidFill>
                <a:schemeClr val="tx1"/>
              </a:solidFill>
            </a:rPr>
            <a:t>Everyone</a:t>
          </a:r>
          <a:r>
            <a:rPr lang="it-IT" dirty="0">
              <a:solidFill>
                <a:schemeClr val="tx1"/>
              </a:solidFill>
            </a:rPr>
            <a:t> </a:t>
          </a:r>
          <a:r>
            <a:rPr lang="it-IT" dirty="0" err="1">
              <a:solidFill>
                <a:schemeClr val="tx1"/>
              </a:solidFill>
            </a:rPr>
            <a:t>has</a:t>
          </a:r>
          <a:r>
            <a:rPr lang="it-IT" dirty="0">
              <a:solidFill>
                <a:schemeClr val="tx1"/>
              </a:solidFill>
            </a:rPr>
            <a:t> the </a:t>
          </a:r>
          <a:r>
            <a:rPr lang="it-IT" dirty="0" err="1">
              <a:solidFill>
                <a:schemeClr val="tx1"/>
              </a:solidFill>
            </a:rPr>
            <a:t>opportunity</a:t>
          </a:r>
          <a:r>
            <a:rPr lang="it-IT" dirty="0">
              <a:solidFill>
                <a:schemeClr val="tx1"/>
              </a:solidFill>
            </a:rPr>
            <a:t> to take part in sport in a safe, secure and </a:t>
          </a:r>
          <a:r>
            <a:rPr lang="it-IT" dirty="0" err="1">
              <a:solidFill>
                <a:schemeClr val="tx1"/>
              </a:solidFill>
            </a:rPr>
            <a:t>healthy</a:t>
          </a:r>
          <a:r>
            <a:rPr lang="it-IT" dirty="0">
              <a:solidFill>
                <a:schemeClr val="tx1"/>
              </a:solidFill>
            </a:rPr>
            <a:t> </a:t>
          </a:r>
          <a:r>
            <a:rPr lang="it-IT" dirty="0" err="1">
              <a:solidFill>
                <a:schemeClr val="tx1"/>
              </a:solidFill>
            </a:rPr>
            <a:t>environment</a:t>
          </a:r>
          <a:r>
            <a:rPr lang="it-IT" dirty="0">
              <a:solidFill>
                <a:schemeClr val="tx1"/>
              </a:solidFill>
            </a:rPr>
            <a:t> (</a:t>
          </a:r>
          <a:r>
            <a:rPr lang="it-IT" dirty="0" err="1">
              <a:solidFill>
                <a:schemeClr val="tx1"/>
              </a:solidFill>
            </a:rPr>
            <a:t>Article</a:t>
          </a:r>
          <a:r>
            <a:rPr lang="it-IT" dirty="0">
              <a:solidFill>
                <a:schemeClr val="tx1"/>
              </a:solidFill>
            </a:rPr>
            <a:t>  1)</a:t>
          </a:r>
          <a:endParaRPr lang="en-US" dirty="0">
            <a:solidFill>
              <a:schemeClr val="tx1"/>
            </a:solidFill>
          </a:endParaRPr>
        </a:p>
      </dgm:t>
    </dgm:pt>
    <dgm:pt modelId="{995F0C1A-329A-4766-8073-65C5677624B2}" type="parTrans" cxnId="{16E8B7A9-A40C-46F7-84A1-614ECEBC3A92}">
      <dgm:prSet/>
      <dgm:spPr/>
      <dgm:t>
        <a:bodyPr/>
        <a:lstStyle/>
        <a:p>
          <a:endParaRPr lang="en-US"/>
        </a:p>
      </dgm:t>
    </dgm:pt>
    <dgm:pt modelId="{934A6AE5-7947-4CCA-805C-9054EA9B7E28}" type="sibTrans" cxnId="{16E8B7A9-A40C-46F7-84A1-614ECEBC3A92}">
      <dgm:prSet/>
      <dgm:spPr/>
      <dgm:t>
        <a:bodyPr/>
        <a:lstStyle/>
        <a:p>
          <a:endParaRPr lang="en-US"/>
        </a:p>
      </dgm:t>
    </dgm:pt>
    <dgm:pt modelId="{F94A9D40-87B0-479C-8AB7-308335BE1F9F}">
      <dgm:prSet/>
      <dgm:spPr/>
      <dgm:t>
        <a:bodyPr/>
        <a:lstStyle/>
        <a:p>
          <a:r>
            <a:rPr lang="it-IT" dirty="0" err="1">
              <a:solidFill>
                <a:schemeClr val="tx1"/>
              </a:solidFill>
            </a:rPr>
            <a:t>All</a:t>
          </a:r>
          <a:r>
            <a:rPr lang="it-IT" dirty="0">
              <a:solidFill>
                <a:schemeClr val="tx1"/>
              </a:solidFill>
            </a:rPr>
            <a:t> stakeholders  </a:t>
          </a:r>
          <a:r>
            <a:rPr lang="it-IT" dirty="0" err="1">
              <a:solidFill>
                <a:schemeClr val="tx1"/>
              </a:solidFill>
            </a:rPr>
            <a:t>who</a:t>
          </a:r>
          <a:r>
            <a:rPr lang="it-IT" dirty="0">
              <a:solidFill>
                <a:schemeClr val="tx1"/>
              </a:solidFill>
            </a:rPr>
            <a:t> </a:t>
          </a:r>
          <a:r>
            <a:rPr lang="it-IT" dirty="0" err="1">
              <a:solidFill>
                <a:schemeClr val="tx1"/>
              </a:solidFill>
            </a:rPr>
            <a:t>shall</a:t>
          </a:r>
          <a:r>
            <a:rPr lang="it-IT" dirty="0">
              <a:solidFill>
                <a:schemeClr val="tx1"/>
              </a:solidFill>
            </a:rPr>
            <a:t> </a:t>
          </a:r>
          <a:r>
            <a:rPr lang="it-IT" dirty="0" err="1">
              <a:solidFill>
                <a:schemeClr val="tx1"/>
              </a:solidFill>
            </a:rPr>
            <a:t>respect</a:t>
          </a:r>
          <a:r>
            <a:rPr lang="it-IT" dirty="0">
              <a:solidFill>
                <a:schemeClr val="tx1"/>
              </a:solidFill>
            </a:rPr>
            <a:t> and </a:t>
          </a:r>
          <a:r>
            <a:rPr lang="it-IT" dirty="0" err="1">
              <a:solidFill>
                <a:schemeClr val="tx1"/>
              </a:solidFill>
            </a:rPr>
            <a:t>protect</a:t>
          </a:r>
          <a:r>
            <a:rPr lang="it-IT" dirty="0">
              <a:solidFill>
                <a:schemeClr val="tx1"/>
              </a:solidFill>
            </a:rPr>
            <a:t> </a:t>
          </a:r>
          <a:r>
            <a:rPr lang="it-IT" dirty="0" err="1">
              <a:solidFill>
                <a:schemeClr val="tx1"/>
              </a:solidFill>
            </a:rPr>
            <a:t>internationally</a:t>
          </a:r>
          <a:r>
            <a:rPr lang="it-IT" dirty="0">
              <a:solidFill>
                <a:schemeClr val="tx1"/>
              </a:solidFill>
            </a:rPr>
            <a:t> </a:t>
          </a:r>
          <a:r>
            <a:rPr lang="it-IT" dirty="0" err="1">
              <a:solidFill>
                <a:schemeClr val="tx1"/>
              </a:solidFill>
            </a:rPr>
            <a:t>recognised</a:t>
          </a:r>
          <a:r>
            <a:rPr lang="it-IT" dirty="0">
              <a:solidFill>
                <a:schemeClr val="tx1"/>
              </a:solidFill>
            </a:rPr>
            <a:t> human </a:t>
          </a:r>
          <a:r>
            <a:rPr lang="it-IT" dirty="0" err="1">
              <a:solidFill>
                <a:schemeClr val="tx1"/>
              </a:solidFill>
            </a:rPr>
            <a:t>rights</a:t>
          </a:r>
          <a:r>
            <a:rPr lang="it-IT" dirty="0">
              <a:solidFill>
                <a:schemeClr val="tx1"/>
              </a:solidFill>
            </a:rPr>
            <a:t> and </a:t>
          </a:r>
          <a:r>
            <a:rPr lang="it-IT" dirty="0" err="1">
              <a:solidFill>
                <a:schemeClr val="tx1"/>
              </a:solidFill>
            </a:rPr>
            <a:t>fundamental</a:t>
          </a:r>
          <a:r>
            <a:rPr lang="it-IT" dirty="0">
              <a:solidFill>
                <a:schemeClr val="tx1"/>
              </a:solidFill>
            </a:rPr>
            <a:t> </a:t>
          </a:r>
          <a:r>
            <a:rPr lang="it-IT" dirty="0" err="1">
              <a:solidFill>
                <a:schemeClr val="tx1"/>
              </a:solidFill>
            </a:rPr>
            <a:t>freedoms</a:t>
          </a:r>
          <a:r>
            <a:rPr lang="it-IT" dirty="0">
              <a:solidFill>
                <a:schemeClr val="tx1"/>
              </a:solidFill>
            </a:rPr>
            <a:t> in sport</a:t>
          </a:r>
          <a:r>
            <a:rPr lang="en-BE" dirty="0">
              <a:solidFill>
                <a:schemeClr val="tx1"/>
              </a:solidFill>
            </a:rPr>
            <a:t>  (Article 7)</a:t>
          </a:r>
          <a:endParaRPr lang="en-US" dirty="0">
            <a:solidFill>
              <a:schemeClr val="tx1"/>
            </a:solidFill>
          </a:endParaRPr>
        </a:p>
      </dgm:t>
    </dgm:pt>
    <dgm:pt modelId="{8D90241E-9337-4FC6-9861-374A0BC90569}" type="parTrans" cxnId="{926F89F8-035A-4E38-A19B-BCCE68FF3E5D}">
      <dgm:prSet/>
      <dgm:spPr/>
      <dgm:t>
        <a:bodyPr/>
        <a:lstStyle/>
        <a:p>
          <a:endParaRPr lang="en-US"/>
        </a:p>
      </dgm:t>
    </dgm:pt>
    <dgm:pt modelId="{3912E31F-E8BD-4B7E-8361-3549F5D65A83}" type="sibTrans" cxnId="{926F89F8-035A-4E38-A19B-BCCE68FF3E5D}">
      <dgm:prSet/>
      <dgm:spPr/>
      <dgm:t>
        <a:bodyPr/>
        <a:lstStyle/>
        <a:p>
          <a:endParaRPr lang="en-US"/>
        </a:p>
      </dgm:t>
    </dgm:pt>
    <dgm:pt modelId="{8EB1DD6C-7B97-1D4F-AF04-7B4699FE6FB4}" type="pres">
      <dgm:prSet presAssocID="{BE40709B-37E7-4D5B-8657-E3F2921C09A9}" presName="linear" presStyleCnt="0">
        <dgm:presLayoutVars>
          <dgm:animLvl val="lvl"/>
          <dgm:resizeHandles val="exact"/>
        </dgm:presLayoutVars>
      </dgm:prSet>
      <dgm:spPr/>
    </dgm:pt>
    <dgm:pt modelId="{0C18E581-6767-2147-A9DD-50E9266D9242}" type="pres">
      <dgm:prSet presAssocID="{97A88C26-06FC-4C85-B1C9-E3A0260AEF66}" presName="parentText" presStyleLbl="node1" presStyleIdx="0" presStyleCnt="2">
        <dgm:presLayoutVars>
          <dgm:chMax val="0"/>
          <dgm:bulletEnabled val="1"/>
        </dgm:presLayoutVars>
      </dgm:prSet>
      <dgm:spPr/>
    </dgm:pt>
    <dgm:pt modelId="{B030C636-624D-FD4C-9C55-111137F58C04}" type="pres">
      <dgm:prSet presAssocID="{934A6AE5-7947-4CCA-805C-9054EA9B7E28}" presName="spacer" presStyleCnt="0"/>
      <dgm:spPr/>
    </dgm:pt>
    <dgm:pt modelId="{E12A172E-3250-9E48-BBCB-E29A82E75241}" type="pres">
      <dgm:prSet presAssocID="{F94A9D40-87B0-479C-8AB7-308335BE1F9F}" presName="parentText" presStyleLbl="node1" presStyleIdx="1" presStyleCnt="2">
        <dgm:presLayoutVars>
          <dgm:chMax val="0"/>
          <dgm:bulletEnabled val="1"/>
        </dgm:presLayoutVars>
      </dgm:prSet>
      <dgm:spPr/>
    </dgm:pt>
  </dgm:ptLst>
  <dgm:cxnLst>
    <dgm:cxn modelId="{BDC75F74-3526-304B-B647-1F72788E95F1}" type="presOf" srcId="{F94A9D40-87B0-479C-8AB7-308335BE1F9F}" destId="{E12A172E-3250-9E48-BBCB-E29A82E75241}" srcOrd="0" destOrd="0" presId="urn:microsoft.com/office/officeart/2005/8/layout/vList2"/>
    <dgm:cxn modelId="{16E8B7A9-A40C-46F7-84A1-614ECEBC3A92}" srcId="{BE40709B-37E7-4D5B-8657-E3F2921C09A9}" destId="{97A88C26-06FC-4C85-B1C9-E3A0260AEF66}" srcOrd="0" destOrd="0" parTransId="{995F0C1A-329A-4766-8073-65C5677624B2}" sibTransId="{934A6AE5-7947-4CCA-805C-9054EA9B7E28}"/>
    <dgm:cxn modelId="{5C7A6DAB-DDB3-C442-B67D-21048933AB37}" type="presOf" srcId="{BE40709B-37E7-4D5B-8657-E3F2921C09A9}" destId="{8EB1DD6C-7B97-1D4F-AF04-7B4699FE6FB4}" srcOrd="0" destOrd="0" presId="urn:microsoft.com/office/officeart/2005/8/layout/vList2"/>
    <dgm:cxn modelId="{1EC864F6-B0D9-AE4C-9252-80E6336EA316}" type="presOf" srcId="{97A88C26-06FC-4C85-B1C9-E3A0260AEF66}" destId="{0C18E581-6767-2147-A9DD-50E9266D9242}" srcOrd="0" destOrd="0" presId="urn:microsoft.com/office/officeart/2005/8/layout/vList2"/>
    <dgm:cxn modelId="{926F89F8-035A-4E38-A19B-BCCE68FF3E5D}" srcId="{BE40709B-37E7-4D5B-8657-E3F2921C09A9}" destId="{F94A9D40-87B0-479C-8AB7-308335BE1F9F}" srcOrd="1" destOrd="0" parTransId="{8D90241E-9337-4FC6-9861-374A0BC90569}" sibTransId="{3912E31F-E8BD-4B7E-8361-3549F5D65A83}"/>
    <dgm:cxn modelId="{4A1BEF09-D961-7246-89C8-31A28084BC62}" type="presParOf" srcId="{8EB1DD6C-7B97-1D4F-AF04-7B4699FE6FB4}" destId="{0C18E581-6767-2147-A9DD-50E9266D9242}" srcOrd="0" destOrd="0" presId="urn:microsoft.com/office/officeart/2005/8/layout/vList2"/>
    <dgm:cxn modelId="{50096056-6154-364F-9E5D-E96F2FCB7334}" type="presParOf" srcId="{8EB1DD6C-7B97-1D4F-AF04-7B4699FE6FB4}" destId="{B030C636-624D-FD4C-9C55-111137F58C04}" srcOrd="1" destOrd="0" presId="urn:microsoft.com/office/officeart/2005/8/layout/vList2"/>
    <dgm:cxn modelId="{1D6B2F31-97EE-2E41-A151-13A678FE9FA3}" type="presParOf" srcId="{8EB1DD6C-7B97-1D4F-AF04-7B4699FE6FB4}" destId="{E12A172E-3250-9E48-BBCB-E29A82E7524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B071CC-79DD-4D19-A068-BDAF8C3FB3E2}" type="doc">
      <dgm:prSet loTypeId="urn:microsoft.com/office/officeart/2017/3/layout/DropPinTimeline" loCatId="process" qsTypeId="urn:microsoft.com/office/officeart/2005/8/quickstyle/simple4" qsCatId="simple" csTypeId="urn:microsoft.com/office/officeart/2005/8/colors/colorful2" csCatId="colorful" phldr="1"/>
      <dgm:spPr/>
      <dgm:t>
        <a:bodyPr/>
        <a:lstStyle/>
        <a:p>
          <a:endParaRPr lang="en-US"/>
        </a:p>
      </dgm:t>
    </dgm:pt>
    <dgm:pt modelId="{DD5771AD-E22C-4805-AF7F-4FD61C886699}">
      <dgm:prSet/>
      <dgm:spPr/>
      <dgm:t>
        <a:bodyPr/>
        <a:lstStyle/>
        <a:p>
          <a:pPr>
            <a:defRPr b="1"/>
          </a:pPr>
          <a:r>
            <a:rPr lang="en-US"/>
            <a:t>1985</a:t>
          </a:r>
        </a:p>
      </dgm:t>
    </dgm:pt>
    <dgm:pt modelId="{5758C53B-3C29-4AC3-9737-CD4D1FC97A28}" type="parTrans" cxnId="{56B53138-8065-4D5D-B48A-8569E2D271EA}">
      <dgm:prSet/>
      <dgm:spPr/>
      <dgm:t>
        <a:bodyPr/>
        <a:lstStyle/>
        <a:p>
          <a:endParaRPr lang="en-US"/>
        </a:p>
      </dgm:t>
    </dgm:pt>
    <dgm:pt modelId="{78E78CFC-5D7D-4BE4-ADFC-2143C67FAFF4}" type="sibTrans" cxnId="{56B53138-8065-4D5D-B48A-8569E2D271EA}">
      <dgm:prSet/>
      <dgm:spPr/>
      <dgm:t>
        <a:bodyPr/>
        <a:lstStyle/>
        <a:p>
          <a:endParaRPr lang="en-US"/>
        </a:p>
      </dgm:t>
    </dgm:pt>
    <dgm:pt modelId="{D1B754BA-23A7-4817-B818-D64B1F777EDB}">
      <dgm:prSet/>
      <dgm:spPr/>
      <dgm:t>
        <a:bodyPr/>
        <a:lstStyle/>
        <a:p>
          <a:r>
            <a:rPr lang="en-US"/>
            <a:t>Convention on Spectator Violence and Misbehavior at Sports Events</a:t>
          </a:r>
        </a:p>
      </dgm:t>
    </dgm:pt>
    <dgm:pt modelId="{9BF5E2EC-0CC3-4C7B-ADB8-F06ABE3B7AC0}" type="parTrans" cxnId="{5330A4AE-E6EE-4B0F-9609-424B781BE49B}">
      <dgm:prSet/>
      <dgm:spPr/>
      <dgm:t>
        <a:bodyPr/>
        <a:lstStyle/>
        <a:p>
          <a:endParaRPr lang="en-US"/>
        </a:p>
      </dgm:t>
    </dgm:pt>
    <dgm:pt modelId="{16BE63C5-78DD-44A4-8212-4856B67242CD}" type="sibTrans" cxnId="{5330A4AE-E6EE-4B0F-9609-424B781BE49B}">
      <dgm:prSet/>
      <dgm:spPr/>
      <dgm:t>
        <a:bodyPr/>
        <a:lstStyle/>
        <a:p>
          <a:endParaRPr lang="en-US"/>
        </a:p>
      </dgm:t>
    </dgm:pt>
    <dgm:pt modelId="{8E4174D5-5966-4E62-BE49-2D3A5EEFB383}">
      <dgm:prSet/>
      <dgm:spPr/>
      <dgm:t>
        <a:bodyPr/>
        <a:lstStyle/>
        <a:p>
          <a:pPr>
            <a:defRPr b="1"/>
          </a:pPr>
          <a:r>
            <a:rPr lang="en-US"/>
            <a:t>1989</a:t>
          </a:r>
        </a:p>
      </dgm:t>
    </dgm:pt>
    <dgm:pt modelId="{20B8DA9B-9CB9-4794-80BD-FE8791E602EC}" type="parTrans" cxnId="{A024D398-AF2C-472A-ABB8-C5FFE420DD79}">
      <dgm:prSet/>
      <dgm:spPr/>
      <dgm:t>
        <a:bodyPr/>
        <a:lstStyle/>
        <a:p>
          <a:endParaRPr lang="en-US"/>
        </a:p>
      </dgm:t>
    </dgm:pt>
    <dgm:pt modelId="{2DD84DAC-530E-496F-B918-F561D989B287}" type="sibTrans" cxnId="{A024D398-AF2C-472A-ABB8-C5FFE420DD79}">
      <dgm:prSet/>
      <dgm:spPr/>
      <dgm:t>
        <a:bodyPr/>
        <a:lstStyle/>
        <a:p>
          <a:endParaRPr lang="en-US"/>
        </a:p>
      </dgm:t>
    </dgm:pt>
    <dgm:pt modelId="{EAA21A7C-2C79-4178-825D-93F68A07802D}">
      <dgm:prSet/>
      <dgm:spPr/>
      <dgm:t>
        <a:bodyPr/>
        <a:lstStyle/>
        <a:p>
          <a:r>
            <a:rPr lang="en-US"/>
            <a:t>Anti-Doping Convention</a:t>
          </a:r>
        </a:p>
      </dgm:t>
    </dgm:pt>
    <dgm:pt modelId="{9230C0D7-B0D8-4FF4-AD93-AF4E0687AC5A}" type="parTrans" cxnId="{3764E6C8-4404-40EE-955B-6BEF15B85C91}">
      <dgm:prSet/>
      <dgm:spPr/>
      <dgm:t>
        <a:bodyPr/>
        <a:lstStyle/>
        <a:p>
          <a:endParaRPr lang="en-US"/>
        </a:p>
      </dgm:t>
    </dgm:pt>
    <dgm:pt modelId="{59121E16-C4CC-4205-A67C-BCD92C9AB164}" type="sibTrans" cxnId="{3764E6C8-4404-40EE-955B-6BEF15B85C91}">
      <dgm:prSet/>
      <dgm:spPr/>
      <dgm:t>
        <a:bodyPr/>
        <a:lstStyle/>
        <a:p>
          <a:endParaRPr lang="en-US"/>
        </a:p>
      </dgm:t>
    </dgm:pt>
    <dgm:pt modelId="{45B0FF69-91A1-4912-A8F1-A84317E681DA}">
      <dgm:prSet/>
      <dgm:spPr/>
      <dgm:t>
        <a:bodyPr/>
        <a:lstStyle/>
        <a:p>
          <a:pPr>
            <a:defRPr b="1"/>
          </a:pPr>
          <a:r>
            <a:rPr lang="en-US"/>
            <a:t>2014</a:t>
          </a:r>
        </a:p>
      </dgm:t>
    </dgm:pt>
    <dgm:pt modelId="{51C51990-5A4B-4C5D-ACC7-155C412DCE94}" type="parTrans" cxnId="{B0CEBC67-F3DF-4B9A-A7E8-3E9861351858}">
      <dgm:prSet/>
      <dgm:spPr/>
      <dgm:t>
        <a:bodyPr/>
        <a:lstStyle/>
        <a:p>
          <a:endParaRPr lang="en-US"/>
        </a:p>
      </dgm:t>
    </dgm:pt>
    <dgm:pt modelId="{1248C879-B169-4672-B913-0C454C0AE56C}" type="sibTrans" cxnId="{B0CEBC67-F3DF-4B9A-A7E8-3E9861351858}">
      <dgm:prSet/>
      <dgm:spPr/>
      <dgm:t>
        <a:bodyPr/>
        <a:lstStyle/>
        <a:p>
          <a:endParaRPr lang="en-US"/>
        </a:p>
      </dgm:t>
    </dgm:pt>
    <dgm:pt modelId="{CC9FF117-20BA-4531-B07E-B07D61E247DE}">
      <dgm:prSet/>
      <dgm:spPr/>
      <dgm:t>
        <a:bodyPr/>
        <a:lstStyle/>
        <a:p>
          <a:r>
            <a:rPr lang="en-US"/>
            <a:t>Convention on the Manipulation of Sports Competitions</a:t>
          </a:r>
        </a:p>
      </dgm:t>
    </dgm:pt>
    <dgm:pt modelId="{C91FA158-73F6-4F3D-BE94-9C4DC7911E89}" type="parTrans" cxnId="{8A4563AA-E403-4EA7-BDB0-AF359359EF7E}">
      <dgm:prSet/>
      <dgm:spPr/>
      <dgm:t>
        <a:bodyPr/>
        <a:lstStyle/>
        <a:p>
          <a:endParaRPr lang="en-US"/>
        </a:p>
      </dgm:t>
    </dgm:pt>
    <dgm:pt modelId="{B9D8E492-3872-4E7B-B394-5337595EABAA}" type="sibTrans" cxnId="{8A4563AA-E403-4EA7-BDB0-AF359359EF7E}">
      <dgm:prSet/>
      <dgm:spPr/>
      <dgm:t>
        <a:bodyPr/>
        <a:lstStyle/>
        <a:p>
          <a:endParaRPr lang="en-US"/>
        </a:p>
      </dgm:t>
    </dgm:pt>
    <dgm:pt modelId="{A9FACD2B-FDA5-674F-9800-EC8F18494884}" type="pres">
      <dgm:prSet presAssocID="{47B071CC-79DD-4D19-A068-BDAF8C3FB3E2}" presName="root" presStyleCnt="0">
        <dgm:presLayoutVars>
          <dgm:chMax/>
          <dgm:chPref/>
          <dgm:animLvl val="lvl"/>
        </dgm:presLayoutVars>
      </dgm:prSet>
      <dgm:spPr/>
    </dgm:pt>
    <dgm:pt modelId="{39F786AF-56CE-E644-88B2-C18A9AB28322}" type="pres">
      <dgm:prSet presAssocID="{47B071CC-79DD-4D19-A068-BDAF8C3FB3E2}" presName="divider" presStyleLbl="fgAcc1" presStyleIdx="0" presStyleCnt="4"/>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D021C102-176F-2549-8811-D7D00FF0363D}" type="pres">
      <dgm:prSet presAssocID="{47B071CC-79DD-4D19-A068-BDAF8C3FB3E2}" presName="nodes" presStyleCnt="0">
        <dgm:presLayoutVars>
          <dgm:chMax/>
          <dgm:chPref/>
          <dgm:animLvl val="lvl"/>
        </dgm:presLayoutVars>
      </dgm:prSet>
      <dgm:spPr/>
    </dgm:pt>
    <dgm:pt modelId="{99EE89A7-2BE8-BD43-B022-0C7DCD53C610}" type="pres">
      <dgm:prSet presAssocID="{DD5771AD-E22C-4805-AF7F-4FD61C886699}" presName="composite" presStyleCnt="0"/>
      <dgm:spPr/>
    </dgm:pt>
    <dgm:pt modelId="{7701ACEC-FDB8-6345-A779-A266D16B6E89}" type="pres">
      <dgm:prSet presAssocID="{DD5771AD-E22C-4805-AF7F-4FD61C886699}" presName="ConnectorPoint" presStyleLbl="lnNode1" presStyleIdx="0" presStyleCnt="3"/>
      <dgm:spPr>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gm:spPr>
    </dgm:pt>
    <dgm:pt modelId="{5BC49905-2FC4-4647-B963-325D1A1ED49E}" type="pres">
      <dgm:prSet presAssocID="{DD5771AD-E22C-4805-AF7F-4FD61C886699}" presName="DropPinPlaceHolder" presStyleCnt="0"/>
      <dgm:spPr/>
    </dgm:pt>
    <dgm:pt modelId="{B0A598C0-8E68-0D41-8849-899405CCC38D}" type="pres">
      <dgm:prSet presAssocID="{DD5771AD-E22C-4805-AF7F-4FD61C886699}" presName="DropPin" presStyleLbl="alignNode1" presStyleIdx="0" presStyleCnt="3"/>
      <dgm:spPr/>
    </dgm:pt>
    <dgm:pt modelId="{164D58AC-7C9F-A143-B37D-DBCA2FEB1AD0}" type="pres">
      <dgm:prSet presAssocID="{DD5771AD-E22C-4805-AF7F-4FD61C886699}" presName="Ellipse" presStyleLbl="fgAcc1" presStyleIdx="1" presStyleCnt="4"/>
      <dgm:spPr>
        <a:solidFill>
          <a:schemeClr val="lt1">
            <a:alpha val="90000"/>
            <a:hueOff val="0"/>
            <a:satOff val="0"/>
            <a:lumOff val="0"/>
            <a:alphaOff val="0"/>
          </a:schemeClr>
        </a:solidFill>
        <a:ln w="9525" cap="flat" cmpd="sng" algn="ctr">
          <a:noFill/>
          <a:prstDash val="solid"/>
        </a:ln>
        <a:effectLst/>
      </dgm:spPr>
    </dgm:pt>
    <dgm:pt modelId="{10400CAE-53AF-3C43-B5B7-D09467E3D5A2}" type="pres">
      <dgm:prSet presAssocID="{DD5771AD-E22C-4805-AF7F-4FD61C886699}" presName="L2TextContainer" presStyleLbl="revTx" presStyleIdx="0" presStyleCnt="6">
        <dgm:presLayoutVars>
          <dgm:bulletEnabled val="1"/>
        </dgm:presLayoutVars>
      </dgm:prSet>
      <dgm:spPr/>
    </dgm:pt>
    <dgm:pt modelId="{125DCD01-A25D-EC4E-AB69-248DE856F3D0}" type="pres">
      <dgm:prSet presAssocID="{DD5771AD-E22C-4805-AF7F-4FD61C886699}" presName="L1TextContainer" presStyleLbl="revTx" presStyleIdx="1" presStyleCnt="6">
        <dgm:presLayoutVars>
          <dgm:chMax val="1"/>
          <dgm:chPref val="1"/>
          <dgm:bulletEnabled val="1"/>
        </dgm:presLayoutVars>
      </dgm:prSet>
      <dgm:spPr/>
    </dgm:pt>
    <dgm:pt modelId="{7E3DBE07-EE9D-E044-813F-6EE1BF62BB44}" type="pres">
      <dgm:prSet presAssocID="{DD5771AD-E22C-4805-AF7F-4FD61C886699}" presName="ConnectLine" presStyleLbl="sibTrans1D1" presStyleIdx="0" presStyleCnt="3"/>
      <dgm:spPr>
        <a:noFill/>
        <a:ln w="12700" cap="flat" cmpd="sng" algn="ctr">
          <a:solidFill>
            <a:schemeClr val="accent2">
              <a:hueOff val="0"/>
              <a:satOff val="0"/>
              <a:lumOff val="0"/>
              <a:alphaOff val="0"/>
            </a:schemeClr>
          </a:solidFill>
          <a:prstDash val="dash"/>
        </a:ln>
        <a:effectLst/>
      </dgm:spPr>
    </dgm:pt>
    <dgm:pt modelId="{59EDF30E-41AF-1E4D-ABE4-58F8184671AF}" type="pres">
      <dgm:prSet presAssocID="{DD5771AD-E22C-4805-AF7F-4FD61C886699}" presName="EmptyPlaceHolder" presStyleCnt="0"/>
      <dgm:spPr/>
    </dgm:pt>
    <dgm:pt modelId="{A0DE2A24-5586-D64A-B932-C9A8F09049F2}" type="pres">
      <dgm:prSet presAssocID="{78E78CFC-5D7D-4BE4-ADFC-2143C67FAFF4}" presName="spaceBetweenRectangles" presStyleCnt="0"/>
      <dgm:spPr/>
    </dgm:pt>
    <dgm:pt modelId="{72967F1C-7616-4B46-BD92-414F6432F778}" type="pres">
      <dgm:prSet presAssocID="{8E4174D5-5966-4E62-BE49-2D3A5EEFB383}" presName="composite" presStyleCnt="0"/>
      <dgm:spPr/>
    </dgm:pt>
    <dgm:pt modelId="{AB28F749-F58F-A741-8080-1E2DC8BBBC39}" type="pres">
      <dgm:prSet presAssocID="{8E4174D5-5966-4E62-BE49-2D3A5EEFB383}" presName="ConnectorPoint" presStyleLbl="lnNode1" presStyleIdx="1" presStyleCnt="3"/>
      <dgm:spPr>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gm:spPr>
    </dgm:pt>
    <dgm:pt modelId="{76154DDB-DE60-644A-B4C4-A2D850344155}" type="pres">
      <dgm:prSet presAssocID="{8E4174D5-5966-4E62-BE49-2D3A5EEFB383}" presName="DropPinPlaceHolder" presStyleCnt="0"/>
      <dgm:spPr/>
    </dgm:pt>
    <dgm:pt modelId="{BB19CBA5-CCAD-3B4C-A212-4EF5122C1046}" type="pres">
      <dgm:prSet presAssocID="{8E4174D5-5966-4E62-BE49-2D3A5EEFB383}" presName="DropPin" presStyleLbl="alignNode1" presStyleIdx="1" presStyleCnt="3"/>
      <dgm:spPr/>
    </dgm:pt>
    <dgm:pt modelId="{225DB020-F351-F94D-A2A3-2E83366A3841}" type="pres">
      <dgm:prSet presAssocID="{8E4174D5-5966-4E62-BE49-2D3A5EEFB383}" presName="Ellipse" presStyleLbl="fgAcc1" presStyleIdx="2" presStyleCnt="4"/>
      <dgm:spPr>
        <a:solidFill>
          <a:schemeClr val="lt1">
            <a:alpha val="90000"/>
            <a:hueOff val="0"/>
            <a:satOff val="0"/>
            <a:lumOff val="0"/>
            <a:alphaOff val="0"/>
          </a:schemeClr>
        </a:solidFill>
        <a:ln w="9525" cap="flat" cmpd="sng" algn="ctr">
          <a:noFill/>
          <a:prstDash val="solid"/>
        </a:ln>
        <a:effectLst/>
      </dgm:spPr>
    </dgm:pt>
    <dgm:pt modelId="{1968B575-5F20-5E4E-BF5C-7C05BD19A0EF}" type="pres">
      <dgm:prSet presAssocID="{8E4174D5-5966-4E62-BE49-2D3A5EEFB383}" presName="L2TextContainer" presStyleLbl="revTx" presStyleIdx="2" presStyleCnt="6">
        <dgm:presLayoutVars>
          <dgm:bulletEnabled val="1"/>
        </dgm:presLayoutVars>
      </dgm:prSet>
      <dgm:spPr/>
    </dgm:pt>
    <dgm:pt modelId="{9C0C2C22-B302-0E4D-9864-94C917FC58C3}" type="pres">
      <dgm:prSet presAssocID="{8E4174D5-5966-4E62-BE49-2D3A5EEFB383}" presName="L1TextContainer" presStyleLbl="revTx" presStyleIdx="3" presStyleCnt="6">
        <dgm:presLayoutVars>
          <dgm:chMax val="1"/>
          <dgm:chPref val="1"/>
          <dgm:bulletEnabled val="1"/>
        </dgm:presLayoutVars>
      </dgm:prSet>
      <dgm:spPr/>
    </dgm:pt>
    <dgm:pt modelId="{3B4760C6-6393-3B41-821B-79596FA98305}" type="pres">
      <dgm:prSet presAssocID="{8E4174D5-5966-4E62-BE49-2D3A5EEFB383}" presName="ConnectLine" presStyleLbl="sibTrans1D1" presStyleIdx="1" presStyleCnt="3"/>
      <dgm:spPr>
        <a:noFill/>
        <a:ln w="12700" cap="flat" cmpd="sng" algn="ctr">
          <a:solidFill>
            <a:schemeClr val="accent2">
              <a:hueOff val="2340760"/>
              <a:satOff val="-2919"/>
              <a:lumOff val="686"/>
              <a:alphaOff val="0"/>
            </a:schemeClr>
          </a:solidFill>
          <a:prstDash val="dash"/>
        </a:ln>
        <a:effectLst/>
      </dgm:spPr>
    </dgm:pt>
    <dgm:pt modelId="{6BBCBC28-AD69-F843-98C9-8CB7CA184326}" type="pres">
      <dgm:prSet presAssocID="{8E4174D5-5966-4E62-BE49-2D3A5EEFB383}" presName="EmptyPlaceHolder" presStyleCnt="0"/>
      <dgm:spPr/>
    </dgm:pt>
    <dgm:pt modelId="{DF3C8DE3-CBB5-CF4D-9E13-44C193F2107F}" type="pres">
      <dgm:prSet presAssocID="{2DD84DAC-530E-496F-B918-F561D989B287}" presName="spaceBetweenRectangles" presStyleCnt="0"/>
      <dgm:spPr/>
    </dgm:pt>
    <dgm:pt modelId="{21A46A45-4FD4-D741-A036-15C5EB552625}" type="pres">
      <dgm:prSet presAssocID="{45B0FF69-91A1-4912-A8F1-A84317E681DA}" presName="composite" presStyleCnt="0"/>
      <dgm:spPr/>
    </dgm:pt>
    <dgm:pt modelId="{3DCEE7DF-CC23-2C4A-B06C-CE026E82CD29}" type="pres">
      <dgm:prSet presAssocID="{45B0FF69-91A1-4912-A8F1-A84317E681DA}" presName="ConnectorPoint" presStyleLbl="lnNode1" presStyleIdx="2" presStyleCnt="3"/>
      <dgm:spPr>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gm:spPr>
    </dgm:pt>
    <dgm:pt modelId="{35835D4C-BB03-6847-AA2A-8FC41911ABB5}" type="pres">
      <dgm:prSet presAssocID="{45B0FF69-91A1-4912-A8F1-A84317E681DA}" presName="DropPinPlaceHolder" presStyleCnt="0"/>
      <dgm:spPr/>
    </dgm:pt>
    <dgm:pt modelId="{4D490483-584B-BB48-B602-21F11746B182}" type="pres">
      <dgm:prSet presAssocID="{45B0FF69-91A1-4912-A8F1-A84317E681DA}" presName="DropPin" presStyleLbl="alignNode1" presStyleIdx="2" presStyleCnt="3"/>
      <dgm:spPr/>
    </dgm:pt>
    <dgm:pt modelId="{5430944B-2AB5-794A-85F2-611AEDFC4015}" type="pres">
      <dgm:prSet presAssocID="{45B0FF69-91A1-4912-A8F1-A84317E681DA}" presName="Ellipse" presStyleLbl="fgAcc1" presStyleIdx="3" presStyleCnt="4"/>
      <dgm:spPr>
        <a:solidFill>
          <a:schemeClr val="lt1">
            <a:alpha val="90000"/>
            <a:hueOff val="0"/>
            <a:satOff val="0"/>
            <a:lumOff val="0"/>
            <a:alphaOff val="0"/>
          </a:schemeClr>
        </a:solidFill>
        <a:ln w="9525" cap="flat" cmpd="sng" algn="ctr">
          <a:noFill/>
          <a:prstDash val="solid"/>
        </a:ln>
        <a:effectLst/>
      </dgm:spPr>
    </dgm:pt>
    <dgm:pt modelId="{DFB43EBC-7226-AB4E-8A31-FBEC1999F1D4}" type="pres">
      <dgm:prSet presAssocID="{45B0FF69-91A1-4912-A8F1-A84317E681DA}" presName="L2TextContainer" presStyleLbl="revTx" presStyleIdx="4" presStyleCnt="6">
        <dgm:presLayoutVars>
          <dgm:bulletEnabled val="1"/>
        </dgm:presLayoutVars>
      </dgm:prSet>
      <dgm:spPr/>
    </dgm:pt>
    <dgm:pt modelId="{CCFB21F6-7939-6944-8608-A5C2F8EE068D}" type="pres">
      <dgm:prSet presAssocID="{45B0FF69-91A1-4912-A8F1-A84317E681DA}" presName="L1TextContainer" presStyleLbl="revTx" presStyleIdx="5" presStyleCnt="6">
        <dgm:presLayoutVars>
          <dgm:chMax val="1"/>
          <dgm:chPref val="1"/>
          <dgm:bulletEnabled val="1"/>
        </dgm:presLayoutVars>
      </dgm:prSet>
      <dgm:spPr/>
    </dgm:pt>
    <dgm:pt modelId="{AD543656-7B3D-FC47-8CA1-B44525F598E9}" type="pres">
      <dgm:prSet presAssocID="{45B0FF69-91A1-4912-A8F1-A84317E681DA}" presName="ConnectLine" presStyleLbl="sibTrans1D1" presStyleIdx="2" presStyleCnt="3"/>
      <dgm:spPr>
        <a:noFill/>
        <a:ln w="12700" cap="flat" cmpd="sng" algn="ctr">
          <a:solidFill>
            <a:schemeClr val="accent2">
              <a:hueOff val="4681520"/>
              <a:satOff val="-5839"/>
              <a:lumOff val="1373"/>
              <a:alphaOff val="0"/>
            </a:schemeClr>
          </a:solidFill>
          <a:prstDash val="dash"/>
        </a:ln>
        <a:effectLst/>
      </dgm:spPr>
    </dgm:pt>
    <dgm:pt modelId="{A40DD77F-E175-D845-A3EF-4A1DC4BC5A72}" type="pres">
      <dgm:prSet presAssocID="{45B0FF69-91A1-4912-A8F1-A84317E681DA}" presName="EmptyPlaceHolder" presStyleCnt="0"/>
      <dgm:spPr/>
    </dgm:pt>
  </dgm:ptLst>
  <dgm:cxnLst>
    <dgm:cxn modelId="{D82F4C22-626B-8148-95A8-41763484666C}" type="presOf" srcId="{DD5771AD-E22C-4805-AF7F-4FD61C886699}" destId="{125DCD01-A25D-EC4E-AB69-248DE856F3D0}" srcOrd="0" destOrd="0" presId="urn:microsoft.com/office/officeart/2017/3/layout/DropPinTimeline"/>
    <dgm:cxn modelId="{53AEF124-437B-CF48-BE22-62889526596F}" type="presOf" srcId="{CC9FF117-20BA-4531-B07E-B07D61E247DE}" destId="{DFB43EBC-7226-AB4E-8A31-FBEC1999F1D4}" srcOrd="0" destOrd="0" presId="urn:microsoft.com/office/officeart/2017/3/layout/DropPinTimeline"/>
    <dgm:cxn modelId="{56B53138-8065-4D5D-B48A-8569E2D271EA}" srcId="{47B071CC-79DD-4D19-A068-BDAF8C3FB3E2}" destId="{DD5771AD-E22C-4805-AF7F-4FD61C886699}" srcOrd="0" destOrd="0" parTransId="{5758C53B-3C29-4AC3-9737-CD4D1FC97A28}" sibTransId="{78E78CFC-5D7D-4BE4-ADFC-2143C67FAFF4}"/>
    <dgm:cxn modelId="{B8BF853B-26A3-AA40-BE65-E4BB7770AB6D}" type="presOf" srcId="{45B0FF69-91A1-4912-A8F1-A84317E681DA}" destId="{CCFB21F6-7939-6944-8608-A5C2F8EE068D}" srcOrd="0" destOrd="0" presId="urn:microsoft.com/office/officeart/2017/3/layout/DropPinTimeline"/>
    <dgm:cxn modelId="{B0CEBC67-F3DF-4B9A-A7E8-3E9861351858}" srcId="{47B071CC-79DD-4D19-A068-BDAF8C3FB3E2}" destId="{45B0FF69-91A1-4912-A8F1-A84317E681DA}" srcOrd="2" destOrd="0" parTransId="{51C51990-5A4B-4C5D-ACC7-155C412DCE94}" sibTransId="{1248C879-B169-4672-B913-0C454C0AE56C}"/>
    <dgm:cxn modelId="{A7418B8E-F314-4441-A31D-778EE7BF934D}" type="presOf" srcId="{EAA21A7C-2C79-4178-825D-93F68A07802D}" destId="{1968B575-5F20-5E4E-BF5C-7C05BD19A0EF}" srcOrd="0" destOrd="0" presId="urn:microsoft.com/office/officeart/2017/3/layout/DropPinTimeline"/>
    <dgm:cxn modelId="{A024D398-AF2C-472A-ABB8-C5FFE420DD79}" srcId="{47B071CC-79DD-4D19-A068-BDAF8C3FB3E2}" destId="{8E4174D5-5966-4E62-BE49-2D3A5EEFB383}" srcOrd="1" destOrd="0" parTransId="{20B8DA9B-9CB9-4794-80BD-FE8791E602EC}" sibTransId="{2DD84DAC-530E-496F-B918-F561D989B287}"/>
    <dgm:cxn modelId="{8A4563AA-E403-4EA7-BDB0-AF359359EF7E}" srcId="{45B0FF69-91A1-4912-A8F1-A84317E681DA}" destId="{CC9FF117-20BA-4531-B07E-B07D61E247DE}" srcOrd="0" destOrd="0" parTransId="{C91FA158-73F6-4F3D-BE94-9C4DC7911E89}" sibTransId="{B9D8E492-3872-4E7B-B394-5337595EABAA}"/>
    <dgm:cxn modelId="{5330A4AE-E6EE-4B0F-9609-424B781BE49B}" srcId="{DD5771AD-E22C-4805-AF7F-4FD61C886699}" destId="{D1B754BA-23A7-4817-B818-D64B1F777EDB}" srcOrd="0" destOrd="0" parTransId="{9BF5E2EC-0CC3-4C7B-ADB8-F06ABE3B7AC0}" sibTransId="{16BE63C5-78DD-44A4-8212-4856B67242CD}"/>
    <dgm:cxn modelId="{D2B4BBB8-0928-1140-B9A8-D4BBF2920D67}" type="presOf" srcId="{D1B754BA-23A7-4817-B818-D64B1F777EDB}" destId="{10400CAE-53AF-3C43-B5B7-D09467E3D5A2}" srcOrd="0" destOrd="0" presId="urn:microsoft.com/office/officeart/2017/3/layout/DropPinTimeline"/>
    <dgm:cxn modelId="{910120C8-2601-2E49-A9A7-F72EB8A8DA4F}" type="presOf" srcId="{8E4174D5-5966-4E62-BE49-2D3A5EEFB383}" destId="{9C0C2C22-B302-0E4D-9864-94C917FC58C3}" srcOrd="0" destOrd="0" presId="urn:microsoft.com/office/officeart/2017/3/layout/DropPinTimeline"/>
    <dgm:cxn modelId="{3764E6C8-4404-40EE-955B-6BEF15B85C91}" srcId="{8E4174D5-5966-4E62-BE49-2D3A5EEFB383}" destId="{EAA21A7C-2C79-4178-825D-93F68A07802D}" srcOrd="0" destOrd="0" parTransId="{9230C0D7-B0D8-4FF4-AD93-AF4E0687AC5A}" sibTransId="{59121E16-C4CC-4205-A67C-BCD92C9AB164}"/>
    <dgm:cxn modelId="{ED45E8F6-FB5A-5342-95A4-8D2F22AC9A88}" type="presOf" srcId="{47B071CC-79DD-4D19-A068-BDAF8C3FB3E2}" destId="{A9FACD2B-FDA5-674F-9800-EC8F18494884}" srcOrd="0" destOrd="0" presId="urn:microsoft.com/office/officeart/2017/3/layout/DropPinTimeline"/>
    <dgm:cxn modelId="{917A879A-5DB6-034E-A83F-C9C9569863DB}" type="presParOf" srcId="{A9FACD2B-FDA5-674F-9800-EC8F18494884}" destId="{39F786AF-56CE-E644-88B2-C18A9AB28322}" srcOrd="0" destOrd="0" presId="urn:microsoft.com/office/officeart/2017/3/layout/DropPinTimeline"/>
    <dgm:cxn modelId="{AC7DDB29-04F4-1844-8368-E768A013D6EE}" type="presParOf" srcId="{A9FACD2B-FDA5-674F-9800-EC8F18494884}" destId="{D021C102-176F-2549-8811-D7D00FF0363D}" srcOrd="1" destOrd="0" presId="urn:microsoft.com/office/officeart/2017/3/layout/DropPinTimeline"/>
    <dgm:cxn modelId="{8BB08B0B-D6F1-2143-9B4F-47BC0F622102}" type="presParOf" srcId="{D021C102-176F-2549-8811-D7D00FF0363D}" destId="{99EE89A7-2BE8-BD43-B022-0C7DCD53C610}" srcOrd="0" destOrd="0" presId="urn:microsoft.com/office/officeart/2017/3/layout/DropPinTimeline"/>
    <dgm:cxn modelId="{3C151041-4E9F-364D-8B28-AE2ED984D4CD}" type="presParOf" srcId="{99EE89A7-2BE8-BD43-B022-0C7DCD53C610}" destId="{7701ACEC-FDB8-6345-A779-A266D16B6E89}" srcOrd="0" destOrd="0" presId="urn:microsoft.com/office/officeart/2017/3/layout/DropPinTimeline"/>
    <dgm:cxn modelId="{835DE795-5239-3141-B65B-9038CEF187DD}" type="presParOf" srcId="{99EE89A7-2BE8-BD43-B022-0C7DCD53C610}" destId="{5BC49905-2FC4-4647-B963-325D1A1ED49E}" srcOrd="1" destOrd="0" presId="urn:microsoft.com/office/officeart/2017/3/layout/DropPinTimeline"/>
    <dgm:cxn modelId="{CE69BCF0-B8FF-B34D-891C-B173C7D681F0}" type="presParOf" srcId="{5BC49905-2FC4-4647-B963-325D1A1ED49E}" destId="{B0A598C0-8E68-0D41-8849-899405CCC38D}" srcOrd="0" destOrd="0" presId="urn:microsoft.com/office/officeart/2017/3/layout/DropPinTimeline"/>
    <dgm:cxn modelId="{42C0BB6C-D40D-8040-BB37-A2BD1C7F1A99}" type="presParOf" srcId="{5BC49905-2FC4-4647-B963-325D1A1ED49E}" destId="{164D58AC-7C9F-A143-B37D-DBCA2FEB1AD0}" srcOrd="1" destOrd="0" presId="urn:microsoft.com/office/officeart/2017/3/layout/DropPinTimeline"/>
    <dgm:cxn modelId="{97B72828-8E81-924F-9937-7F5D9206A1D3}" type="presParOf" srcId="{99EE89A7-2BE8-BD43-B022-0C7DCD53C610}" destId="{10400CAE-53AF-3C43-B5B7-D09467E3D5A2}" srcOrd="2" destOrd="0" presId="urn:microsoft.com/office/officeart/2017/3/layout/DropPinTimeline"/>
    <dgm:cxn modelId="{CE19FC4D-54B4-4847-94F2-99AD976E43CE}" type="presParOf" srcId="{99EE89A7-2BE8-BD43-B022-0C7DCD53C610}" destId="{125DCD01-A25D-EC4E-AB69-248DE856F3D0}" srcOrd="3" destOrd="0" presId="urn:microsoft.com/office/officeart/2017/3/layout/DropPinTimeline"/>
    <dgm:cxn modelId="{1435F66A-EC9E-0445-B746-F2563939BC66}" type="presParOf" srcId="{99EE89A7-2BE8-BD43-B022-0C7DCD53C610}" destId="{7E3DBE07-EE9D-E044-813F-6EE1BF62BB44}" srcOrd="4" destOrd="0" presId="urn:microsoft.com/office/officeart/2017/3/layout/DropPinTimeline"/>
    <dgm:cxn modelId="{13BE1D46-1901-F549-B981-894FCF3F1D30}" type="presParOf" srcId="{99EE89A7-2BE8-BD43-B022-0C7DCD53C610}" destId="{59EDF30E-41AF-1E4D-ABE4-58F8184671AF}" srcOrd="5" destOrd="0" presId="urn:microsoft.com/office/officeart/2017/3/layout/DropPinTimeline"/>
    <dgm:cxn modelId="{8A200750-B108-4A40-9D1A-02CD03B5DD61}" type="presParOf" srcId="{D021C102-176F-2549-8811-D7D00FF0363D}" destId="{A0DE2A24-5586-D64A-B932-C9A8F09049F2}" srcOrd="1" destOrd="0" presId="urn:microsoft.com/office/officeart/2017/3/layout/DropPinTimeline"/>
    <dgm:cxn modelId="{753364BB-0707-A54A-BD4B-A1CFCE9C4A31}" type="presParOf" srcId="{D021C102-176F-2549-8811-D7D00FF0363D}" destId="{72967F1C-7616-4B46-BD92-414F6432F778}" srcOrd="2" destOrd="0" presId="urn:microsoft.com/office/officeart/2017/3/layout/DropPinTimeline"/>
    <dgm:cxn modelId="{B050D738-6714-EC4A-BC84-2FCE5DE955C0}" type="presParOf" srcId="{72967F1C-7616-4B46-BD92-414F6432F778}" destId="{AB28F749-F58F-A741-8080-1E2DC8BBBC39}" srcOrd="0" destOrd="0" presId="urn:microsoft.com/office/officeart/2017/3/layout/DropPinTimeline"/>
    <dgm:cxn modelId="{B5424001-BBBC-EC42-A175-FD6C71E045DF}" type="presParOf" srcId="{72967F1C-7616-4B46-BD92-414F6432F778}" destId="{76154DDB-DE60-644A-B4C4-A2D850344155}" srcOrd="1" destOrd="0" presId="urn:microsoft.com/office/officeart/2017/3/layout/DropPinTimeline"/>
    <dgm:cxn modelId="{A51FE5E3-EFAD-BC41-9067-EB76409B8607}" type="presParOf" srcId="{76154DDB-DE60-644A-B4C4-A2D850344155}" destId="{BB19CBA5-CCAD-3B4C-A212-4EF5122C1046}" srcOrd="0" destOrd="0" presId="urn:microsoft.com/office/officeart/2017/3/layout/DropPinTimeline"/>
    <dgm:cxn modelId="{FC6FC8AB-0BC5-EA41-8E45-47DE36BC437E}" type="presParOf" srcId="{76154DDB-DE60-644A-B4C4-A2D850344155}" destId="{225DB020-F351-F94D-A2A3-2E83366A3841}" srcOrd="1" destOrd="0" presId="urn:microsoft.com/office/officeart/2017/3/layout/DropPinTimeline"/>
    <dgm:cxn modelId="{6F4862A0-E764-0541-A749-E1CF30D93119}" type="presParOf" srcId="{72967F1C-7616-4B46-BD92-414F6432F778}" destId="{1968B575-5F20-5E4E-BF5C-7C05BD19A0EF}" srcOrd="2" destOrd="0" presId="urn:microsoft.com/office/officeart/2017/3/layout/DropPinTimeline"/>
    <dgm:cxn modelId="{A21ECEB0-1850-A247-A82A-CD7FAB659439}" type="presParOf" srcId="{72967F1C-7616-4B46-BD92-414F6432F778}" destId="{9C0C2C22-B302-0E4D-9864-94C917FC58C3}" srcOrd="3" destOrd="0" presId="urn:microsoft.com/office/officeart/2017/3/layout/DropPinTimeline"/>
    <dgm:cxn modelId="{8CD9BFC6-90DD-D74F-A2C5-E72977D90EC9}" type="presParOf" srcId="{72967F1C-7616-4B46-BD92-414F6432F778}" destId="{3B4760C6-6393-3B41-821B-79596FA98305}" srcOrd="4" destOrd="0" presId="urn:microsoft.com/office/officeart/2017/3/layout/DropPinTimeline"/>
    <dgm:cxn modelId="{316924DD-1431-8749-AA24-77FED73937DE}" type="presParOf" srcId="{72967F1C-7616-4B46-BD92-414F6432F778}" destId="{6BBCBC28-AD69-F843-98C9-8CB7CA184326}" srcOrd="5" destOrd="0" presId="urn:microsoft.com/office/officeart/2017/3/layout/DropPinTimeline"/>
    <dgm:cxn modelId="{7365FAB7-5D74-004C-B043-1BDCAF08C7D0}" type="presParOf" srcId="{D021C102-176F-2549-8811-D7D00FF0363D}" destId="{DF3C8DE3-CBB5-CF4D-9E13-44C193F2107F}" srcOrd="3" destOrd="0" presId="urn:microsoft.com/office/officeart/2017/3/layout/DropPinTimeline"/>
    <dgm:cxn modelId="{C5B43F03-9D12-B04C-97F4-5DF4582909FE}" type="presParOf" srcId="{D021C102-176F-2549-8811-D7D00FF0363D}" destId="{21A46A45-4FD4-D741-A036-15C5EB552625}" srcOrd="4" destOrd="0" presId="urn:microsoft.com/office/officeart/2017/3/layout/DropPinTimeline"/>
    <dgm:cxn modelId="{F2482868-BCF0-094A-99A2-593DA9055D0C}" type="presParOf" srcId="{21A46A45-4FD4-D741-A036-15C5EB552625}" destId="{3DCEE7DF-CC23-2C4A-B06C-CE026E82CD29}" srcOrd="0" destOrd="0" presId="urn:microsoft.com/office/officeart/2017/3/layout/DropPinTimeline"/>
    <dgm:cxn modelId="{11631067-112C-A54F-BA1A-8A9D000DCFA8}" type="presParOf" srcId="{21A46A45-4FD4-D741-A036-15C5EB552625}" destId="{35835D4C-BB03-6847-AA2A-8FC41911ABB5}" srcOrd="1" destOrd="0" presId="urn:microsoft.com/office/officeart/2017/3/layout/DropPinTimeline"/>
    <dgm:cxn modelId="{044F2B59-36D8-434C-A56D-C9E6D266939C}" type="presParOf" srcId="{35835D4C-BB03-6847-AA2A-8FC41911ABB5}" destId="{4D490483-584B-BB48-B602-21F11746B182}" srcOrd="0" destOrd="0" presId="urn:microsoft.com/office/officeart/2017/3/layout/DropPinTimeline"/>
    <dgm:cxn modelId="{75D03301-BF13-7840-B6EA-3CB70A996842}" type="presParOf" srcId="{35835D4C-BB03-6847-AA2A-8FC41911ABB5}" destId="{5430944B-2AB5-794A-85F2-611AEDFC4015}" srcOrd="1" destOrd="0" presId="urn:microsoft.com/office/officeart/2017/3/layout/DropPinTimeline"/>
    <dgm:cxn modelId="{BE96419D-F6B2-784C-8BBE-FBC5F37C1E90}" type="presParOf" srcId="{21A46A45-4FD4-D741-A036-15C5EB552625}" destId="{DFB43EBC-7226-AB4E-8A31-FBEC1999F1D4}" srcOrd="2" destOrd="0" presId="urn:microsoft.com/office/officeart/2017/3/layout/DropPinTimeline"/>
    <dgm:cxn modelId="{0A5E84C0-57CE-7042-BFC0-B8E69B017B1E}" type="presParOf" srcId="{21A46A45-4FD4-D741-A036-15C5EB552625}" destId="{CCFB21F6-7939-6944-8608-A5C2F8EE068D}" srcOrd="3" destOrd="0" presId="urn:microsoft.com/office/officeart/2017/3/layout/DropPinTimeline"/>
    <dgm:cxn modelId="{F89182A6-BB90-7943-85BD-37CCB747FD98}" type="presParOf" srcId="{21A46A45-4FD4-D741-A036-15C5EB552625}" destId="{AD543656-7B3D-FC47-8CA1-B44525F598E9}" srcOrd="4" destOrd="0" presId="urn:microsoft.com/office/officeart/2017/3/layout/DropPinTimeline"/>
    <dgm:cxn modelId="{9B27B3A0-B2EA-CB46-AEEB-32BD7A154BB6}" type="presParOf" srcId="{21A46A45-4FD4-D741-A036-15C5EB552625}" destId="{A40DD77F-E175-D845-A3EF-4A1DC4BC5A72}"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DA351F-4DFF-4A2F-BB6D-C6213A5402A1}" type="doc">
      <dgm:prSet loTypeId="urn:microsoft.com/office/officeart/2005/8/layout/hierarchy2" loCatId="hierarchy" qsTypeId="urn:microsoft.com/office/officeart/2005/8/quickstyle/simple4" qsCatId="simple" csTypeId="urn:microsoft.com/office/officeart/2005/8/colors/colorful1" csCatId="colorful" phldr="1"/>
      <dgm:spPr/>
      <dgm:t>
        <a:bodyPr/>
        <a:lstStyle/>
        <a:p>
          <a:endParaRPr lang="en-US"/>
        </a:p>
      </dgm:t>
    </dgm:pt>
    <dgm:pt modelId="{505B67C8-357E-4147-AD9C-A58612818099}">
      <dgm:prSet/>
      <dgm:spPr/>
      <dgm:t>
        <a:bodyPr/>
        <a:lstStyle/>
        <a:p>
          <a:r>
            <a:rPr lang="en-GB"/>
            <a:t>Exploitation of young athletes (especially footballers) </a:t>
          </a:r>
          <a:endParaRPr lang="en-US"/>
        </a:p>
      </dgm:t>
    </dgm:pt>
    <dgm:pt modelId="{691DC392-D42E-40C9-A797-047006EF102E}" type="parTrans" cxnId="{F80131C3-5460-430A-8436-07A939E5B753}">
      <dgm:prSet/>
      <dgm:spPr/>
      <dgm:t>
        <a:bodyPr/>
        <a:lstStyle/>
        <a:p>
          <a:endParaRPr lang="en-US"/>
        </a:p>
      </dgm:t>
    </dgm:pt>
    <dgm:pt modelId="{DFABD3D4-067F-42AD-A231-27915503C5E9}" type="sibTrans" cxnId="{F80131C3-5460-430A-8436-07A939E5B753}">
      <dgm:prSet/>
      <dgm:spPr/>
      <dgm:t>
        <a:bodyPr/>
        <a:lstStyle/>
        <a:p>
          <a:endParaRPr lang="en-US"/>
        </a:p>
      </dgm:t>
    </dgm:pt>
    <dgm:pt modelId="{04B8BBB6-A05B-4B1F-A237-A00794CB664F}">
      <dgm:prSet/>
      <dgm:spPr/>
      <dgm:t>
        <a:bodyPr/>
        <a:lstStyle/>
        <a:p>
          <a:r>
            <a:rPr lang="en-GB" dirty="0"/>
            <a:t>Abandon of children not selected for competitions in a foreign country</a:t>
          </a:r>
          <a:endParaRPr lang="en-US" dirty="0"/>
        </a:p>
      </dgm:t>
    </dgm:pt>
    <dgm:pt modelId="{F6630C21-8035-4292-88D3-A5280383452B}" type="parTrans" cxnId="{E73BAD98-4B85-49AC-BEE3-8DFD99342533}">
      <dgm:prSet/>
      <dgm:spPr/>
      <dgm:t>
        <a:bodyPr/>
        <a:lstStyle/>
        <a:p>
          <a:endParaRPr lang="en-US"/>
        </a:p>
      </dgm:t>
    </dgm:pt>
    <dgm:pt modelId="{952B64D9-90BB-41E4-B447-EDA7FAF39E1A}" type="sibTrans" cxnId="{E73BAD98-4B85-49AC-BEE3-8DFD99342533}">
      <dgm:prSet/>
      <dgm:spPr/>
      <dgm:t>
        <a:bodyPr/>
        <a:lstStyle/>
        <a:p>
          <a:endParaRPr lang="en-US"/>
        </a:p>
      </dgm:t>
    </dgm:pt>
    <dgm:pt modelId="{7595A982-500F-4ED2-AC02-A54DF6C161F5}">
      <dgm:prSet/>
      <dgm:spPr/>
      <dgm:t>
        <a:bodyPr/>
        <a:lstStyle/>
        <a:p>
          <a:r>
            <a:rPr lang="en-GB" dirty="0"/>
            <a:t>Sexual abuse and harassment of minors in sport</a:t>
          </a:r>
          <a:endParaRPr lang="en-US" dirty="0"/>
        </a:p>
      </dgm:t>
    </dgm:pt>
    <dgm:pt modelId="{EA1DF447-5F45-4BC5-A8EA-D45D6FB2DF06}" type="parTrans" cxnId="{825871B5-0037-438B-B357-B4BF235694DC}">
      <dgm:prSet/>
      <dgm:spPr/>
      <dgm:t>
        <a:bodyPr/>
        <a:lstStyle/>
        <a:p>
          <a:endParaRPr lang="en-US"/>
        </a:p>
      </dgm:t>
    </dgm:pt>
    <dgm:pt modelId="{8A7914D9-5ABE-4AD7-9896-2140387E6D41}" type="sibTrans" cxnId="{825871B5-0037-438B-B357-B4BF235694DC}">
      <dgm:prSet/>
      <dgm:spPr/>
      <dgm:t>
        <a:bodyPr/>
        <a:lstStyle/>
        <a:p>
          <a:endParaRPr lang="en-US"/>
        </a:p>
      </dgm:t>
    </dgm:pt>
    <dgm:pt modelId="{91514645-3455-4B5D-8C16-283B46AE9362}">
      <dgm:prSet/>
      <dgm:spPr/>
      <dgm:t>
        <a:bodyPr/>
        <a:lstStyle/>
        <a:p>
          <a:r>
            <a:rPr lang="en-GB"/>
            <a:t>Cooperation among Member States and Sports Governing Organisations (SGOs) :  </a:t>
          </a:r>
          <a:endParaRPr lang="en-US"/>
        </a:p>
      </dgm:t>
    </dgm:pt>
    <dgm:pt modelId="{71C8E2F4-3A92-4236-B997-01F6E261161A}" type="parTrans" cxnId="{2800B756-D0A1-44A4-86C9-D6DB3986054F}">
      <dgm:prSet/>
      <dgm:spPr/>
      <dgm:t>
        <a:bodyPr/>
        <a:lstStyle/>
        <a:p>
          <a:endParaRPr lang="en-US"/>
        </a:p>
      </dgm:t>
    </dgm:pt>
    <dgm:pt modelId="{E360B40A-30A8-45D3-A12A-25BB4229C50C}" type="sibTrans" cxnId="{2800B756-D0A1-44A4-86C9-D6DB3986054F}">
      <dgm:prSet/>
      <dgm:spPr/>
      <dgm:t>
        <a:bodyPr/>
        <a:lstStyle/>
        <a:p>
          <a:endParaRPr lang="en-US"/>
        </a:p>
      </dgm:t>
    </dgm:pt>
    <dgm:pt modelId="{3FA5F286-EB9C-4235-87ED-01119EE79D4D}">
      <dgm:prSet/>
      <dgm:spPr/>
      <dgm:t>
        <a:bodyPr/>
        <a:lstStyle/>
        <a:p>
          <a:r>
            <a:rPr lang="en-GB" dirty="0"/>
            <a:t>Dissemination of existing legislation</a:t>
          </a:r>
          <a:endParaRPr lang="en-US" dirty="0"/>
        </a:p>
      </dgm:t>
    </dgm:pt>
    <dgm:pt modelId="{CFF1F564-10B6-4674-BD10-FEABD5341358}" type="parTrans" cxnId="{CDF51734-C7E8-4A02-B3AC-31E3D0D3185E}">
      <dgm:prSet/>
      <dgm:spPr/>
      <dgm:t>
        <a:bodyPr/>
        <a:lstStyle/>
        <a:p>
          <a:endParaRPr lang="en-US"/>
        </a:p>
      </dgm:t>
    </dgm:pt>
    <dgm:pt modelId="{DC6B84A8-9172-47C4-A4FB-9007C1C1DFF9}" type="sibTrans" cxnId="{CDF51734-C7E8-4A02-B3AC-31E3D0D3185E}">
      <dgm:prSet/>
      <dgm:spPr/>
      <dgm:t>
        <a:bodyPr/>
        <a:lstStyle/>
        <a:p>
          <a:endParaRPr lang="en-US"/>
        </a:p>
      </dgm:t>
    </dgm:pt>
    <dgm:pt modelId="{5C0F51AA-43BC-4533-9F4D-AF1DCBC75FE0}">
      <dgm:prSet/>
      <dgm:spPr/>
      <dgm:t>
        <a:bodyPr/>
        <a:lstStyle/>
        <a:p>
          <a:r>
            <a:rPr lang="en-GB" dirty="0"/>
            <a:t>Establishment of minimum standards and exchange of best practices</a:t>
          </a:r>
          <a:endParaRPr lang="en-US" dirty="0"/>
        </a:p>
      </dgm:t>
    </dgm:pt>
    <dgm:pt modelId="{70FF0684-E4BD-459F-9CC0-E8D273F47A84}" type="parTrans" cxnId="{41AD3497-11EA-43C4-882E-54C7BD16663E}">
      <dgm:prSet/>
      <dgm:spPr/>
      <dgm:t>
        <a:bodyPr/>
        <a:lstStyle/>
        <a:p>
          <a:endParaRPr lang="en-US"/>
        </a:p>
      </dgm:t>
    </dgm:pt>
    <dgm:pt modelId="{7EA1D178-5A47-4BC9-AD28-691DD3FA3F16}" type="sibTrans" cxnId="{41AD3497-11EA-43C4-882E-54C7BD16663E}">
      <dgm:prSet/>
      <dgm:spPr/>
      <dgm:t>
        <a:bodyPr/>
        <a:lstStyle/>
        <a:p>
          <a:endParaRPr lang="en-US"/>
        </a:p>
      </dgm:t>
    </dgm:pt>
    <dgm:pt modelId="{7CE65332-9810-554D-87F6-8105707F7141}" type="pres">
      <dgm:prSet presAssocID="{B7DA351F-4DFF-4A2F-BB6D-C6213A5402A1}" presName="diagram" presStyleCnt="0">
        <dgm:presLayoutVars>
          <dgm:chPref val="1"/>
          <dgm:dir/>
          <dgm:animOne val="branch"/>
          <dgm:animLvl val="lvl"/>
          <dgm:resizeHandles val="exact"/>
        </dgm:presLayoutVars>
      </dgm:prSet>
      <dgm:spPr/>
    </dgm:pt>
    <dgm:pt modelId="{774A5D77-451E-5B49-AE9E-306DFCAD37B5}" type="pres">
      <dgm:prSet presAssocID="{505B67C8-357E-4147-AD9C-A58612818099}" presName="root1" presStyleCnt="0"/>
      <dgm:spPr/>
    </dgm:pt>
    <dgm:pt modelId="{B787FDD1-456A-3E49-A9DF-66272D62CF56}" type="pres">
      <dgm:prSet presAssocID="{505B67C8-357E-4147-AD9C-A58612818099}" presName="LevelOneTextNode" presStyleLbl="node0" presStyleIdx="0" presStyleCnt="4">
        <dgm:presLayoutVars>
          <dgm:chPref val="3"/>
        </dgm:presLayoutVars>
      </dgm:prSet>
      <dgm:spPr/>
    </dgm:pt>
    <dgm:pt modelId="{CFD09923-48CA-4D48-B361-2CCA0D15C426}" type="pres">
      <dgm:prSet presAssocID="{505B67C8-357E-4147-AD9C-A58612818099}" presName="level2hierChild" presStyleCnt="0"/>
      <dgm:spPr/>
    </dgm:pt>
    <dgm:pt modelId="{B487FC9D-F6CA-FC4E-84E1-8482739F4F04}" type="pres">
      <dgm:prSet presAssocID="{04B8BBB6-A05B-4B1F-A237-A00794CB664F}" presName="root1" presStyleCnt="0"/>
      <dgm:spPr/>
    </dgm:pt>
    <dgm:pt modelId="{A99A0292-09BE-784E-A9E8-97DE7F081A1A}" type="pres">
      <dgm:prSet presAssocID="{04B8BBB6-A05B-4B1F-A237-A00794CB664F}" presName="LevelOneTextNode" presStyleLbl="node0" presStyleIdx="1" presStyleCnt="4">
        <dgm:presLayoutVars>
          <dgm:chPref val="3"/>
        </dgm:presLayoutVars>
      </dgm:prSet>
      <dgm:spPr/>
    </dgm:pt>
    <dgm:pt modelId="{A4820030-F6FC-1244-9FC8-3015E9441CD8}" type="pres">
      <dgm:prSet presAssocID="{04B8BBB6-A05B-4B1F-A237-A00794CB664F}" presName="level2hierChild" presStyleCnt="0"/>
      <dgm:spPr/>
    </dgm:pt>
    <dgm:pt modelId="{6CFA44A9-71D9-5C46-BE71-8536CCFEC48B}" type="pres">
      <dgm:prSet presAssocID="{7595A982-500F-4ED2-AC02-A54DF6C161F5}" presName="root1" presStyleCnt="0"/>
      <dgm:spPr/>
    </dgm:pt>
    <dgm:pt modelId="{3A5392DD-819C-1941-9E11-3BCE6882A34D}" type="pres">
      <dgm:prSet presAssocID="{7595A982-500F-4ED2-AC02-A54DF6C161F5}" presName="LevelOneTextNode" presStyleLbl="node0" presStyleIdx="2" presStyleCnt="4">
        <dgm:presLayoutVars>
          <dgm:chPref val="3"/>
        </dgm:presLayoutVars>
      </dgm:prSet>
      <dgm:spPr/>
    </dgm:pt>
    <dgm:pt modelId="{8D80B8FA-0B8E-0544-BCD1-C98F3767DFE6}" type="pres">
      <dgm:prSet presAssocID="{7595A982-500F-4ED2-AC02-A54DF6C161F5}" presName="level2hierChild" presStyleCnt="0"/>
      <dgm:spPr/>
    </dgm:pt>
    <dgm:pt modelId="{B1EA60C6-5750-A945-A025-75046CF1F06A}" type="pres">
      <dgm:prSet presAssocID="{91514645-3455-4B5D-8C16-283B46AE9362}" presName="root1" presStyleCnt="0"/>
      <dgm:spPr/>
    </dgm:pt>
    <dgm:pt modelId="{8D0BBB33-8279-9443-A019-51BCED15DD0A}" type="pres">
      <dgm:prSet presAssocID="{91514645-3455-4B5D-8C16-283B46AE9362}" presName="LevelOneTextNode" presStyleLbl="node0" presStyleIdx="3" presStyleCnt="4">
        <dgm:presLayoutVars>
          <dgm:chPref val="3"/>
        </dgm:presLayoutVars>
      </dgm:prSet>
      <dgm:spPr/>
    </dgm:pt>
    <dgm:pt modelId="{B22FAB38-30CF-684B-A34D-933038E38E17}" type="pres">
      <dgm:prSet presAssocID="{91514645-3455-4B5D-8C16-283B46AE9362}" presName="level2hierChild" presStyleCnt="0"/>
      <dgm:spPr/>
    </dgm:pt>
    <dgm:pt modelId="{58D596BB-AC24-264A-9E10-4FBFFE8A0671}" type="pres">
      <dgm:prSet presAssocID="{CFF1F564-10B6-4674-BD10-FEABD5341358}" presName="conn2-1" presStyleLbl="parChTrans1D2" presStyleIdx="0" presStyleCnt="2"/>
      <dgm:spPr/>
    </dgm:pt>
    <dgm:pt modelId="{B641C869-BA2C-9644-AA2A-EB1F3D289CD4}" type="pres">
      <dgm:prSet presAssocID="{CFF1F564-10B6-4674-BD10-FEABD5341358}" presName="connTx" presStyleLbl="parChTrans1D2" presStyleIdx="0" presStyleCnt="2"/>
      <dgm:spPr/>
    </dgm:pt>
    <dgm:pt modelId="{B3A19E6D-7434-3544-85DB-7463820B3261}" type="pres">
      <dgm:prSet presAssocID="{3FA5F286-EB9C-4235-87ED-01119EE79D4D}" presName="root2" presStyleCnt="0"/>
      <dgm:spPr/>
    </dgm:pt>
    <dgm:pt modelId="{C4ED18AB-8B82-9B40-88A1-4D55B2C37FFD}" type="pres">
      <dgm:prSet presAssocID="{3FA5F286-EB9C-4235-87ED-01119EE79D4D}" presName="LevelTwoTextNode" presStyleLbl="node2" presStyleIdx="0" presStyleCnt="2">
        <dgm:presLayoutVars>
          <dgm:chPref val="3"/>
        </dgm:presLayoutVars>
      </dgm:prSet>
      <dgm:spPr/>
    </dgm:pt>
    <dgm:pt modelId="{01319DD7-14C1-154A-8CF4-174D99ECA213}" type="pres">
      <dgm:prSet presAssocID="{3FA5F286-EB9C-4235-87ED-01119EE79D4D}" presName="level3hierChild" presStyleCnt="0"/>
      <dgm:spPr/>
    </dgm:pt>
    <dgm:pt modelId="{4F97C383-C1C1-3D4B-8111-B48DF335ACD2}" type="pres">
      <dgm:prSet presAssocID="{70FF0684-E4BD-459F-9CC0-E8D273F47A84}" presName="conn2-1" presStyleLbl="parChTrans1D2" presStyleIdx="1" presStyleCnt="2"/>
      <dgm:spPr/>
    </dgm:pt>
    <dgm:pt modelId="{1CFFD8A0-85CD-F344-9C7F-0C5788BD05A5}" type="pres">
      <dgm:prSet presAssocID="{70FF0684-E4BD-459F-9CC0-E8D273F47A84}" presName="connTx" presStyleLbl="parChTrans1D2" presStyleIdx="1" presStyleCnt="2"/>
      <dgm:spPr/>
    </dgm:pt>
    <dgm:pt modelId="{CFDF93C6-57E0-2140-A901-AA68A4C773CA}" type="pres">
      <dgm:prSet presAssocID="{5C0F51AA-43BC-4533-9F4D-AF1DCBC75FE0}" presName="root2" presStyleCnt="0"/>
      <dgm:spPr/>
    </dgm:pt>
    <dgm:pt modelId="{006BC991-7BD0-1647-AD9A-33B49915DEB6}" type="pres">
      <dgm:prSet presAssocID="{5C0F51AA-43BC-4533-9F4D-AF1DCBC75FE0}" presName="LevelTwoTextNode" presStyleLbl="node2" presStyleIdx="1" presStyleCnt="2">
        <dgm:presLayoutVars>
          <dgm:chPref val="3"/>
        </dgm:presLayoutVars>
      </dgm:prSet>
      <dgm:spPr/>
    </dgm:pt>
    <dgm:pt modelId="{BE93AEC7-755B-754C-82D8-F31B350EC688}" type="pres">
      <dgm:prSet presAssocID="{5C0F51AA-43BC-4533-9F4D-AF1DCBC75FE0}" presName="level3hierChild" presStyleCnt="0"/>
      <dgm:spPr/>
    </dgm:pt>
  </dgm:ptLst>
  <dgm:cxnLst>
    <dgm:cxn modelId="{CDF51734-C7E8-4A02-B3AC-31E3D0D3185E}" srcId="{91514645-3455-4B5D-8C16-283B46AE9362}" destId="{3FA5F286-EB9C-4235-87ED-01119EE79D4D}" srcOrd="0" destOrd="0" parTransId="{CFF1F564-10B6-4674-BD10-FEABD5341358}" sibTransId="{DC6B84A8-9172-47C4-A4FB-9007C1C1DFF9}"/>
    <dgm:cxn modelId="{B580CE41-6CD3-D74B-84F2-0F5A585469DA}" type="presOf" srcId="{70FF0684-E4BD-459F-9CC0-E8D273F47A84}" destId="{1CFFD8A0-85CD-F344-9C7F-0C5788BD05A5}" srcOrd="1" destOrd="0" presId="urn:microsoft.com/office/officeart/2005/8/layout/hierarchy2"/>
    <dgm:cxn modelId="{D06D9A42-A4C0-D54F-9771-DDE0602FF6FE}" type="presOf" srcId="{CFF1F564-10B6-4674-BD10-FEABD5341358}" destId="{B641C869-BA2C-9644-AA2A-EB1F3D289CD4}" srcOrd="1" destOrd="0" presId="urn:microsoft.com/office/officeart/2005/8/layout/hierarchy2"/>
    <dgm:cxn modelId="{2800B756-D0A1-44A4-86C9-D6DB3986054F}" srcId="{B7DA351F-4DFF-4A2F-BB6D-C6213A5402A1}" destId="{91514645-3455-4B5D-8C16-283B46AE9362}" srcOrd="3" destOrd="0" parTransId="{71C8E2F4-3A92-4236-B997-01F6E261161A}" sibTransId="{E360B40A-30A8-45D3-A12A-25BB4229C50C}"/>
    <dgm:cxn modelId="{988E9560-2E8F-0443-8246-2B65D815F7B2}" type="presOf" srcId="{7595A982-500F-4ED2-AC02-A54DF6C161F5}" destId="{3A5392DD-819C-1941-9E11-3BCE6882A34D}" srcOrd="0" destOrd="0" presId="urn:microsoft.com/office/officeart/2005/8/layout/hierarchy2"/>
    <dgm:cxn modelId="{0C790163-8B87-2F4A-9C1A-7B1D7B21B5E7}" type="presOf" srcId="{3FA5F286-EB9C-4235-87ED-01119EE79D4D}" destId="{C4ED18AB-8B82-9B40-88A1-4D55B2C37FFD}" srcOrd="0" destOrd="0" presId="urn:microsoft.com/office/officeart/2005/8/layout/hierarchy2"/>
    <dgm:cxn modelId="{AF5F3970-B7C8-3242-B28C-D9105B83C928}" type="presOf" srcId="{70FF0684-E4BD-459F-9CC0-E8D273F47A84}" destId="{4F97C383-C1C1-3D4B-8111-B48DF335ACD2}" srcOrd="0" destOrd="0" presId="urn:microsoft.com/office/officeart/2005/8/layout/hierarchy2"/>
    <dgm:cxn modelId="{EFBCBB78-56B4-2E42-A2CE-585A584067D4}" type="presOf" srcId="{505B67C8-357E-4147-AD9C-A58612818099}" destId="{B787FDD1-456A-3E49-A9DF-66272D62CF56}" srcOrd="0" destOrd="0" presId="urn:microsoft.com/office/officeart/2005/8/layout/hierarchy2"/>
    <dgm:cxn modelId="{41AD3497-11EA-43C4-882E-54C7BD16663E}" srcId="{91514645-3455-4B5D-8C16-283B46AE9362}" destId="{5C0F51AA-43BC-4533-9F4D-AF1DCBC75FE0}" srcOrd="1" destOrd="0" parTransId="{70FF0684-E4BD-459F-9CC0-E8D273F47A84}" sibTransId="{7EA1D178-5A47-4BC9-AD28-691DD3FA3F16}"/>
    <dgm:cxn modelId="{E73BAD98-4B85-49AC-BEE3-8DFD99342533}" srcId="{B7DA351F-4DFF-4A2F-BB6D-C6213A5402A1}" destId="{04B8BBB6-A05B-4B1F-A237-A00794CB664F}" srcOrd="1" destOrd="0" parTransId="{F6630C21-8035-4292-88D3-A5280383452B}" sibTransId="{952B64D9-90BB-41E4-B447-EDA7FAF39E1A}"/>
    <dgm:cxn modelId="{79B2609D-8135-6943-B656-AF428EDEE5E2}" type="presOf" srcId="{91514645-3455-4B5D-8C16-283B46AE9362}" destId="{8D0BBB33-8279-9443-A019-51BCED15DD0A}" srcOrd="0" destOrd="0" presId="urn:microsoft.com/office/officeart/2005/8/layout/hierarchy2"/>
    <dgm:cxn modelId="{825871B5-0037-438B-B357-B4BF235694DC}" srcId="{B7DA351F-4DFF-4A2F-BB6D-C6213A5402A1}" destId="{7595A982-500F-4ED2-AC02-A54DF6C161F5}" srcOrd="2" destOrd="0" parTransId="{EA1DF447-5F45-4BC5-A8EA-D45D6FB2DF06}" sibTransId="{8A7914D9-5ABE-4AD7-9896-2140387E6D41}"/>
    <dgm:cxn modelId="{7675B8B5-6012-364C-884D-5A1A78B74B7A}" type="presOf" srcId="{5C0F51AA-43BC-4533-9F4D-AF1DCBC75FE0}" destId="{006BC991-7BD0-1647-AD9A-33B49915DEB6}" srcOrd="0" destOrd="0" presId="urn:microsoft.com/office/officeart/2005/8/layout/hierarchy2"/>
    <dgm:cxn modelId="{9B3254BA-B4A8-794A-ABDF-C7723D957213}" type="presOf" srcId="{04B8BBB6-A05B-4B1F-A237-A00794CB664F}" destId="{A99A0292-09BE-784E-A9E8-97DE7F081A1A}" srcOrd="0" destOrd="0" presId="urn:microsoft.com/office/officeart/2005/8/layout/hierarchy2"/>
    <dgm:cxn modelId="{F80131C3-5460-430A-8436-07A939E5B753}" srcId="{B7DA351F-4DFF-4A2F-BB6D-C6213A5402A1}" destId="{505B67C8-357E-4147-AD9C-A58612818099}" srcOrd="0" destOrd="0" parTransId="{691DC392-D42E-40C9-A797-047006EF102E}" sibTransId="{DFABD3D4-067F-42AD-A231-27915503C5E9}"/>
    <dgm:cxn modelId="{A6899EC9-65F5-D248-B207-CB4190F667F5}" type="presOf" srcId="{B7DA351F-4DFF-4A2F-BB6D-C6213A5402A1}" destId="{7CE65332-9810-554D-87F6-8105707F7141}" srcOrd="0" destOrd="0" presId="urn:microsoft.com/office/officeart/2005/8/layout/hierarchy2"/>
    <dgm:cxn modelId="{D94D7EE2-930D-6140-8A68-78AB7C5B6768}" type="presOf" srcId="{CFF1F564-10B6-4674-BD10-FEABD5341358}" destId="{58D596BB-AC24-264A-9E10-4FBFFE8A0671}" srcOrd="0" destOrd="0" presId="urn:microsoft.com/office/officeart/2005/8/layout/hierarchy2"/>
    <dgm:cxn modelId="{5844E28F-A715-BD4C-9416-9F3F5CA29016}" type="presParOf" srcId="{7CE65332-9810-554D-87F6-8105707F7141}" destId="{774A5D77-451E-5B49-AE9E-306DFCAD37B5}" srcOrd="0" destOrd="0" presId="urn:microsoft.com/office/officeart/2005/8/layout/hierarchy2"/>
    <dgm:cxn modelId="{F5DED328-C452-554A-992D-D9AA8AA97F0F}" type="presParOf" srcId="{774A5D77-451E-5B49-AE9E-306DFCAD37B5}" destId="{B787FDD1-456A-3E49-A9DF-66272D62CF56}" srcOrd="0" destOrd="0" presId="urn:microsoft.com/office/officeart/2005/8/layout/hierarchy2"/>
    <dgm:cxn modelId="{D514F17B-C56D-684B-A996-94AEF248B9AD}" type="presParOf" srcId="{774A5D77-451E-5B49-AE9E-306DFCAD37B5}" destId="{CFD09923-48CA-4D48-B361-2CCA0D15C426}" srcOrd="1" destOrd="0" presId="urn:microsoft.com/office/officeart/2005/8/layout/hierarchy2"/>
    <dgm:cxn modelId="{AC3ABED7-B709-1A4E-AC8A-6AE39AFAF9CD}" type="presParOf" srcId="{7CE65332-9810-554D-87F6-8105707F7141}" destId="{B487FC9D-F6CA-FC4E-84E1-8482739F4F04}" srcOrd="1" destOrd="0" presId="urn:microsoft.com/office/officeart/2005/8/layout/hierarchy2"/>
    <dgm:cxn modelId="{B8E8F6BC-A7E6-AD4E-A193-65CDC56DDFE6}" type="presParOf" srcId="{B487FC9D-F6CA-FC4E-84E1-8482739F4F04}" destId="{A99A0292-09BE-784E-A9E8-97DE7F081A1A}" srcOrd="0" destOrd="0" presId="urn:microsoft.com/office/officeart/2005/8/layout/hierarchy2"/>
    <dgm:cxn modelId="{61CE053D-DE49-6E41-95D1-32056CF626AB}" type="presParOf" srcId="{B487FC9D-F6CA-FC4E-84E1-8482739F4F04}" destId="{A4820030-F6FC-1244-9FC8-3015E9441CD8}" srcOrd="1" destOrd="0" presId="urn:microsoft.com/office/officeart/2005/8/layout/hierarchy2"/>
    <dgm:cxn modelId="{B5EE49F6-6F88-6646-9849-32EA0207D848}" type="presParOf" srcId="{7CE65332-9810-554D-87F6-8105707F7141}" destId="{6CFA44A9-71D9-5C46-BE71-8536CCFEC48B}" srcOrd="2" destOrd="0" presId="urn:microsoft.com/office/officeart/2005/8/layout/hierarchy2"/>
    <dgm:cxn modelId="{0ADFB251-107D-2145-A435-DA09A9023C55}" type="presParOf" srcId="{6CFA44A9-71D9-5C46-BE71-8536CCFEC48B}" destId="{3A5392DD-819C-1941-9E11-3BCE6882A34D}" srcOrd="0" destOrd="0" presId="urn:microsoft.com/office/officeart/2005/8/layout/hierarchy2"/>
    <dgm:cxn modelId="{F94BDE33-47CA-A847-88F3-1F73853257DE}" type="presParOf" srcId="{6CFA44A9-71D9-5C46-BE71-8536CCFEC48B}" destId="{8D80B8FA-0B8E-0544-BCD1-C98F3767DFE6}" srcOrd="1" destOrd="0" presId="urn:microsoft.com/office/officeart/2005/8/layout/hierarchy2"/>
    <dgm:cxn modelId="{44916AF0-0210-A148-B335-273AD95C215F}" type="presParOf" srcId="{7CE65332-9810-554D-87F6-8105707F7141}" destId="{B1EA60C6-5750-A945-A025-75046CF1F06A}" srcOrd="3" destOrd="0" presId="urn:microsoft.com/office/officeart/2005/8/layout/hierarchy2"/>
    <dgm:cxn modelId="{3A260D1E-A3B9-2E46-8AEB-6C43870C89A7}" type="presParOf" srcId="{B1EA60C6-5750-A945-A025-75046CF1F06A}" destId="{8D0BBB33-8279-9443-A019-51BCED15DD0A}" srcOrd="0" destOrd="0" presId="urn:microsoft.com/office/officeart/2005/8/layout/hierarchy2"/>
    <dgm:cxn modelId="{B2433A16-3B8C-B249-9C1B-513FD6E8FEF6}" type="presParOf" srcId="{B1EA60C6-5750-A945-A025-75046CF1F06A}" destId="{B22FAB38-30CF-684B-A34D-933038E38E17}" srcOrd="1" destOrd="0" presId="urn:microsoft.com/office/officeart/2005/8/layout/hierarchy2"/>
    <dgm:cxn modelId="{4A71EBD7-13D2-F34E-B019-529A17D98E65}" type="presParOf" srcId="{B22FAB38-30CF-684B-A34D-933038E38E17}" destId="{58D596BB-AC24-264A-9E10-4FBFFE8A0671}" srcOrd="0" destOrd="0" presId="urn:microsoft.com/office/officeart/2005/8/layout/hierarchy2"/>
    <dgm:cxn modelId="{BEEF8D41-59CA-EB4B-87FB-1C5CEFC0007D}" type="presParOf" srcId="{58D596BB-AC24-264A-9E10-4FBFFE8A0671}" destId="{B641C869-BA2C-9644-AA2A-EB1F3D289CD4}" srcOrd="0" destOrd="0" presId="urn:microsoft.com/office/officeart/2005/8/layout/hierarchy2"/>
    <dgm:cxn modelId="{4AD99118-F504-C344-A57A-2DC1BE3015D9}" type="presParOf" srcId="{B22FAB38-30CF-684B-A34D-933038E38E17}" destId="{B3A19E6D-7434-3544-85DB-7463820B3261}" srcOrd="1" destOrd="0" presId="urn:microsoft.com/office/officeart/2005/8/layout/hierarchy2"/>
    <dgm:cxn modelId="{3233BB45-5590-8A43-853E-C5C737D2D8B9}" type="presParOf" srcId="{B3A19E6D-7434-3544-85DB-7463820B3261}" destId="{C4ED18AB-8B82-9B40-88A1-4D55B2C37FFD}" srcOrd="0" destOrd="0" presId="urn:microsoft.com/office/officeart/2005/8/layout/hierarchy2"/>
    <dgm:cxn modelId="{969F1020-FD2B-5146-B16E-E3E0641BF454}" type="presParOf" srcId="{B3A19E6D-7434-3544-85DB-7463820B3261}" destId="{01319DD7-14C1-154A-8CF4-174D99ECA213}" srcOrd="1" destOrd="0" presId="urn:microsoft.com/office/officeart/2005/8/layout/hierarchy2"/>
    <dgm:cxn modelId="{4FFD4ED1-D2AA-4B43-A3F4-08E2C2DDB4E0}" type="presParOf" srcId="{B22FAB38-30CF-684B-A34D-933038E38E17}" destId="{4F97C383-C1C1-3D4B-8111-B48DF335ACD2}" srcOrd="2" destOrd="0" presId="urn:microsoft.com/office/officeart/2005/8/layout/hierarchy2"/>
    <dgm:cxn modelId="{EDA4B88D-A77A-7447-BDDB-A773B82A3774}" type="presParOf" srcId="{4F97C383-C1C1-3D4B-8111-B48DF335ACD2}" destId="{1CFFD8A0-85CD-F344-9C7F-0C5788BD05A5}" srcOrd="0" destOrd="0" presId="urn:microsoft.com/office/officeart/2005/8/layout/hierarchy2"/>
    <dgm:cxn modelId="{7012C929-6ACD-CA48-B49E-CFB3509CB3C1}" type="presParOf" srcId="{B22FAB38-30CF-684B-A34D-933038E38E17}" destId="{CFDF93C6-57E0-2140-A901-AA68A4C773CA}" srcOrd="3" destOrd="0" presId="urn:microsoft.com/office/officeart/2005/8/layout/hierarchy2"/>
    <dgm:cxn modelId="{5D62BC69-A62C-C647-8987-C8A939129003}" type="presParOf" srcId="{CFDF93C6-57E0-2140-A901-AA68A4C773CA}" destId="{006BC991-7BD0-1647-AD9A-33B49915DEB6}" srcOrd="0" destOrd="0" presId="urn:microsoft.com/office/officeart/2005/8/layout/hierarchy2"/>
    <dgm:cxn modelId="{AC3E45F7-B270-3E46-B806-F7E8B2E20B9E}" type="presParOf" srcId="{CFDF93C6-57E0-2140-A901-AA68A4C773CA}" destId="{BE93AEC7-755B-754C-82D8-F31B350EC68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32C6D-E19B-8C4F-A44B-D6FF0C83F4F9}">
      <dsp:nvSpPr>
        <dsp:cNvPr id="0" name=""/>
        <dsp:cNvSpPr/>
      </dsp:nvSpPr>
      <dsp:spPr>
        <a:xfrm>
          <a:off x="418208" y="2017"/>
          <a:ext cx="1551291" cy="93077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b="1" kern="1200"/>
            <a:t>IOC</a:t>
          </a:r>
          <a:endParaRPr lang="en-US" sz="1200" kern="1200"/>
        </a:p>
      </dsp:txBody>
      <dsp:txXfrm>
        <a:off x="418208" y="2017"/>
        <a:ext cx="1551291" cy="930774"/>
      </dsp:txXfrm>
    </dsp:sp>
    <dsp:sp modelId="{A3D5A7BC-50B0-2848-9E64-03F4AFC93CE9}">
      <dsp:nvSpPr>
        <dsp:cNvPr id="0" name=""/>
        <dsp:cNvSpPr/>
      </dsp:nvSpPr>
      <dsp:spPr>
        <a:xfrm>
          <a:off x="2124629" y="2017"/>
          <a:ext cx="1551291" cy="930774"/>
        </a:xfrm>
        <a:prstGeom prst="rect">
          <a:avLst/>
        </a:prstGeom>
        <a:solidFill>
          <a:schemeClr val="accent2">
            <a:hueOff val="668789"/>
            <a:satOff val="-834"/>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kern="1200"/>
            <a:t>7 International Federations:</a:t>
          </a:r>
          <a:endParaRPr lang="en-US" sz="1200" kern="1200"/>
        </a:p>
      </dsp:txBody>
      <dsp:txXfrm>
        <a:off x="2124629" y="2017"/>
        <a:ext cx="1551291" cy="930774"/>
      </dsp:txXfrm>
    </dsp:sp>
    <dsp:sp modelId="{F7E7C805-AB29-DF45-81FE-B1BCF50BBBF0}">
      <dsp:nvSpPr>
        <dsp:cNvPr id="0" name=""/>
        <dsp:cNvSpPr/>
      </dsp:nvSpPr>
      <dsp:spPr>
        <a:xfrm>
          <a:off x="418208" y="1087920"/>
          <a:ext cx="1551291" cy="930774"/>
        </a:xfrm>
        <a:prstGeom prst="rect">
          <a:avLst/>
        </a:prstGeom>
        <a:solidFill>
          <a:schemeClr val="accent2">
            <a:hueOff val="1337577"/>
            <a:satOff val="-1668"/>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kern="1200"/>
            <a:t>FIFA – FIBA –FIVB –FIG – IBU –UEFA –World Rugby</a:t>
          </a:r>
          <a:endParaRPr lang="en-US" sz="1200" kern="1200"/>
        </a:p>
      </dsp:txBody>
      <dsp:txXfrm>
        <a:off x="418208" y="1087920"/>
        <a:ext cx="1551291" cy="930774"/>
      </dsp:txXfrm>
    </dsp:sp>
    <dsp:sp modelId="{4D16001D-DB81-E94D-87A3-C2596CE693AF}">
      <dsp:nvSpPr>
        <dsp:cNvPr id="0" name=""/>
        <dsp:cNvSpPr/>
      </dsp:nvSpPr>
      <dsp:spPr>
        <a:xfrm>
          <a:off x="2124629" y="1087920"/>
          <a:ext cx="1551291" cy="930774"/>
        </a:xfrm>
        <a:prstGeom prst="rect">
          <a:avLst/>
        </a:prstGeom>
        <a:solidFill>
          <a:schemeClr val="accent2">
            <a:hueOff val="2006366"/>
            <a:satOff val="-2502"/>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b="1" kern="1200"/>
            <a:t>10 Countries</a:t>
          </a:r>
          <a:endParaRPr lang="en-US" sz="1200" kern="1200"/>
        </a:p>
      </dsp:txBody>
      <dsp:txXfrm>
        <a:off x="2124629" y="1087920"/>
        <a:ext cx="1551291" cy="930774"/>
      </dsp:txXfrm>
    </dsp:sp>
    <dsp:sp modelId="{60450F63-0B59-A04F-82BC-DBB1D8522572}">
      <dsp:nvSpPr>
        <dsp:cNvPr id="0" name=""/>
        <dsp:cNvSpPr/>
      </dsp:nvSpPr>
      <dsp:spPr>
        <a:xfrm>
          <a:off x="418208" y="2173824"/>
          <a:ext cx="1551291" cy="930774"/>
        </a:xfrm>
        <a:prstGeom prst="rect">
          <a:avLst/>
        </a:prstGeom>
        <a:solidFill>
          <a:schemeClr val="accent2">
            <a:hueOff val="2675154"/>
            <a:satOff val="-3337"/>
            <a:lumOff val="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kern="1200"/>
            <a:t>Australia –Belgium – Canada -France –Germany – Italy – Portugal-Spain – UK –USA</a:t>
          </a:r>
          <a:endParaRPr lang="en-US" sz="1200" kern="1200"/>
        </a:p>
      </dsp:txBody>
      <dsp:txXfrm>
        <a:off x="418208" y="2173824"/>
        <a:ext cx="1551291" cy="930774"/>
      </dsp:txXfrm>
    </dsp:sp>
    <dsp:sp modelId="{26231CDD-DA98-3F4C-96A9-74595A8827C3}">
      <dsp:nvSpPr>
        <dsp:cNvPr id="0" name=""/>
        <dsp:cNvSpPr/>
      </dsp:nvSpPr>
      <dsp:spPr>
        <a:xfrm>
          <a:off x="2124629" y="2173824"/>
          <a:ext cx="1551291" cy="930774"/>
        </a:xfrm>
        <a:prstGeom prst="rect">
          <a:avLst/>
        </a:prstGeom>
        <a:solidFill>
          <a:schemeClr val="accent2">
            <a:hueOff val="3343943"/>
            <a:satOff val="-4171"/>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b="1" kern="1200" dirty="0"/>
            <a:t>Lawyers –Psycologysts –Sociologists </a:t>
          </a:r>
          <a:endParaRPr lang="en-US" sz="1200" b="1" kern="1200" dirty="0"/>
        </a:p>
      </dsp:txBody>
      <dsp:txXfrm>
        <a:off x="2124629" y="2173824"/>
        <a:ext cx="1551291" cy="930774"/>
      </dsp:txXfrm>
    </dsp:sp>
    <dsp:sp modelId="{1D4E1970-229D-A246-9547-A55C3C15E2DB}">
      <dsp:nvSpPr>
        <dsp:cNvPr id="0" name=""/>
        <dsp:cNvSpPr/>
      </dsp:nvSpPr>
      <dsp:spPr>
        <a:xfrm>
          <a:off x="418208" y="3259728"/>
          <a:ext cx="1551291" cy="930774"/>
        </a:xfrm>
        <a:prstGeom prst="rect">
          <a:avLst/>
        </a:prstGeom>
        <a:solidFill>
          <a:schemeClr val="accent2">
            <a:hueOff val="4012731"/>
            <a:satOff val="-5005"/>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kern="1200" dirty="0"/>
            <a:t>Available on line : </a:t>
          </a:r>
          <a:r>
            <a:rPr lang="en-BE" sz="1200" kern="1200" dirty="0">
              <a:hlinkClick xmlns:r="http://schemas.openxmlformats.org/officeDocument/2006/relationships" r:id="rId1"/>
            </a:rPr>
            <a:t>www.slpc.eu</a:t>
          </a:r>
          <a:r>
            <a:rPr lang="en-BE" sz="1200" kern="1200" dirty="0"/>
            <a:t> </a:t>
          </a:r>
          <a:endParaRPr lang="en-US" sz="1200" kern="1200" dirty="0"/>
        </a:p>
      </dsp:txBody>
      <dsp:txXfrm>
        <a:off x="418208" y="3259728"/>
        <a:ext cx="1551291" cy="930774"/>
      </dsp:txXfrm>
    </dsp:sp>
    <dsp:sp modelId="{3E38EA96-7589-F646-B136-CDF7C68D0584}">
      <dsp:nvSpPr>
        <dsp:cNvPr id="0" name=""/>
        <dsp:cNvSpPr/>
      </dsp:nvSpPr>
      <dsp:spPr>
        <a:xfrm>
          <a:off x="2124629" y="3259728"/>
          <a:ext cx="1551291" cy="930774"/>
        </a:xfrm>
        <a:prstGeom prst="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kern="1200"/>
            <a:t>Executive Summary in </a:t>
          </a:r>
          <a:r>
            <a:rPr lang="en-BE" sz="1200" b="1" kern="1200"/>
            <a:t>12 languages</a:t>
          </a:r>
          <a:r>
            <a:rPr lang="en-BE" sz="1200" kern="1200"/>
            <a:t>: Arabic, Chinese, Japanese, Italian, Portuguese…</a:t>
          </a:r>
          <a:endParaRPr lang="en-US" sz="1200" kern="1200"/>
        </a:p>
      </dsp:txBody>
      <dsp:txXfrm>
        <a:off x="2124629" y="3259728"/>
        <a:ext cx="1551291" cy="9307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D85E8-571A-F54B-B9AF-A4B021843DA5}">
      <dsp:nvSpPr>
        <dsp:cNvPr id="0" name=""/>
        <dsp:cNvSpPr/>
      </dsp:nvSpPr>
      <dsp:spPr>
        <a:xfrm>
          <a:off x="0" y="2663"/>
          <a:ext cx="500012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93CAC42-BCF1-8D4C-B540-D70164D219DA}">
      <dsp:nvSpPr>
        <dsp:cNvPr id="0" name=""/>
        <dsp:cNvSpPr/>
      </dsp:nvSpPr>
      <dsp:spPr>
        <a:xfrm>
          <a:off x="0" y="2663"/>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kern="1200"/>
            <a:t>« Culture of Ethics and Integrity »</a:t>
          </a:r>
          <a:endParaRPr lang="en-US" sz="2500" kern="1200"/>
        </a:p>
      </dsp:txBody>
      <dsp:txXfrm>
        <a:off x="0" y="2663"/>
        <a:ext cx="5000124" cy="908098"/>
      </dsp:txXfrm>
    </dsp:sp>
    <dsp:sp modelId="{5847969B-8808-E140-9F53-F6573C70DCD3}">
      <dsp:nvSpPr>
        <dsp:cNvPr id="0" name=""/>
        <dsp:cNvSpPr/>
      </dsp:nvSpPr>
      <dsp:spPr>
        <a:xfrm>
          <a:off x="0" y="910762"/>
          <a:ext cx="5000124"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3B2B1B3-138C-1140-8196-6EC25C9D25E8}">
      <dsp:nvSpPr>
        <dsp:cNvPr id="0" name=""/>
        <dsp:cNvSpPr/>
      </dsp:nvSpPr>
      <dsp:spPr>
        <a:xfrm>
          <a:off x="0" y="910762"/>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b="1" kern="1200"/>
            <a:t>Respect</a:t>
          </a:r>
          <a:r>
            <a:rPr lang="fr-BE" sz="2500" kern="1200"/>
            <a:t> for :</a:t>
          </a:r>
          <a:endParaRPr lang="en-US" sz="2500" kern="1200"/>
        </a:p>
      </dsp:txBody>
      <dsp:txXfrm>
        <a:off x="0" y="910762"/>
        <a:ext cx="5000124" cy="908098"/>
      </dsp:txXfrm>
    </dsp:sp>
    <dsp:sp modelId="{DC6BE9DD-1EB0-DD42-AAB0-BA7B9819281A}">
      <dsp:nvSpPr>
        <dsp:cNvPr id="0" name=""/>
        <dsp:cNvSpPr/>
      </dsp:nvSpPr>
      <dsp:spPr>
        <a:xfrm>
          <a:off x="0" y="1818861"/>
          <a:ext cx="5000124" cy="0"/>
        </a:xfrm>
        <a:prstGeom prst="lin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31A8847-8953-E042-94E6-2C344D8582F9}">
      <dsp:nvSpPr>
        <dsp:cNvPr id="0" name=""/>
        <dsp:cNvSpPr/>
      </dsp:nvSpPr>
      <dsp:spPr>
        <a:xfrm>
          <a:off x="0" y="1818861"/>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i="1" kern="1200"/>
            <a:t>Principle of Universality, Political Neutrality</a:t>
          </a:r>
          <a:endParaRPr lang="en-US" sz="2500" kern="1200"/>
        </a:p>
      </dsp:txBody>
      <dsp:txXfrm>
        <a:off x="0" y="1818861"/>
        <a:ext cx="5000124" cy="908098"/>
      </dsp:txXfrm>
    </dsp:sp>
    <dsp:sp modelId="{FDD70006-9CAE-E348-82D6-C865E5A76CEB}">
      <dsp:nvSpPr>
        <dsp:cNvPr id="0" name=""/>
        <dsp:cNvSpPr/>
      </dsp:nvSpPr>
      <dsp:spPr>
        <a:xfrm>
          <a:off x="0" y="2726960"/>
          <a:ext cx="5000124" cy="0"/>
        </a:xfrm>
        <a:prstGeom prst="lin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8313C07-4536-E541-BF91-D55E2CB150F7}">
      <dsp:nvSpPr>
        <dsp:cNvPr id="0" name=""/>
        <dsp:cNvSpPr/>
      </dsp:nvSpPr>
      <dsp:spPr>
        <a:xfrm>
          <a:off x="0" y="2726960"/>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i="1" kern="1200"/>
            <a:t>Olympic Spirit</a:t>
          </a:r>
          <a:endParaRPr lang="en-US" sz="2500" kern="1200"/>
        </a:p>
      </dsp:txBody>
      <dsp:txXfrm>
        <a:off x="0" y="2726960"/>
        <a:ext cx="5000124" cy="908098"/>
      </dsp:txXfrm>
    </dsp:sp>
    <dsp:sp modelId="{229B1EC8-FA74-994C-A70A-2D26BA295BCC}">
      <dsp:nvSpPr>
        <dsp:cNvPr id="0" name=""/>
        <dsp:cNvSpPr/>
      </dsp:nvSpPr>
      <dsp:spPr>
        <a:xfrm>
          <a:off x="0" y="3635058"/>
          <a:ext cx="5000124" cy="0"/>
        </a:xfrm>
        <a:prstGeom prst="lin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1A574E4-CBFD-4847-8909-ACCB3D0C78E6}">
      <dsp:nvSpPr>
        <dsp:cNvPr id="0" name=""/>
        <dsp:cNvSpPr/>
      </dsp:nvSpPr>
      <dsp:spPr>
        <a:xfrm>
          <a:off x="0" y="3635058"/>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i="1" kern="1200"/>
            <a:t>International Conventions on Human Rights</a:t>
          </a:r>
          <a:endParaRPr lang="en-US" sz="2500" kern="1200"/>
        </a:p>
      </dsp:txBody>
      <dsp:txXfrm>
        <a:off x="0" y="3635058"/>
        <a:ext cx="5000124" cy="908098"/>
      </dsp:txXfrm>
    </dsp:sp>
    <dsp:sp modelId="{08277A68-A1D6-ED46-8A1B-034001360B02}">
      <dsp:nvSpPr>
        <dsp:cNvPr id="0" name=""/>
        <dsp:cNvSpPr/>
      </dsp:nvSpPr>
      <dsp:spPr>
        <a:xfrm>
          <a:off x="0" y="4543157"/>
          <a:ext cx="500012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E8326E8-8083-AE44-AE73-B5A21F75ADC1}">
      <dsp:nvSpPr>
        <dsp:cNvPr id="0" name=""/>
        <dsp:cNvSpPr/>
      </dsp:nvSpPr>
      <dsp:spPr>
        <a:xfrm>
          <a:off x="0" y="4543157"/>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i="1" kern="1200"/>
            <a:t>Human Dignity</a:t>
          </a:r>
          <a:endParaRPr lang="en-US" sz="2500" kern="1200"/>
        </a:p>
      </dsp:txBody>
      <dsp:txXfrm>
        <a:off x="0" y="4543157"/>
        <a:ext cx="5000124" cy="9080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A8D08-0397-AA45-8AA2-5F99EFCCBFBF}">
      <dsp:nvSpPr>
        <dsp:cNvPr id="0" name=""/>
        <dsp:cNvSpPr/>
      </dsp:nvSpPr>
      <dsp:spPr>
        <a:xfrm>
          <a:off x="0" y="0"/>
          <a:ext cx="4718785"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FA5EAE-228E-1A4B-92E4-062D177EC57C}">
      <dsp:nvSpPr>
        <dsp:cNvPr id="0" name=""/>
        <dsp:cNvSpPr/>
      </dsp:nvSpPr>
      <dsp:spPr>
        <a:xfrm>
          <a:off x="0" y="0"/>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r-BE" sz="3400" b="1" kern="1200"/>
            <a:t>Priority: safety and well-being of all inolved</a:t>
          </a:r>
          <a:endParaRPr lang="en-US" sz="3400" kern="1200"/>
        </a:p>
      </dsp:txBody>
      <dsp:txXfrm>
        <a:off x="0" y="0"/>
        <a:ext cx="4718785" cy="1382683"/>
      </dsp:txXfrm>
    </dsp:sp>
    <dsp:sp modelId="{D4E95E18-4E4B-BB4B-92E3-933DDF74F0D5}">
      <dsp:nvSpPr>
        <dsp:cNvPr id="0" name=""/>
        <dsp:cNvSpPr/>
      </dsp:nvSpPr>
      <dsp:spPr>
        <a:xfrm>
          <a:off x="0" y="1382683"/>
          <a:ext cx="4718785" cy="0"/>
        </a:xfrm>
        <a:prstGeom prst="line">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DEAB4D-B33D-1A41-9DCE-18E9D561061E}">
      <dsp:nvSpPr>
        <dsp:cNvPr id="0" name=""/>
        <dsp:cNvSpPr/>
      </dsp:nvSpPr>
      <dsp:spPr>
        <a:xfrm>
          <a:off x="0" y="1382683"/>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r-BE" sz="3400" b="1" kern="1200"/>
            <a:t>Highest standards of conduct</a:t>
          </a:r>
          <a:endParaRPr lang="en-US" sz="3400" kern="1200"/>
        </a:p>
      </dsp:txBody>
      <dsp:txXfrm>
        <a:off x="0" y="1382683"/>
        <a:ext cx="4718785" cy="1382683"/>
      </dsp:txXfrm>
    </dsp:sp>
    <dsp:sp modelId="{1EEAFD2F-DB06-1642-AEAD-7F4C9616DBBC}">
      <dsp:nvSpPr>
        <dsp:cNvPr id="0" name=""/>
        <dsp:cNvSpPr/>
      </dsp:nvSpPr>
      <dsp:spPr>
        <a:xfrm>
          <a:off x="0" y="2765367"/>
          <a:ext cx="4718785" cy="0"/>
        </a:xfrm>
        <a:prstGeom prst="line">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888DC2-1F4C-404F-812B-FF79069B70ED}">
      <dsp:nvSpPr>
        <dsp:cNvPr id="0" name=""/>
        <dsp:cNvSpPr/>
      </dsp:nvSpPr>
      <dsp:spPr>
        <a:xfrm>
          <a:off x="0" y="2765367"/>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NOC Accredited Welfare Officers (Article 7)</a:t>
          </a:r>
          <a:endParaRPr lang="en-US" sz="3400" kern="1200"/>
        </a:p>
      </dsp:txBody>
      <dsp:txXfrm>
        <a:off x="0" y="2765367"/>
        <a:ext cx="4718785" cy="1382683"/>
      </dsp:txXfrm>
    </dsp:sp>
    <dsp:sp modelId="{A15F5634-7759-2740-B937-BDFDBDA54C5D}">
      <dsp:nvSpPr>
        <dsp:cNvPr id="0" name=""/>
        <dsp:cNvSpPr/>
      </dsp:nvSpPr>
      <dsp:spPr>
        <a:xfrm>
          <a:off x="0" y="4148051"/>
          <a:ext cx="4718785"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B57EA5-9D56-824A-9ACD-420D3EF04C7F}">
      <dsp:nvSpPr>
        <dsp:cNvPr id="0" name=""/>
        <dsp:cNvSpPr/>
      </dsp:nvSpPr>
      <dsp:spPr>
        <a:xfrm>
          <a:off x="0" y="4148051"/>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IOC Safeguarding Officers (Article 8) </a:t>
          </a:r>
          <a:endParaRPr lang="en-US" sz="3400" kern="1200"/>
        </a:p>
      </dsp:txBody>
      <dsp:txXfrm>
        <a:off x="0" y="4148051"/>
        <a:ext cx="4718785" cy="13826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C8F27-8DD4-164D-B5CC-2D34F7FB2B99}">
      <dsp:nvSpPr>
        <dsp:cNvPr id="0" name=""/>
        <dsp:cNvSpPr/>
      </dsp:nvSpPr>
      <dsp:spPr>
        <a:xfrm>
          <a:off x="0" y="665"/>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18F9204-D750-1847-8412-16E584B841E1}">
      <dsp:nvSpPr>
        <dsp:cNvPr id="0" name=""/>
        <dsp:cNvSpPr/>
      </dsp:nvSpPr>
      <dsp:spPr>
        <a:xfrm>
          <a:off x="0" y="665"/>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BE" sz="2000" b="1" kern="1200" dirty="0"/>
            <a:t>BE AWARE OF ONE’S OWN BEHAVIOUR :</a:t>
          </a:r>
          <a:endParaRPr lang="en-US" sz="2000" b="1" kern="1200" dirty="0"/>
        </a:p>
      </dsp:txBody>
      <dsp:txXfrm>
        <a:off x="0" y="665"/>
        <a:ext cx="5000124" cy="545258"/>
      </dsp:txXfrm>
    </dsp:sp>
    <dsp:sp modelId="{E22316EE-2638-1842-AE85-F2D65EA0954B}">
      <dsp:nvSpPr>
        <dsp:cNvPr id="0" name=""/>
        <dsp:cNvSpPr/>
      </dsp:nvSpPr>
      <dsp:spPr>
        <a:xfrm>
          <a:off x="0" y="545924"/>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975B415-0BC5-AC4A-81F8-E86600D9D19E}">
      <dsp:nvSpPr>
        <dsp:cNvPr id="0" name=""/>
        <dsp:cNvSpPr/>
      </dsp:nvSpPr>
      <dsp:spPr>
        <a:xfrm>
          <a:off x="0" y="545924"/>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BE" sz="2000" kern="1200" dirty="0"/>
            <a:t>STAY CALM !</a:t>
          </a:r>
          <a:endParaRPr lang="en-US" sz="2000" kern="1200" dirty="0"/>
        </a:p>
      </dsp:txBody>
      <dsp:txXfrm>
        <a:off x="0" y="545924"/>
        <a:ext cx="5000124" cy="545258"/>
      </dsp:txXfrm>
    </dsp:sp>
    <dsp:sp modelId="{4AFD4537-1834-EF47-8B04-C49D195768D2}">
      <dsp:nvSpPr>
        <dsp:cNvPr id="0" name=""/>
        <dsp:cNvSpPr/>
      </dsp:nvSpPr>
      <dsp:spPr>
        <a:xfrm>
          <a:off x="0" y="1091183"/>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2037493-FA2F-314D-A375-4D6D4CFC2EE3}">
      <dsp:nvSpPr>
        <dsp:cNvPr id="0" name=""/>
        <dsp:cNvSpPr/>
      </dsp:nvSpPr>
      <dsp:spPr>
        <a:xfrm>
          <a:off x="0" y="1091183"/>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BE" sz="2000" kern="1200" dirty="0"/>
            <a:t>TRY TO LISTEN ACTIVELY!</a:t>
          </a:r>
          <a:endParaRPr lang="en-US" sz="2000" kern="1200" dirty="0"/>
        </a:p>
      </dsp:txBody>
      <dsp:txXfrm>
        <a:off x="0" y="1091183"/>
        <a:ext cx="5000124" cy="545258"/>
      </dsp:txXfrm>
    </dsp:sp>
    <dsp:sp modelId="{F7A14B3D-FCB1-0B40-BA5C-C4E125080AD5}">
      <dsp:nvSpPr>
        <dsp:cNvPr id="0" name=""/>
        <dsp:cNvSpPr/>
      </dsp:nvSpPr>
      <dsp:spPr>
        <a:xfrm>
          <a:off x="0" y="1636442"/>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44D573F-220F-C345-9E67-7A8BA9CE556A}">
      <dsp:nvSpPr>
        <dsp:cNvPr id="0" name=""/>
        <dsp:cNvSpPr/>
      </dsp:nvSpPr>
      <dsp:spPr>
        <a:xfrm>
          <a:off x="0" y="1636442"/>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b="0" kern="1200" dirty="0">
              <a:solidFill>
                <a:schemeClr val="tx1"/>
              </a:solidFill>
            </a:rPr>
            <a:t>DO NOT PREJUDGE OR MAKE NEGATIVE </a:t>
          </a:r>
          <a:r>
            <a:rPr lang="fr-BE" sz="1800" b="0" kern="1200">
              <a:solidFill>
                <a:schemeClr val="tx1"/>
              </a:solidFill>
            </a:rPr>
            <a:t>COMMENTS ABOUT </a:t>
          </a:r>
          <a:r>
            <a:rPr lang="fr-BE" sz="1800" b="0" kern="1200" dirty="0">
              <a:solidFill>
                <a:schemeClr val="tx1"/>
              </a:solidFill>
            </a:rPr>
            <a:t>THE PERSON BEING ACCUSED</a:t>
          </a:r>
          <a:endParaRPr lang="en-US" sz="1800" b="0" kern="1200" dirty="0">
            <a:solidFill>
              <a:schemeClr val="tx1"/>
            </a:solidFill>
          </a:endParaRPr>
        </a:p>
      </dsp:txBody>
      <dsp:txXfrm>
        <a:off x="0" y="1636442"/>
        <a:ext cx="5000124" cy="545258"/>
      </dsp:txXfrm>
    </dsp:sp>
    <dsp:sp modelId="{A48AAD98-191F-6741-BADA-42DF469E0BA0}">
      <dsp:nvSpPr>
        <dsp:cNvPr id="0" name=""/>
        <dsp:cNvSpPr/>
      </dsp:nvSpPr>
      <dsp:spPr>
        <a:xfrm>
          <a:off x="0" y="2181701"/>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5E51B04-945B-3E41-B230-D88B151789F8}">
      <dsp:nvSpPr>
        <dsp:cNvPr id="0" name=""/>
        <dsp:cNvSpPr/>
      </dsp:nvSpPr>
      <dsp:spPr>
        <a:xfrm>
          <a:off x="0" y="2181701"/>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AVOID ASKING PROBING OR LEADING QUESTIONS</a:t>
          </a:r>
          <a:endParaRPr lang="en-US" sz="1800" kern="1200" dirty="0"/>
        </a:p>
      </dsp:txBody>
      <dsp:txXfrm>
        <a:off x="0" y="2181701"/>
        <a:ext cx="5000124" cy="545258"/>
      </dsp:txXfrm>
    </dsp:sp>
    <dsp:sp modelId="{D6424433-6D54-654D-B166-7E403D5A8320}">
      <dsp:nvSpPr>
        <dsp:cNvPr id="0" name=""/>
        <dsp:cNvSpPr/>
      </dsp:nvSpPr>
      <dsp:spPr>
        <a:xfrm>
          <a:off x="0" y="2726959"/>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D978DAA-9F02-9A43-ACEE-88120D69BCF1}">
      <dsp:nvSpPr>
        <dsp:cNvPr id="0" name=""/>
        <dsp:cNvSpPr/>
      </dsp:nvSpPr>
      <dsp:spPr>
        <a:xfrm>
          <a:off x="0" y="2726960"/>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DO NOT MAKE PROMISE THAT CANNOT BE KEPT</a:t>
          </a:r>
          <a:endParaRPr lang="en-US" sz="1800" kern="1200" dirty="0"/>
        </a:p>
      </dsp:txBody>
      <dsp:txXfrm>
        <a:off x="0" y="2726960"/>
        <a:ext cx="5000124" cy="545258"/>
      </dsp:txXfrm>
    </dsp:sp>
    <dsp:sp modelId="{7C01E47E-29DE-9E43-B159-4F082A6BC23B}">
      <dsp:nvSpPr>
        <dsp:cNvPr id="0" name=""/>
        <dsp:cNvSpPr/>
      </dsp:nvSpPr>
      <dsp:spPr>
        <a:xfrm>
          <a:off x="0" y="3272218"/>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5DEF371-0CCD-DE40-8704-FE0A167821DA}">
      <dsp:nvSpPr>
        <dsp:cNvPr id="0" name=""/>
        <dsp:cNvSpPr/>
      </dsp:nvSpPr>
      <dsp:spPr>
        <a:xfrm>
          <a:off x="0" y="3272218"/>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ENSURE CONFIDENTIALITY</a:t>
          </a:r>
          <a:endParaRPr lang="en-US" sz="1800" kern="1200" dirty="0"/>
        </a:p>
      </dsp:txBody>
      <dsp:txXfrm>
        <a:off x="0" y="3272218"/>
        <a:ext cx="5000124" cy="545258"/>
      </dsp:txXfrm>
    </dsp:sp>
    <dsp:sp modelId="{F3DB54EA-41ED-424F-B5CC-9C417007D344}">
      <dsp:nvSpPr>
        <dsp:cNvPr id="0" name=""/>
        <dsp:cNvSpPr/>
      </dsp:nvSpPr>
      <dsp:spPr>
        <a:xfrm>
          <a:off x="0" y="3817477"/>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4F51A8A-A9AB-E342-9E76-A92F8A54A5A8}">
      <dsp:nvSpPr>
        <dsp:cNvPr id="0" name=""/>
        <dsp:cNvSpPr/>
      </dsp:nvSpPr>
      <dsp:spPr>
        <a:xfrm>
          <a:off x="0" y="3817477"/>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IT IS NOT YOUR RESPONSIBILITY TO OPEN AN INVESTIGATION</a:t>
          </a:r>
          <a:endParaRPr lang="en-US" sz="1800" kern="1200" dirty="0"/>
        </a:p>
      </dsp:txBody>
      <dsp:txXfrm>
        <a:off x="0" y="3817477"/>
        <a:ext cx="5000124" cy="545258"/>
      </dsp:txXfrm>
    </dsp:sp>
    <dsp:sp modelId="{B855E81D-FFEE-2043-B039-A451CBD00C3B}">
      <dsp:nvSpPr>
        <dsp:cNvPr id="0" name=""/>
        <dsp:cNvSpPr/>
      </dsp:nvSpPr>
      <dsp:spPr>
        <a:xfrm>
          <a:off x="0" y="4362736"/>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9EFDCD0-1A13-A042-A96B-A91EC8BB6B54}">
      <dsp:nvSpPr>
        <dsp:cNvPr id="0" name=""/>
        <dsp:cNvSpPr/>
      </dsp:nvSpPr>
      <dsp:spPr>
        <a:xfrm>
          <a:off x="0" y="4362736"/>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KEEP THE ATHLETE/VICTIM INFORMED ABOUT THE FOLLOWING STEPS</a:t>
          </a:r>
          <a:endParaRPr lang="en-US" sz="1800" kern="1200" dirty="0"/>
        </a:p>
      </dsp:txBody>
      <dsp:txXfrm>
        <a:off x="0" y="4362736"/>
        <a:ext cx="5000124" cy="545258"/>
      </dsp:txXfrm>
    </dsp:sp>
    <dsp:sp modelId="{C76618B0-DA95-6A48-A4D3-3D7687149106}">
      <dsp:nvSpPr>
        <dsp:cNvPr id="0" name=""/>
        <dsp:cNvSpPr/>
      </dsp:nvSpPr>
      <dsp:spPr>
        <a:xfrm>
          <a:off x="0" y="4907995"/>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1B5F59-03F2-2C4A-B8AB-E4D6FDE173B3}">
      <dsp:nvSpPr>
        <dsp:cNvPr id="0" name=""/>
        <dsp:cNvSpPr/>
      </dsp:nvSpPr>
      <dsp:spPr>
        <a:xfrm>
          <a:off x="0" y="4907995"/>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ASSESS THE RISK OF HARM. IF SO, REPORT IT IMMEDIATELY!</a:t>
          </a:r>
          <a:r>
            <a:rPr lang="en-US" sz="1800" b="1" kern="1200" dirty="0"/>
            <a:t> </a:t>
          </a:r>
          <a:endParaRPr lang="en-US" sz="1800" kern="1200" dirty="0"/>
        </a:p>
      </dsp:txBody>
      <dsp:txXfrm>
        <a:off x="0" y="4907995"/>
        <a:ext cx="5000124" cy="5452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37ADC-84E3-3346-B3C5-92D7B4609A1A}">
      <dsp:nvSpPr>
        <dsp:cNvPr id="0" name=""/>
        <dsp:cNvSpPr/>
      </dsp:nvSpPr>
      <dsp:spPr>
        <a:xfrm>
          <a:off x="0" y="180378"/>
          <a:ext cx="5175384" cy="517538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914DD2-B293-F94D-AD77-E1AFF25DFE8F}">
      <dsp:nvSpPr>
        <dsp:cNvPr id="0" name=""/>
        <dsp:cNvSpPr/>
      </dsp:nvSpPr>
      <dsp:spPr>
        <a:xfrm>
          <a:off x="491661" y="672039"/>
          <a:ext cx="2018399" cy="201839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Sexual harassment and abuse in sport </a:t>
          </a:r>
          <a:r>
            <a:rPr lang="en-GB" sz="2000" u="sng" kern="1200" dirty="0">
              <a:solidFill>
                <a:srgbClr val="FF0000"/>
              </a:solidFill>
            </a:rPr>
            <a:t>happen in all sports and at all level</a:t>
          </a:r>
          <a:r>
            <a:rPr lang="en-GB" sz="2000" kern="1200" dirty="0">
              <a:solidFill>
                <a:srgbClr val="FF0000"/>
              </a:solidFill>
            </a:rPr>
            <a:t>s</a:t>
          </a:r>
          <a:r>
            <a:rPr lang="en-GB" sz="2000" kern="1200" dirty="0"/>
            <a:t>!</a:t>
          </a:r>
          <a:endParaRPr lang="en-US" sz="2000" kern="1200" dirty="0"/>
        </a:p>
      </dsp:txBody>
      <dsp:txXfrm>
        <a:off x="590191" y="770569"/>
        <a:ext cx="1821339" cy="1821339"/>
      </dsp:txXfrm>
    </dsp:sp>
    <dsp:sp modelId="{96AF8143-B1BD-9C4A-AE3E-A3EE0D56D1DB}">
      <dsp:nvSpPr>
        <dsp:cNvPr id="0" name=""/>
        <dsp:cNvSpPr/>
      </dsp:nvSpPr>
      <dsp:spPr>
        <a:xfrm>
          <a:off x="2617749" y="769770"/>
          <a:ext cx="2018399" cy="2018399"/>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Members of the athlete’s entourage and </a:t>
          </a:r>
          <a:r>
            <a:rPr lang="en-GB" sz="2000" kern="1200" dirty="0"/>
            <a:t>peer athletes appear to be the primary </a:t>
          </a:r>
          <a:r>
            <a:rPr lang="en-GB" sz="2000" kern="1200" dirty="0">
              <a:solidFill>
                <a:srgbClr val="FF0000"/>
              </a:solidFill>
            </a:rPr>
            <a:t>perpetrators</a:t>
          </a:r>
          <a:endParaRPr lang="en-US" sz="2000" kern="1200" dirty="0">
            <a:solidFill>
              <a:srgbClr val="FF0000"/>
            </a:solidFill>
          </a:endParaRPr>
        </a:p>
      </dsp:txBody>
      <dsp:txXfrm>
        <a:off x="2716279" y="868300"/>
        <a:ext cx="1821339" cy="1821339"/>
      </dsp:txXfrm>
    </dsp:sp>
    <dsp:sp modelId="{5297BB08-1700-7848-ADA8-E1A532E6A252}">
      <dsp:nvSpPr>
        <dsp:cNvPr id="0" name=""/>
        <dsp:cNvSpPr/>
      </dsp:nvSpPr>
      <dsp:spPr>
        <a:xfrm>
          <a:off x="491661" y="2845701"/>
          <a:ext cx="2018399" cy="2018399"/>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Perpetrators are usually males</a:t>
          </a:r>
          <a:endParaRPr lang="en-US" sz="2000" kern="1200" dirty="0"/>
        </a:p>
      </dsp:txBody>
      <dsp:txXfrm>
        <a:off x="590191" y="2944231"/>
        <a:ext cx="1821339" cy="1821339"/>
      </dsp:txXfrm>
    </dsp:sp>
    <dsp:sp modelId="{119A8103-440E-284A-8E4A-72B8E7D18942}">
      <dsp:nvSpPr>
        <dsp:cNvPr id="0" name=""/>
        <dsp:cNvSpPr/>
      </dsp:nvSpPr>
      <dsp:spPr>
        <a:xfrm>
          <a:off x="2665322" y="2845701"/>
          <a:ext cx="2018399" cy="2018399"/>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GB" sz="2000" kern="1200" dirty="0">
              <a:solidFill>
                <a:srgbClr val="FF0000"/>
              </a:solidFill>
            </a:rPr>
            <a:t>Risk situations are:  </a:t>
          </a:r>
          <a:r>
            <a:rPr lang="en-GB" sz="2000" kern="1200" dirty="0"/>
            <a:t>the locker-room, the playing field, trips away, the coach’s car and social events</a:t>
          </a:r>
          <a:endParaRPr lang="en-US" sz="2000" kern="1200" dirty="0"/>
        </a:p>
      </dsp:txBody>
      <dsp:txXfrm>
        <a:off x="2763852" y="2944231"/>
        <a:ext cx="1821339" cy="18213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91664-575B-6E4F-BDB0-BCE0ED7B964A}">
      <dsp:nvSpPr>
        <dsp:cNvPr id="0" name=""/>
        <dsp:cNvSpPr/>
      </dsp:nvSpPr>
      <dsp:spPr>
        <a:xfrm>
          <a:off x="0" y="675"/>
          <a:ext cx="471878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D15D64-4771-304A-9F1C-45F50DBFB59C}">
      <dsp:nvSpPr>
        <dsp:cNvPr id="0" name=""/>
        <dsp:cNvSpPr/>
      </dsp:nvSpPr>
      <dsp:spPr>
        <a:xfrm>
          <a:off x="0" y="675"/>
          <a:ext cx="4718785"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BE" sz="3600" kern="1200"/>
            <a:t>INTEGRITY</a:t>
          </a:r>
          <a:endParaRPr lang="en-US" sz="3600" kern="1200"/>
        </a:p>
      </dsp:txBody>
      <dsp:txXfrm>
        <a:off x="0" y="675"/>
        <a:ext cx="4718785" cy="789912"/>
      </dsp:txXfrm>
    </dsp:sp>
    <dsp:sp modelId="{71238563-4ED9-7245-9340-BDC24A4F88B0}">
      <dsp:nvSpPr>
        <dsp:cNvPr id="0" name=""/>
        <dsp:cNvSpPr/>
      </dsp:nvSpPr>
      <dsp:spPr>
        <a:xfrm>
          <a:off x="0" y="790587"/>
          <a:ext cx="471878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728750-17DC-1B4C-BF21-B0858A6EC1B6}">
      <dsp:nvSpPr>
        <dsp:cNvPr id="0" name=""/>
        <dsp:cNvSpPr/>
      </dsp:nvSpPr>
      <dsp:spPr>
        <a:xfrm>
          <a:off x="0" y="790587"/>
          <a:ext cx="4718785"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BE" sz="3600" kern="1200"/>
            <a:t>ACCOUNTABILITY</a:t>
          </a:r>
          <a:endParaRPr lang="en-US" sz="3600" kern="1200"/>
        </a:p>
      </dsp:txBody>
      <dsp:txXfrm>
        <a:off x="0" y="790587"/>
        <a:ext cx="4718785" cy="789912"/>
      </dsp:txXfrm>
    </dsp:sp>
    <dsp:sp modelId="{0D4EC157-F4C0-CB4F-9132-9A39C37326AD}">
      <dsp:nvSpPr>
        <dsp:cNvPr id="0" name=""/>
        <dsp:cNvSpPr/>
      </dsp:nvSpPr>
      <dsp:spPr>
        <a:xfrm>
          <a:off x="0" y="1580499"/>
          <a:ext cx="471878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A5F464-1245-B24B-A04D-BCF41BB71397}">
      <dsp:nvSpPr>
        <dsp:cNvPr id="0" name=""/>
        <dsp:cNvSpPr/>
      </dsp:nvSpPr>
      <dsp:spPr>
        <a:xfrm>
          <a:off x="0" y="1580499"/>
          <a:ext cx="4718785"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BE" sz="3600" kern="1200"/>
            <a:t>TRANSPARENCE</a:t>
          </a:r>
          <a:endParaRPr lang="en-US" sz="3600" kern="1200"/>
        </a:p>
      </dsp:txBody>
      <dsp:txXfrm>
        <a:off x="0" y="1580499"/>
        <a:ext cx="4718785" cy="789912"/>
      </dsp:txXfrm>
    </dsp:sp>
    <dsp:sp modelId="{F38D9454-2AF1-9B42-8E45-906299F549BC}">
      <dsp:nvSpPr>
        <dsp:cNvPr id="0" name=""/>
        <dsp:cNvSpPr/>
      </dsp:nvSpPr>
      <dsp:spPr>
        <a:xfrm>
          <a:off x="0" y="2370411"/>
          <a:ext cx="471878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B1A10C-1DB7-4D4A-8853-C6302B6FF0BD}">
      <dsp:nvSpPr>
        <dsp:cNvPr id="0" name=""/>
        <dsp:cNvSpPr/>
      </dsp:nvSpPr>
      <dsp:spPr>
        <a:xfrm>
          <a:off x="0" y="2370411"/>
          <a:ext cx="4718785"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BE" sz="3600" kern="1200"/>
            <a:t>CONFIDENTIALITY</a:t>
          </a:r>
          <a:endParaRPr lang="en-US" sz="3600" kern="1200"/>
        </a:p>
      </dsp:txBody>
      <dsp:txXfrm>
        <a:off x="0" y="2370411"/>
        <a:ext cx="4718785" cy="789912"/>
      </dsp:txXfrm>
    </dsp:sp>
    <dsp:sp modelId="{03BA87B5-D966-F148-92D4-28202538ADA8}">
      <dsp:nvSpPr>
        <dsp:cNvPr id="0" name=""/>
        <dsp:cNvSpPr/>
      </dsp:nvSpPr>
      <dsp:spPr>
        <a:xfrm>
          <a:off x="0" y="3160323"/>
          <a:ext cx="471878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583D8A-8584-494E-A37C-FB5C9697FF08}">
      <dsp:nvSpPr>
        <dsp:cNvPr id="0" name=""/>
        <dsp:cNvSpPr/>
      </dsp:nvSpPr>
      <dsp:spPr>
        <a:xfrm>
          <a:off x="0" y="3160323"/>
          <a:ext cx="4718785"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BE" sz="3600" kern="1200"/>
            <a:t>PREVENTION</a:t>
          </a:r>
          <a:endParaRPr lang="en-US" sz="3600" kern="1200"/>
        </a:p>
      </dsp:txBody>
      <dsp:txXfrm>
        <a:off x="0" y="3160323"/>
        <a:ext cx="4718785" cy="789912"/>
      </dsp:txXfrm>
    </dsp:sp>
    <dsp:sp modelId="{E2F53554-28AD-9A48-82E0-742FF4538876}">
      <dsp:nvSpPr>
        <dsp:cNvPr id="0" name=""/>
        <dsp:cNvSpPr/>
      </dsp:nvSpPr>
      <dsp:spPr>
        <a:xfrm>
          <a:off x="0" y="3950235"/>
          <a:ext cx="471878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241857-15B6-AF4D-BB9A-C9D49EDEA06A}">
      <dsp:nvSpPr>
        <dsp:cNvPr id="0" name=""/>
        <dsp:cNvSpPr/>
      </dsp:nvSpPr>
      <dsp:spPr>
        <a:xfrm>
          <a:off x="0" y="3950235"/>
          <a:ext cx="4718785"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BE" sz="3600" kern="1200"/>
            <a:t>INDIPENDENCE </a:t>
          </a:r>
          <a:endParaRPr lang="en-US" sz="3600" kern="1200"/>
        </a:p>
      </dsp:txBody>
      <dsp:txXfrm>
        <a:off x="0" y="3950235"/>
        <a:ext cx="4718785" cy="789912"/>
      </dsp:txXfrm>
    </dsp:sp>
    <dsp:sp modelId="{943FD0F5-BB55-664B-A28A-C7E99CA56D45}">
      <dsp:nvSpPr>
        <dsp:cNvPr id="0" name=""/>
        <dsp:cNvSpPr/>
      </dsp:nvSpPr>
      <dsp:spPr>
        <a:xfrm>
          <a:off x="0" y="4740147"/>
          <a:ext cx="471878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4AA93-BD3F-CD47-A224-0C94984BDB43}">
      <dsp:nvSpPr>
        <dsp:cNvPr id="0" name=""/>
        <dsp:cNvSpPr/>
      </dsp:nvSpPr>
      <dsp:spPr>
        <a:xfrm>
          <a:off x="0" y="4740147"/>
          <a:ext cx="4718785"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BE" sz="3600" kern="1200"/>
            <a:t>IMPARTIALITY</a:t>
          </a:r>
          <a:endParaRPr lang="en-US" sz="3600" kern="1200"/>
        </a:p>
      </dsp:txBody>
      <dsp:txXfrm>
        <a:off x="0" y="4740147"/>
        <a:ext cx="4718785" cy="7899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A96FA-09F2-487C-A722-629642BA42CD}">
      <dsp:nvSpPr>
        <dsp:cNvPr id="0" name=""/>
        <dsp:cNvSpPr/>
      </dsp:nvSpPr>
      <dsp:spPr>
        <a:xfrm>
          <a:off x="1437092" y="232765"/>
          <a:ext cx="592470" cy="5012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F48155-06C1-42C6-AFE8-68D535563987}">
      <dsp:nvSpPr>
        <dsp:cNvPr id="0" name=""/>
        <dsp:cNvSpPr/>
      </dsp:nvSpPr>
      <dsp:spPr>
        <a:xfrm>
          <a:off x="547806" y="631259"/>
          <a:ext cx="2371041" cy="262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endParaRPr lang="en-US" sz="1600" b="1" kern="1200" dirty="0"/>
        </a:p>
        <a:p>
          <a:pPr marL="0" lvl="0" indent="0" algn="ctr" defTabSz="711200">
            <a:lnSpc>
              <a:spcPct val="100000"/>
            </a:lnSpc>
            <a:spcBef>
              <a:spcPct val="0"/>
            </a:spcBef>
            <a:spcAft>
              <a:spcPct val="35000"/>
            </a:spcAft>
            <a:buNone/>
          </a:pPr>
          <a:r>
            <a:rPr lang="en-US" sz="1600" b="1" kern="1200" dirty="0"/>
            <a:t>FIFA CODE OF ETHICS (2024): </a:t>
          </a:r>
        </a:p>
        <a:p>
          <a:pPr marL="0" lvl="0" indent="0" algn="ctr" defTabSz="711200">
            <a:lnSpc>
              <a:spcPct val="100000"/>
            </a:lnSpc>
            <a:spcBef>
              <a:spcPct val="0"/>
            </a:spcBef>
            <a:spcAft>
              <a:spcPct val="35000"/>
            </a:spcAft>
            <a:buNone/>
          </a:pPr>
          <a:r>
            <a:rPr lang="en-US" sz="1600" b="1" kern="1200" dirty="0"/>
            <a:t>ZERO TOLERANCE</a:t>
          </a:r>
        </a:p>
        <a:p>
          <a:pPr marL="0" lvl="0" indent="0" algn="ctr" defTabSz="711200">
            <a:lnSpc>
              <a:spcPct val="100000"/>
            </a:lnSpc>
            <a:spcBef>
              <a:spcPct val="0"/>
            </a:spcBef>
            <a:spcAft>
              <a:spcPct val="35000"/>
            </a:spcAft>
            <a:buNone/>
          </a:pPr>
          <a:endParaRPr lang="en-US" sz="1600" b="1" kern="1200" dirty="0"/>
        </a:p>
        <a:p>
          <a:pPr marL="0" lvl="0" indent="0" algn="ctr" defTabSz="711200">
            <a:lnSpc>
              <a:spcPct val="100000"/>
            </a:lnSpc>
            <a:spcBef>
              <a:spcPct val="0"/>
            </a:spcBef>
            <a:spcAft>
              <a:spcPct val="35000"/>
            </a:spcAft>
            <a:buNone/>
          </a:pPr>
          <a:r>
            <a:rPr lang="en-US" sz="1400" b="1" kern="1200" dirty="0"/>
            <a:t>GUARDIANS PROGRAMME</a:t>
          </a:r>
        </a:p>
        <a:p>
          <a:pPr marL="0" lvl="0" indent="0" algn="ctr" defTabSz="711200">
            <a:lnSpc>
              <a:spcPct val="100000"/>
            </a:lnSpc>
            <a:spcBef>
              <a:spcPct val="0"/>
            </a:spcBef>
            <a:spcAft>
              <a:spcPct val="35000"/>
            </a:spcAft>
            <a:buNone/>
          </a:pPr>
          <a:r>
            <a:rPr lang="en-GB" sz="1600" b="1" i="0" u="none" kern="1200" dirty="0">
              <a:solidFill>
                <a:srgbClr val="0070C0"/>
              </a:solidFill>
            </a:rPr>
            <a:t>Safe Football Support Unit</a:t>
          </a:r>
          <a:endParaRPr lang="en-US" sz="1600" b="1" kern="1200" dirty="0">
            <a:solidFill>
              <a:srgbClr val="0070C0"/>
            </a:solidFill>
          </a:endParaRPr>
        </a:p>
      </dsp:txBody>
      <dsp:txXfrm>
        <a:off x="547806" y="631259"/>
        <a:ext cx="2371041" cy="2628415"/>
      </dsp:txXfrm>
    </dsp:sp>
    <dsp:sp modelId="{3E5866CC-F5D5-451E-AD4C-60087DB6C56D}">
      <dsp:nvSpPr>
        <dsp:cNvPr id="0" name=""/>
        <dsp:cNvSpPr/>
      </dsp:nvSpPr>
      <dsp:spPr>
        <a:xfrm>
          <a:off x="3754264" y="268264"/>
          <a:ext cx="592470" cy="5924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2F6EBD-0A8A-4005-B9ED-5CAC4573431C}">
      <dsp:nvSpPr>
        <dsp:cNvPr id="0" name=""/>
        <dsp:cNvSpPr/>
      </dsp:nvSpPr>
      <dsp:spPr>
        <a:xfrm>
          <a:off x="3149253" y="876560"/>
          <a:ext cx="1802493" cy="2347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FIBA Zero Tolerance</a:t>
          </a:r>
        </a:p>
        <a:p>
          <a:pPr marL="0" lvl="0" indent="0" algn="ctr" defTabSz="711200">
            <a:lnSpc>
              <a:spcPct val="100000"/>
            </a:lnSpc>
            <a:spcBef>
              <a:spcPct val="0"/>
            </a:spcBef>
            <a:spcAft>
              <a:spcPct val="35000"/>
            </a:spcAft>
            <a:buNone/>
          </a:pPr>
          <a:r>
            <a:rPr lang="en-US" sz="1600" b="1" kern="1200" dirty="0"/>
            <a:t>Receive</a:t>
          </a:r>
        </a:p>
        <a:p>
          <a:pPr marL="0" lvl="0" indent="0" algn="ctr" defTabSz="711200">
            <a:lnSpc>
              <a:spcPct val="100000"/>
            </a:lnSpc>
            <a:spcBef>
              <a:spcPct val="0"/>
            </a:spcBef>
            <a:spcAft>
              <a:spcPct val="35000"/>
            </a:spcAft>
            <a:buNone/>
          </a:pPr>
          <a:r>
            <a:rPr lang="en-US" sz="1600" b="1" kern="1200" dirty="0"/>
            <a:t>Reassure</a:t>
          </a:r>
        </a:p>
        <a:p>
          <a:pPr marL="0" lvl="0" indent="0" algn="ctr" defTabSz="711200">
            <a:lnSpc>
              <a:spcPct val="100000"/>
            </a:lnSpc>
            <a:spcBef>
              <a:spcPct val="0"/>
            </a:spcBef>
            <a:spcAft>
              <a:spcPct val="35000"/>
            </a:spcAft>
            <a:buNone/>
          </a:pPr>
          <a:r>
            <a:rPr lang="en-US" sz="1600" b="1" kern="1200" dirty="0"/>
            <a:t>React</a:t>
          </a:r>
        </a:p>
        <a:p>
          <a:pPr marL="0" lvl="0" indent="0" algn="ctr" defTabSz="711200">
            <a:lnSpc>
              <a:spcPct val="100000"/>
            </a:lnSpc>
            <a:spcBef>
              <a:spcPct val="0"/>
            </a:spcBef>
            <a:spcAft>
              <a:spcPct val="35000"/>
            </a:spcAft>
            <a:buNone/>
          </a:pPr>
          <a:r>
            <a:rPr lang="en-US" sz="1600" b="1" kern="1200" dirty="0"/>
            <a:t>Record</a:t>
          </a:r>
        </a:p>
        <a:p>
          <a:pPr marL="0" lvl="0" indent="0" algn="ctr" defTabSz="711200">
            <a:lnSpc>
              <a:spcPct val="100000"/>
            </a:lnSpc>
            <a:spcBef>
              <a:spcPct val="0"/>
            </a:spcBef>
            <a:spcAft>
              <a:spcPct val="35000"/>
            </a:spcAft>
            <a:buNone/>
          </a:pPr>
          <a:endParaRPr lang="en-US" sz="1100" b="1" kern="1200" dirty="0"/>
        </a:p>
        <a:p>
          <a:pPr marL="0" lvl="0" indent="0" algn="ctr" defTabSz="711200">
            <a:lnSpc>
              <a:spcPct val="100000"/>
            </a:lnSpc>
            <a:spcBef>
              <a:spcPct val="0"/>
            </a:spcBef>
            <a:spcAft>
              <a:spcPct val="35000"/>
            </a:spcAft>
            <a:buNone/>
          </a:pPr>
          <a:endParaRPr lang="en-US" sz="1100" kern="1200" dirty="0"/>
        </a:p>
      </dsp:txBody>
      <dsp:txXfrm>
        <a:off x="3149253" y="876560"/>
        <a:ext cx="1802493" cy="2347615"/>
      </dsp:txXfrm>
    </dsp:sp>
    <dsp:sp modelId="{C49B53B2-E318-4C7C-8C47-46AD8531A6AE}">
      <dsp:nvSpPr>
        <dsp:cNvPr id="0" name=""/>
        <dsp:cNvSpPr/>
      </dsp:nvSpPr>
      <dsp:spPr>
        <a:xfrm>
          <a:off x="1680038" y="3588825"/>
          <a:ext cx="592470" cy="5924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702453-215D-4687-9977-0126FF5F13CD}">
      <dsp:nvSpPr>
        <dsp:cNvPr id="0" name=""/>
        <dsp:cNvSpPr/>
      </dsp:nvSpPr>
      <dsp:spPr>
        <a:xfrm>
          <a:off x="1317972" y="4569010"/>
          <a:ext cx="1316601" cy="16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World Rugby: </a:t>
          </a:r>
          <a:r>
            <a:rPr lang="en-US" sz="1800" kern="1200" dirty="0"/>
            <a:t>Player welfare &amp; safeguarding training.</a:t>
          </a:r>
        </a:p>
      </dsp:txBody>
      <dsp:txXfrm>
        <a:off x="1317972" y="4569010"/>
        <a:ext cx="1316601" cy="1603836"/>
      </dsp:txXfrm>
    </dsp:sp>
    <dsp:sp modelId="{62D4D50F-7556-42FB-81BD-6E281A98AF28}">
      <dsp:nvSpPr>
        <dsp:cNvPr id="0" name=""/>
        <dsp:cNvSpPr/>
      </dsp:nvSpPr>
      <dsp:spPr>
        <a:xfrm>
          <a:off x="3227045" y="3588825"/>
          <a:ext cx="592470" cy="5924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D4E692-146D-4B19-98C3-3161953276E1}">
      <dsp:nvSpPr>
        <dsp:cNvPr id="0" name=""/>
        <dsp:cNvSpPr/>
      </dsp:nvSpPr>
      <dsp:spPr>
        <a:xfrm>
          <a:off x="2864979" y="4569010"/>
          <a:ext cx="1316601" cy="16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UEFA: </a:t>
          </a:r>
          <a:r>
            <a:rPr lang="en-US" sz="1800" kern="1200" dirty="0"/>
            <a:t>Child safeguarding toolkit with Terre des hommes.</a:t>
          </a:r>
        </a:p>
      </dsp:txBody>
      <dsp:txXfrm>
        <a:off x="2864979" y="4569010"/>
        <a:ext cx="1316601" cy="1603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71E22-94CA-5842-8F83-D518DDA58111}">
      <dsp:nvSpPr>
        <dsp:cNvPr id="0" name=""/>
        <dsp:cNvSpPr/>
      </dsp:nvSpPr>
      <dsp:spPr>
        <a:xfrm>
          <a:off x="0" y="90589"/>
          <a:ext cx="5000124" cy="100386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Geneva Declaration </a:t>
          </a:r>
        </a:p>
        <a:p>
          <a:pPr marL="0" lvl="0" indent="0" algn="l" defTabSz="977900">
            <a:lnSpc>
              <a:spcPct val="90000"/>
            </a:lnSpc>
            <a:spcBef>
              <a:spcPct val="0"/>
            </a:spcBef>
            <a:spcAft>
              <a:spcPct val="35000"/>
            </a:spcAft>
            <a:buNone/>
          </a:pPr>
          <a:r>
            <a:rPr lang="en-US" sz="2200" kern="1200" dirty="0"/>
            <a:t>UN International Covenants</a:t>
          </a:r>
        </a:p>
      </dsp:txBody>
      <dsp:txXfrm>
        <a:off x="49004" y="139593"/>
        <a:ext cx="4902116" cy="905852"/>
      </dsp:txXfrm>
    </dsp:sp>
    <dsp:sp modelId="{D54C99ED-1DF0-D44C-9206-ABFEF9185426}">
      <dsp:nvSpPr>
        <dsp:cNvPr id="0" name=""/>
        <dsp:cNvSpPr/>
      </dsp:nvSpPr>
      <dsp:spPr>
        <a:xfrm>
          <a:off x="0" y="1157809"/>
          <a:ext cx="5000124" cy="100386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UN Convention on the Rights of the Child</a:t>
          </a:r>
        </a:p>
      </dsp:txBody>
      <dsp:txXfrm>
        <a:off x="49004" y="1206813"/>
        <a:ext cx="4902116" cy="905852"/>
      </dsp:txXfrm>
    </dsp:sp>
    <dsp:sp modelId="{D2448F22-E3F9-7E45-8ABD-A9242B91A83E}">
      <dsp:nvSpPr>
        <dsp:cNvPr id="0" name=""/>
        <dsp:cNvSpPr/>
      </dsp:nvSpPr>
      <dsp:spPr>
        <a:xfrm>
          <a:off x="0" y="2225029"/>
          <a:ext cx="5000124" cy="1003860"/>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UNESCO International Charter on Physical Education &amp; Sport</a:t>
          </a:r>
        </a:p>
      </dsp:txBody>
      <dsp:txXfrm>
        <a:off x="49004" y="2274033"/>
        <a:ext cx="4902116" cy="905852"/>
      </dsp:txXfrm>
    </dsp:sp>
    <dsp:sp modelId="{E82BBA0D-9328-0848-86AE-DAF774A3DF75}">
      <dsp:nvSpPr>
        <dsp:cNvPr id="0" name=""/>
        <dsp:cNvSpPr/>
      </dsp:nvSpPr>
      <dsp:spPr>
        <a:xfrm>
          <a:off x="0" y="3292250"/>
          <a:ext cx="5000124" cy="100386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International Convention against Doping in Sport </a:t>
          </a:r>
        </a:p>
      </dsp:txBody>
      <dsp:txXfrm>
        <a:off x="49004" y="3341254"/>
        <a:ext cx="4902116" cy="905852"/>
      </dsp:txXfrm>
    </dsp:sp>
    <dsp:sp modelId="{48A4ACA4-C573-CB48-8D03-D855699BCC89}">
      <dsp:nvSpPr>
        <dsp:cNvPr id="0" name=""/>
        <dsp:cNvSpPr/>
      </dsp:nvSpPr>
      <dsp:spPr>
        <a:xfrm>
          <a:off x="0" y="4359470"/>
          <a:ext cx="5000124" cy="1003860"/>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UN Convention against Corruption</a:t>
          </a:r>
        </a:p>
      </dsp:txBody>
      <dsp:txXfrm>
        <a:off x="49004" y="4408474"/>
        <a:ext cx="4902116" cy="905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E0A3C-74FA-8B4C-9951-D6098C7CBE76}">
      <dsp:nvSpPr>
        <dsp:cNvPr id="0" name=""/>
        <dsp:cNvSpPr/>
      </dsp:nvSpPr>
      <dsp:spPr>
        <a:xfrm>
          <a:off x="0" y="2663"/>
          <a:ext cx="500012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B30AFF2-D983-A948-877C-FA238957FCEC}">
      <dsp:nvSpPr>
        <dsp:cNvPr id="0" name=""/>
        <dsp:cNvSpPr/>
      </dsp:nvSpPr>
      <dsp:spPr>
        <a:xfrm>
          <a:off x="0" y="2663"/>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a:t>
          </a:r>
          <a:r>
            <a:rPr lang="en-GB" sz="2800" i="1" kern="1200" dirty="0"/>
            <a:t>Mankind owes to the child </a:t>
          </a:r>
          <a:r>
            <a:rPr lang="en-GB" sz="2800" i="1" u="sng" kern="1200" dirty="0"/>
            <a:t>the best </a:t>
          </a:r>
          <a:r>
            <a:rPr lang="en-GB" sz="2800" i="1" kern="1200" dirty="0"/>
            <a:t>that it has to give</a:t>
          </a:r>
          <a:r>
            <a:rPr lang="en-GB" sz="2800" kern="1200" dirty="0"/>
            <a:t>”  (Article 1)</a:t>
          </a:r>
          <a:endParaRPr lang="en-US" sz="2800" kern="1200" dirty="0"/>
        </a:p>
      </dsp:txBody>
      <dsp:txXfrm>
        <a:off x="0" y="2663"/>
        <a:ext cx="5000124" cy="1816197"/>
      </dsp:txXfrm>
    </dsp:sp>
    <dsp:sp modelId="{2EB15E03-FB24-CC4E-80A7-4D7F02D8107B}">
      <dsp:nvSpPr>
        <dsp:cNvPr id="0" name=""/>
        <dsp:cNvSpPr/>
      </dsp:nvSpPr>
      <dsp:spPr>
        <a:xfrm>
          <a:off x="0" y="1818861"/>
          <a:ext cx="500012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375BECD-DB9B-454A-85BF-5E1FE4EAD3E7}">
      <dsp:nvSpPr>
        <dsp:cNvPr id="0" name=""/>
        <dsp:cNvSpPr/>
      </dsp:nvSpPr>
      <dsp:spPr>
        <a:xfrm>
          <a:off x="0" y="1818861"/>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i="1" kern="1200" dirty="0"/>
            <a:t>“The child must be given the means required for its normal development, both materially and spiritually</a:t>
          </a:r>
          <a:r>
            <a:rPr lang="en-GB" sz="2800" kern="1200" dirty="0"/>
            <a:t>” (Article 1). </a:t>
          </a:r>
          <a:endParaRPr lang="en-US" sz="2800" kern="1200" dirty="0"/>
        </a:p>
      </dsp:txBody>
      <dsp:txXfrm>
        <a:off x="0" y="1818861"/>
        <a:ext cx="5000124" cy="1816197"/>
      </dsp:txXfrm>
    </dsp:sp>
    <dsp:sp modelId="{574833B8-1915-D946-BC6C-F1308A773B4F}">
      <dsp:nvSpPr>
        <dsp:cNvPr id="0" name=""/>
        <dsp:cNvSpPr/>
      </dsp:nvSpPr>
      <dsp:spPr>
        <a:xfrm>
          <a:off x="0" y="3635058"/>
          <a:ext cx="500012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E14022C-865E-E543-9AC0-67BF1685F601}">
      <dsp:nvSpPr>
        <dsp:cNvPr id="0" name=""/>
        <dsp:cNvSpPr/>
      </dsp:nvSpPr>
      <dsp:spPr>
        <a:xfrm>
          <a:off x="0" y="3635058"/>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a:t>
          </a:r>
          <a:r>
            <a:rPr lang="en-GB" sz="2800" i="1" kern="1200" dirty="0"/>
            <a:t>The child (…) must be protected against every form of exploitation</a:t>
          </a:r>
          <a:r>
            <a:rPr lang="en-GB" sz="2800" kern="1200" dirty="0"/>
            <a:t>” (Article 4).</a:t>
          </a:r>
          <a:r>
            <a:rPr lang="en-BE" sz="2800" kern="1200" dirty="0"/>
            <a:t> </a:t>
          </a:r>
          <a:endParaRPr lang="en-US" sz="2800" kern="1200" dirty="0"/>
        </a:p>
      </dsp:txBody>
      <dsp:txXfrm>
        <a:off x="0" y="3635058"/>
        <a:ext cx="5000124" cy="1816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50AF0-A02D-1841-8AE0-F0721F672A03}">
      <dsp:nvSpPr>
        <dsp:cNvPr id="0" name=""/>
        <dsp:cNvSpPr/>
      </dsp:nvSpPr>
      <dsp:spPr>
        <a:xfrm>
          <a:off x="950" y="370032"/>
          <a:ext cx="3335112" cy="211779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43B7CD-31B9-FD49-836B-02D8BAAF7CE4}">
      <dsp:nvSpPr>
        <dsp:cNvPr id="0" name=""/>
        <dsp:cNvSpPr/>
      </dsp:nvSpPr>
      <dsp:spPr>
        <a:xfrm>
          <a:off x="371518" y="722072"/>
          <a:ext cx="3335112" cy="2117796"/>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t>
          </a:r>
          <a:r>
            <a:rPr lang="en-GB" sz="2300" i="1" kern="1200"/>
            <a:t>The Child has the right to be protected as required as a m</a:t>
          </a:r>
          <a:r>
            <a:rPr lang="en-GB" sz="2300" kern="1200"/>
            <a:t>inor” (ICCPR, Article 24) </a:t>
          </a:r>
          <a:endParaRPr lang="en-US" sz="2300" kern="1200"/>
        </a:p>
      </dsp:txBody>
      <dsp:txXfrm>
        <a:off x="433546" y="784100"/>
        <a:ext cx="3211056" cy="1993740"/>
      </dsp:txXfrm>
    </dsp:sp>
    <dsp:sp modelId="{C9F13C04-DFBF-E64C-B28D-A309BF2F842A}">
      <dsp:nvSpPr>
        <dsp:cNvPr id="0" name=""/>
        <dsp:cNvSpPr/>
      </dsp:nvSpPr>
      <dsp:spPr>
        <a:xfrm>
          <a:off x="4077199" y="370032"/>
          <a:ext cx="3335112" cy="211779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0D6DE3-CEC8-B942-AB27-5F5979E43E2F}">
      <dsp:nvSpPr>
        <dsp:cNvPr id="0" name=""/>
        <dsp:cNvSpPr/>
      </dsp:nvSpPr>
      <dsp:spPr>
        <a:xfrm>
          <a:off x="4447767" y="722072"/>
          <a:ext cx="3335112" cy="2117796"/>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t>
          </a:r>
          <a:r>
            <a:rPr lang="en-GB" sz="2300" i="1" kern="1200"/>
            <a:t>Children and young persons should be protected from economic and social exploitation</a:t>
          </a:r>
          <a:r>
            <a:rPr lang="en-GB" sz="2300" kern="1200"/>
            <a:t>” (ICECS,  Article 10)</a:t>
          </a:r>
          <a:r>
            <a:rPr lang="en-BE" sz="2300" kern="1200"/>
            <a:t> </a:t>
          </a:r>
          <a:endParaRPr lang="en-US" sz="2300" kern="1200"/>
        </a:p>
      </dsp:txBody>
      <dsp:txXfrm>
        <a:off x="4509795" y="784100"/>
        <a:ext cx="3211056" cy="19937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7A2E8-BD51-4742-BE81-B8DD4634B631}">
      <dsp:nvSpPr>
        <dsp:cNvPr id="0" name=""/>
        <dsp:cNvSpPr/>
      </dsp:nvSpPr>
      <dsp:spPr>
        <a:xfrm>
          <a:off x="610" y="346529"/>
          <a:ext cx="2380430" cy="1428258"/>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E" sz="2800" kern="1200"/>
            <a:t>DOPING – ABUSE</a:t>
          </a:r>
          <a:endParaRPr lang="en-US" sz="2800" kern="1200"/>
        </a:p>
      </dsp:txBody>
      <dsp:txXfrm>
        <a:off x="610" y="346529"/>
        <a:ext cx="2380430" cy="1428258"/>
      </dsp:txXfrm>
    </dsp:sp>
    <dsp:sp modelId="{ABC26DA5-6CD0-9648-88C6-C5C0B6F8B4A1}">
      <dsp:nvSpPr>
        <dsp:cNvPr id="0" name=""/>
        <dsp:cNvSpPr/>
      </dsp:nvSpPr>
      <dsp:spPr>
        <a:xfrm>
          <a:off x="2619083" y="346529"/>
          <a:ext cx="2380430" cy="1428258"/>
        </a:xfrm>
        <a:prstGeom prst="rect">
          <a:avLst/>
        </a:prstGeom>
        <a:gradFill rotWithShape="0">
          <a:gsLst>
            <a:gs pos="0">
              <a:schemeClr val="accent5">
                <a:hueOff val="-2483469"/>
                <a:satOff val="9953"/>
                <a:lumOff val="2157"/>
                <a:alphaOff val="0"/>
                <a:tint val="100000"/>
                <a:shade val="100000"/>
                <a:satMod val="130000"/>
              </a:schemeClr>
            </a:gs>
            <a:gs pos="100000">
              <a:schemeClr val="accent5">
                <a:hueOff val="-2483469"/>
                <a:satOff val="9953"/>
                <a:lumOff val="215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E" sz="2800" kern="1200"/>
            <a:t>Protection of Athlets</a:t>
          </a:r>
          <a:endParaRPr lang="en-US" sz="2800" kern="1200"/>
        </a:p>
      </dsp:txBody>
      <dsp:txXfrm>
        <a:off x="2619083" y="346529"/>
        <a:ext cx="2380430" cy="1428258"/>
      </dsp:txXfrm>
    </dsp:sp>
    <dsp:sp modelId="{4BB89D2F-F5ED-F54F-B274-F89104427FED}">
      <dsp:nvSpPr>
        <dsp:cNvPr id="0" name=""/>
        <dsp:cNvSpPr/>
      </dsp:nvSpPr>
      <dsp:spPr>
        <a:xfrm>
          <a:off x="610" y="2012830"/>
          <a:ext cx="2380430" cy="1428258"/>
        </a:xfrm>
        <a:prstGeom prst="rect">
          <a:avLst/>
        </a:prstGeom>
        <a:gradFill rotWithShape="0">
          <a:gsLst>
            <a:gs pos="0">
              <a:schemeClr val="accent5">
                <a:hueOff val="-4966938"/>
                <a:satOff val="19906"/>
                <a:lumOff val="4314"/>
                <a:alphaOff val="0"/>
                <a:tint val="100000"/>
                <a:shade val="100000"/>
                <a:satMod val="130000"/>
              </a:schemeClr>
            </a:gs>
            <a:gs pos="100000">
              <a:schemeClr val="accent5">
                <a:hueOff val="-4966938"/>
                <a:satOff val="19906"/>
                <a:lumOff val="431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E" sz="2800" kern="1200"/>
            <a:t>Ethics and integrity</a:t>
          </a:r>
          <a:endParaRPr lang="en-US" sz="2800" kern="1200"/>
        </a:p>
      </dsp:txBody>
      <dsp:txXfrm>
        <a:off x="610" y="2012830"/>
        <a:ext cx="2380430" cy="1428258"/>
      </dsp:txXfrm>
    </dsp:sp>
    <dsp:sp modelId="{82900A32-BB36-914D-895B-48AAF6064338}">
      <dsp:nvSpPr>
        <dsp:cNvPr id="0" name=""/>
        <dsp:cNvSpPr/>
      </dsp:nvSpPr>
      <dsp:spPr>
        <a:xfrm>
          <a:off x="2619083" y="2012830"/>
          <a:ext cx="2380430" cy="1428258"/>
        </a:xfrm>
        <a:prstGeom prst="rect">
          <a:avLst/>
        </a:prstGeom>
        <a:gradFill rotWithShape="0">
          <a:gsLst>
            <a:gs pos="0">
              <a:schemeClr val="accent5">
                <a:hueOff val="-7450407"/>
                <a:satOff val="29858"/>
                <a:lumOff val="6471"/>
                <a:alphaOff val="0"/>
                <a:tint val="100000"/>
                <a:shade val="100000"/>
                <a:satMod val="130000"/>
              </a:schemeClr>
            </a:gs>
            <a:gs pos="100000">
              <a:schemeClr val="accent5">
                <a:hueOff val="-7450407"/>
                <a:satOff val="29858"/>
                <a:lumOff val="647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E" sz="2800" kern="1200" dirty="0"/>
            <a:t>Encourage International Co-operation</a:t>
          </a:r>
          <a:endParaRPr lang="en-US" sz="2800" kern="1200" dirty="0"/>
        </a:p>
      </dsp:txBody>
      <dsp:txXfrm>
        <a:off x="2619083" y="2012830"/>
        <a:ext cx="2380430" cy="1428258"/>
      </dsp:txXfrm>
    </dsp:sp>
    <dsp:sp modelId="{CED2DB9F-CE65-5349-A542-0CBFFFC8F1B7}">
      <dsp:nvSpPr>
        <dsp:cNvPr id="0" name=""/>
        <dsp:cNvSpPr/>
      </dsp:nvSpPr>
      <dsp:spPr>
        <a:xfrm>
          <a:off x="1309846" y="3679132"/>
          <a:ext cx="2380430" cy="1428258"/>
        </a:xfrm>
        <a:prstGeom prst="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E" sz="2800" kern="1200"/>
            <a:t>Foster Research</a:t>
          </a:r>
          <a:endParaRPr lang="en-US" sz="2800" kern="1200"/>
        </a:p>
      </dsp:txBody>
      <dsp:txXfrm>
        <a:off x="1309846" y="3679132"/>
        <a:ext cx="2380430" cy="14282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C181C-439E-5C4D-86F0-E23E68A61A03}">
      <dsp:nvSpPr>
        <dsp:cNvPr id="0" name=""/>
        <dsp:cNvSpPr/>
      </dsp:nvSpPr>
      <dsp:spPr>
        <a:xfrm>
          <a:off x="0" y="2663"/>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F51BFE3-5F7C-1049-9DB5-131B03DDCA2C}">
      <dsp:nvSpPr>
        <dsp:cNvPr id="0" name=""/>
        <dsp:cNvSpPr/>
      </dsp:nvSpPr>
      <dsp:spPr>
        <a:xfrm>
          <a:off x="0" y="2663"/>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Sexual abuse of a child as a criminal offence (Article 18)</a:t>
          </a:r>
          <a:r>
            <a:rPr lang="en-BE" sz="2800" kern="1200"/>
            <a:t> </a:t>
          </a:r>
          <a:endParaRPr lang="en-US" sz="2800" kern="1200"/>
        </a:p>
      </dsp:txBody>
      <dsp:txXfrm>
        <a:off x="0" y="2663"/>
        <a:ext cx="5000124" cy="1816197"/>
      </dsp:txXfrm>
    </dsp:sp>
    <dsp:sp modelId="{30F0B6FB-4D1B-C64C-BACB-27314C8A8D9A}">
      <dsp:nvSpPr>
        <dsp:cNvPr id="0" name=""/>
        <dsp:cNvSpPr/>
      </dsp:nvSpPr>
      <dsp:spPr>
        <a:xfrm>
          <a:off x="0" y="1818861"/>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5EB981F-E9D4-2849-A6CF-77CD452DDA84}">
      <dsp:nvSpPr>
        <dsp:cNvPr id="0" name=""/>
        <dsp:cNvSpPr/>
      </dsp:nvSpPr>
      <dsp:spPr>
        <a:xfrm>
          <a:off x="0" y="1818861"/>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BE" sz="2800" kern="1200"/>
            <a:t>No Direct reference to Sport </a:t>
          </a:r>
          <a:endParaRPr lang="en-US" sz="2800" kern="1200"/>
        </a:p>
      </dsp:txBody>
      <dsp:txXfrm>
        <a:off x="0" y="1818861"/>
        <a:ext cx="5000124" cy="1816197"/>
      </dsp:txXfrm>
    </dsp:sp>
    <dsp:sp modelId="{ECDAB9F1-58D3-4846-82D7-4D94F5CAC6E0}">
      <dsp:nvSpPr>
        <dsp:cNvPr id="0" name=""/>
        <dsp:cNvSpPr/>
      </dsp:nvSpPr>
      <dsp:spPr>
        <a:xfrm>
          <a:off x="0" y="3635058"/>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4384E0B-1F3A-2C4E-A9FC-252712DC74ED}">
      <dsp:nvSpPr>
        <dsp:cNvPr id="0" name=""/>
        <dsp:cNvSpPr/>
      </dsp:nvSpPr>
      <dsp:spPr>
        <a:xfrm>
          <a:off x="0" y="3635058"/>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BE" sz="2800" kern="1200"/>
            <a:t>Preventive measures: raising awareness, information programmes in primary and secondary schools</a:t>
          </a:r>
          <a:endParaRPr lang="en-US" sz="2800" kern="1200"/>
        </a:p>
      </dsp:txBody>
      <dsp:txXfrm>
        <a:off x="0" y="3635058"/>
        <a:ext cx="5000124" cy="18161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8E581-6767-2147-A9DD-50E9266D9242}">
      <dsp:nvSpPr>
        <dsp:cNvPr id="0" name=""/>
        <dsp:cNvSpPr/>
      </dsp:nvSpPr>
      <dsp:spPr>
        <a:xfrm>
          <a:off x="0" y="251138"/>
          <a:ext cx="5000124" cy="243550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it-IT" sz="2800" kern="1200" dirty="0" err="1">
              <a:solidFill>
                <a:schemeClr val="tx1"/>
              </a:solidFill>
            </a:rPr>
            <a:t>Everyone</a:t>
          </a:r>
          <a:r>
            <a:rPr lang="it-IT" sz="2800" kern="1200" dirty="0">
              <a:solidFill>
                <a:schemeClr val="tx1"/>
              </a:solidFill>
            </a:rPr>
            <a:t> </a:t>
          </a:r>
          <a:r>
            <a:rPr lang="it-IT" sz="2800" kern="1200" dirty="0" err="1">
              <a:solidFill>
                <a:schemeClr val="tx1"/>
              </a:solidFill>
            </a:rPr>
            <a:t>has</a:t>
          </a:r>
          <a:r>
            <a:rPr lang="it-IT" sz="2800" kern="1200" dirty="0">
              <a:solidFill>
                <a:schemeClr val="tx1"/>
              </a:solidFill>
            </a:rPr>
            <a:t> the </a:t>
          </a:r>
          <a:r>
            <a:rPr lang="it-IT" sz="2800" kern="1200" dirty="0" err="1">
              <a:solidFill>
                <a:schemeClr val="tx1"/>
              </a:solidFill>
            </a:rPr>
            <a:t>opportunity</a:t>
          </a:r>
          <a:r>
            <a:rPr lang="it-IT" sz="2800" kern="1200" dirty="0">
              <a:solidFill>
                <a:schemeClr val="tx1"/>
              </a:solidFill>
            </a:rPr>
            <a:t> to take part in sport in a safe, secure and </a:t>
          </a:r>
          <a:r>
            <a:rPr lang="it-IT" sz="2800" kern="1200" dirty="0" err="1">
              <a:solidFill>
                <a:schemeClr val="tx1"/>
              </a:solidFill>
            </a:rPr>
            <a:t>healthy</a:t>
          </a:r>
          <a:r>
            <a:rPr lang="it-IT" sz="2800" kern="1200" dirty="0">
              <a:solidFill>
                <a:schemeClr val="tx1"/>
              </a:solidFill>
            </a:rPr>
            <a:t> </a:t>
          </a:r>
          <a:r>
            <a:rPr lang="it-IT" sz="2800" kern="1200" dirty="0" err="1">
              <a:solidFill>
                <a:schemeClr val="tx1"/>
              </a:solidFill>
            </a:rPr>
            <a:t>environment</a:t>
          </a:r>
          <a:r>
            <a:rPr lang="it-IT" sz="2800" kern="1200" dirty="0">
              <a:solidFill>
                <a:schemeClr val="tx1"/>
              </a:solidFill>
            </a:rPr>
            <a:t> (</a:t>
          </a:r>
          <a:r>
            <a:rPr lang="it-IT" sz="2800" kern="1200" dirty="0" err="1">
              <a:solidFill>
                <a:schemeClr val="tx1"/>
              </a:solidFill>
            </a:rPr>
            <a:t>Article</a:t>
          </a:r>
          <a:r>
            <a:rPr lang="it-IT" sz="2800" kern="1200" dirty="0">
              <a:solidFill>
                <a:schemeClr val="tx1"/>
              </a:solidFill>
            </a:rPr>
            <a:t>  1)</a:t>
          </a:r>
          <a:endParaRPr lang="en-US" sz="2800" kern="1200" dirty="0">
            <a:solidFill>
              <a:schemeClr val="tx1"/>
            </a:solidFill>
          </a:endParaRPr>
        </a:p>
      </dsp:txBody>
      <dsp:txXfrm>
        <a:off x="118891" y="370029"/>
        <a:ext cx="4762342" cy="2197719"/>
      </dsp:txXfrm>
    </dsp:sp>
    <dsp:sp modelId="{E12A172E-3250-9E48-BBCB-E29A82E75241}">
      <dsp:nvSpPr>
        <dsp:cNvPr id="0" name=""/>
        <dsp:cNvSpPr/>
      </dsp:nvSpPr>
      <dsp:spPr>
        <a:xfrm>
          <a:off x="0" y="2767280"/>
          <a:ext cx="5000124" cy="2435501"/>
        </a:xfrm>
        <a:prstGeom prst="roundRect">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it-IT" sz="2800" kern="1200" dirty="0" err="1">
              <a:solidFill>
                <a:schemeClr val="tx1"/>
              </a:solidFill>
            </a:rPr>
            <a:t>All</a:t>
          </a:r>
          <a:r>
            <a:rPr lang="it-IT" sz="2800" kern="1200" dirty="0">
              <a:solidFill>
                <a:schemeClr val="tx1"/>
              </a:solidFill>
            </a:rPr>
            <a:t> stakeholders  </a:t>
          </a:r>
          <a:r>
            <a:rPr lang="it-IT" sz="2800" kern="1200" dirty="0" err="1">
              <a:solidFill>
                <a:schemeClr val="tx1"/>
              </a:solidFill>
            </a:rPr>
            <a:t>who</a:t>
          </a:r>
          <a:r>
            <a:rPr lang="it-IT" sz="2800" kern="1200" dirty="0">
              <a:solidFill>
                <a:schemeClr val="tx1"/>
              </a:solidFill>
            </a:rPr>
            <a:t> </a:t>
          </a:r>
          <a:r>
            <a:rPr lang="it-IT" sz="2800" kern="1200" dirty="0" err="1">
              <a:solidFill>
                <a:schemeClr val="tx1"/>
              </a:solidFill>
            </a:rPr>
            <a:t>shall</a:t>
          </a:r>
          <a:r>
            <a:rPr lang="it-IT" sz="2800" kern="1200" dirty="0">
              <a:solidFill>
                <a:schemeClr val="tx1"/>
              </a:solidFill>
            </a:rPr>
            <a:t> </a:t>
          </a:r>
          <a:r>
            <a:rPr lang="it-IT" sz="2800" kern="1200" dirty="0" err="1">
              <a:solidFill>
                <a:schemeClr val="tx1"/>
              </a:solidFill>
            </a:rPr>
            <a:t>respect</a:t>
          </a:r>
          <a:r>
            <a:rPr lang="it-IT" sz="2800" kern="1200" dirty="0">
              <a:solidFill>
                <a:schemeClr val="tx1"/>
              </a:solidFill>
            </a:rPr>
            <a:t> and </a:t>
          </a:r>
          <a:r>
            <a:rPr lang="it-IT" sz="2800" kern="1200" dirty="0" err="1">
              <a:solidFill>
                <a:schemeClr val="tx1"/>
              </a:solidFill>
            </a:rPr>
            <a:t>protect</a:t>
          </a:r>
          <a:r>
            <a:rPr lang="it-IT" sz="2800" kern="1200" dirty="0">
              <a:solidFill>
                <a:schemeClr val="tx1"/>
              </a:solidFill>
            </a:rPr>
            <a:t> </a:t>
          </a:r>
          <a:r>
            <a:rPr lang="it-IT" sz="2800" kern="1200" dirty="0" err="1">
              <a:solidFill>
                <a:schemeClr val="tx1"/>
              </a:solidFill>
            </a:rPr>
            <a:t>internationally</a:t>
          </a:r>
          <a:r>
            <a:rPr lang="it-IT" sz="2800" kern="1200" dirty="0">
              <a:solidFill>
                <a:schemeClr val="tx1"/>
              </a:solidFill>
            </a:rPr>
            <a:t> </a:t>
          </a:r>
          <a:r>
            <a:rPr lang="it-IT" sz="2800" kern="1200" dirty="0" err="1">
              <a:solidFill>
                <a:schemeClr val="tx1"/>
              </a:solidFill>
            </a:rPr>
            <a:t>recognised</a:t>
          </a:r>
          <a:r>
            <a:rPr lang="it-IT" sz="2800" kern="1200" dirty="0">
              <a:solidFill>
                <a:schemeClr val="tx1"/>
              </a:solidFill>
            </a:rPr>
            <a:t> human </a:t>
          </a:r>
          <a:r>
            <a:rPr lang="it-IT" sz="2800" kern="1200" dirty="0" err="1">
              <a:solidFill>
                <a:schemeClr val="tx1"/>
              </a:solidFill>
            </a:rPr>
            <a:t>rights</a:t>
          </a:r>
          <a:r>
            <a:rPr lang="it-IT" sz="2800" kern="1200" dirty="0">
              <a:solidFill>
                <a:schemeClr val="tx1"/>
              </a:solidFill>
            </a:rPr>
            <a:t> and </a:t>
          </a:r>
          <a:r>
            <a:rPr lang="it-IT" sz="2800" kern="1200" dirty="0" err="1">
              <a:solidFill>
                <a:schemeClr val="tx1"/>
              </a:solidFill>
            </a:rPr>
            <a:t>fundamental</a:t>
          </a:r>
          <a:r>
            <a:rPr lang="it-IT" sz="2800" kern="1200" dirty="0">
              <a:solidFill>
                <a:schemeClr val="tx1"/>
              </a:solidFill>
            </a:rPr>
            <a:t> </a:t>
          </a:r>
          <a:r>
            <a:rPr lang="it-IT" sz="2800" kern="1200" dirty="0" err="1">
              <a:solidFill>
                <a:schemeClr val="tx1"/>
              </a:solidFill>
            </a:rPr>
            <a:t>freedoms</a:t>
          </a:r>
          <a:r>
            <a:rPr lang="it-IT" sz="2800" kern="1200" dirty="0">
              <a:solidFill>
                <a:schemeClr val="tx1"/>
              </a:solidFill>
            </a:rPr>
            <a:t> in sport</a:t>
          </a:r>
          <a:r>
            <a:rPr lang="en-BE" sz="2800" kern="1200" dirty="0">
              <a:solidFill>
                <a:schemeClr val="tx1"/>
              </a:solidFill>
            </a:rPr>
            <a:t>  (Article 7)</a:t>
          </a:r>
          <a:endParaRPr lang="en-US" sz="2800" kern="1200" dirty="0">
            <a:solidFill>
              <a:schemeClr val="tx1"/>
            </a:solidFill>
          </a:endParaRPr>
        </a:p>
      </dsp:txBody>
      <dsp:txXfrm>
        <a:off x="118891" y="2886171"/>
        <a:ext cx="4762342" cy="2197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786AF-56CE-E644-88B2-C18A9AB28322}">
      <dsp:nvSpPr>
        <dsp:cNvPr id="0" name=""/>
        <dsp:cNvSpPr/>
      </dsp:nvSpPr>
      <dsp:spPr>
        <a:xfrm>
          <a:off x="0" y="2726960"/>
          <a:ext cx="5000124"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sp:spPr>
      <dsp:style>
        <a:lnRef idx="1">
          <a:scrgbClr r="0" g="0" b="0"/>
        </a:lnRef>
        <a:fillRef idx="1">
          <a:scrgbClr r="0" g="0" b="0"/>
        </a:fillRef>
        <a:effectRef idx="0">
          <a:scrgbClr r="0" g="0" b="0"/>
        </a:effectRef>
        <a:fontRef idx="minor"/>
      </dsp:style>
    </dsp:sp>
    <dsp:sp modelId="{B0A598C0-8E68-0D41-8849-899405CCC38D}">
      <dsp:nvSpPr>
        <dsp:cNvPr id="0" name=""/>
        <dsp:cNvSpPr/>
      </dsp:nvSpPr>
      <dsp:spPr>
        <a:xfrm rot="8100000">
          <a:off x="82890" y="639110"/>
          <a:ext cx="379770" cy="379770"/>
        </a:xfrm>
        <a:prstGeom prst="teardrop">
          <a:avLst>
            <a:gd name="adj" fmla="val 115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64D58AC-7C9F-A143-B37D-DBCA2FEB1AD0}">
      <dsp:nvSpPr>
        <dsp:cNvPr id="0" name=""/>
        <dsp:cNvSpPr/>
      </dsp:nvSpPr>
      <dsp:spPr>
        <a:xfrm>
          <a:off x="125079" y="681299"/>
          <a:ext cx="295391" cy="295391"/>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10400CAE-53AF-3C43-B5B7-D09467E3D5A2}">
      <dsp:nvSpPr>
        <dsp:cNvPr id="0" name=""/>
        <dsp:cNvSpPr/>
      </dsp:nvSpPr>
      <dsp:spPr>
        <a:xfrm>
          <a:off x="541313" y="1112599"/>
          <a:ext cx="1971554" cy="161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Convention on Spectator Violence and Misbehavior at Sports Events</a:t>
          </a:r>
        </a:p>
      </dsp:txBody>
      <dsp:txXfrm>
        <a:off x="541313" y="1112599"/>
        <a:ext cx="1971554" cy="1614360"/>
      </dsp:txXfrm>
    </dsp:sp>
    <dsp:sp modelId="{125DCD01-A25D-EC4E-AB69-248DE856F3D0}">
      <dsp:nvSpPr>
        <dsp:cNvPr id="0" name=""/>
        <dsp:cNvSpPr/>
      </dsp:nvSpPr>
      <dsp:spPr>
        <a:xfrm>
          <a:off x="541313" y="545391"/>
          <a:ext cx="1971554" cy="56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1985</a:t>
          </a:r>
        </a:p>
      </dsp:txBody>
      <dsp:txXfrm>
        <a:off x="541313" y="545391"/>
        <a:ext cx="1971554" cy="567207"/>
      </dsp:txXfrm>
    </dsp:sp>
    <dsp:sp modelId="{7E3DBE07-EE9D-E044-813F-6EE1BF62BB44}">
      <dsp:nvSpPr>
        <dsp:cNvPr id="0" name=""/>
        <dsp:cNvSpPr/>
      </dsp:nvSpPr>
      <dsp:spPr>
        <a:xfrm>
          <a:off x="272775" y="1112599"/>
          <a:ext cx="0" cy="1614360"/>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701ACEC-FDB8-6345-A779-A266D16B6E89}">
      <dsp:nvSpPr>
        <dsp:cNvPr id="0" name=""/>
        <dsp:cNvSpPr/>
      </dsp:nvSpPr>
      <dsp:spPr>
        <a:xfrm>
          <a:off x="239504" y="2675911"/>
          <a:ext cx="96673" cy="102097"/>
        </a:xfrm>
        <a:prstGeom prst="ellipse">
          <a:avLst/>
        </a:prstGeom>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B19CBA5-CCAD-3B4C-A212-4EF5122C1046}">
      <dsp:nvSpPr>
        <dsp:cNvPr id="0" name=""/>
        <dsp:cNvSpPr/>
      </dsp:nvSpPr>
      <dsp:spPr>
        <a:xfrm rot="18900000">
          <a:off x="1324399" y="4435038"/>
          <a:ext cx="379770" cy="379770"/>
        </a:xfrm>
        <a:prstGeom prst="teardrop">
          <a:avLst>
            <a:gd name="adj" fmla="val 115000"/>
          </a:avLst>
        </a:prstGeom>
        <a:gradFill rotWithShape="0">
          <a:gsLst>
            <a:gs pos="0">
              <a:schemeClr val="accent2">
                <a:hueOff val="2340760"/>
                <a:satOff val="-2919"/>
                <a:lumOff val="686"/>
                <a:alphaOff val="0"/>
                <a:tint val="100000"/>
                <a:shade val="100000"/>
                <a:satMod val="130000"/>
              </a:schemeClr>
            </a:gs>
            <a:gs pos="100000">
              <a:schemeClr val="accent2">
                <a:hueOff val="2340760"/>
                <a:satOff val="-2919"/>
                <a:lumOff val="686"/>
                <a:alphaOff val="0"/>
                <a:tint val="50000"/>
                <a:shade val="100000"/>
                <a:satMod val="350000"/>
              </a:schemeClr>
            </a:gs>
          </a:gsLst>
          <a:lin ang="16200000" scaled="0"/>
        </a:gradFill>
        <a:ln w="9525" cap="flat" cmpd="sng" algn="ctr">
          <a:solidFill>
            <a:schemeClr val="accent2">
              <a:hueOff val="2340760"/>
              <a:satOff val="-2919"/>
              <a:lumOff val="68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25DB020-F351-F94D-A2A3-2E83366A3841}">
      <dsp:nvSpPr>
        <dsp:cNvPr id="0" name=""/>
        <dsp:cNvSpPr/>
      </dsp:nvSpPr>
      <dsp:spPr>
        <a:xfrm>
          <a:off x="1366588" y="4477228"/>
          <a:ext cx="295391" cy="295391"/>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1968B575-5F20-5E4E-BF5C-7C05BD19A0EF}">
      <dsp:nvSpPr>
        <dsp:cNvPr id="0" name=""/>
        <dsp:cNvSpPr/>
      </dsp:nvSpPr>
      <dsp:spPr>
        <a:xfrm>
          <a:off x="1782822" y="2726960"/>
          <a:ext cx="1971554" cy="161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Anti-Doping Convention</a:t>
          </a:r>
        </a:p>
      </dsp:txBody>
      <dsp:txXfrm>
        <a:off x="1782822" y="2726960"/>
        <a:ext cx="1971554" cy="1614360"/>
      </dsp:txXfrm>
    </dsp:sp>
    <dsp:sp modelId="{9C0C2C22-B302-0E4D-9864-94C917FC58C3}">
      <dsp:nvSpPr>
        <dsp:cNvPr id="0" name=""/>
        <dsp:cNvSpPr/>
      </dsp:nvSpPr>
      <dsp:spPr>
        <a:xfrm>
          <a:off x="1782822" y="4341320"/>
          <a:ext cx="1971554" cy="56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1989</a:t>
          </a:r>
        </a:p>
      </dsp:txBody>
      <dsp:txXfrm>
        <a:off x="1782822" y="4341320"/>
        <a:ext cx="1971554" cy="567207"/>
      </dsp:txXfrm>
    </dsp:sp>
    <dsp:sp modelId="{3B4760C6-6393-3B41-821B-79596FA98305}">
      <dsp:nvSpPr>
        <dsp:cNvPr id="0" name=""/>
        <dsp:cNvSpPr/>
      </dsp:nvSpPr>
      <dsp:spPr>
        <a:xfrm>
          <a:off x="1514284" y="2726960"/>
          <a:ext cx="0" cy="1614360"/>
        </a:xfrm>
        <a:prstGeom prst="line">
          <a:avLst/>
        </a:prstGeom>
        <a:noFill/>
        <a:ln w="12700" cap="flat" cmpd="sng" algn="ctr">
          <a:solidFill>
            <a:schemeClr val="accent2">
              <a:hueOff val="2340760"/>
              <a:satOff val="-2919"/>
              <a:lumOff val="686"/>
              <a:alphaOff val="0"/>
            </a:schemeClr>
          </a:solidFill>
          <a:prstDash val="dash"/>
        </a:ln>
        <a:effectLst/>
      </dsp:spPr>
      <dsp:style>
        <a:lnRef idx="1">
          <a:scrgbClr r="0" g="0" b="0"/>
        </a:lnRef>
        <a:fillRef idx="0">
          <a:scrgbClr r="0" g="0" b="0"/>
        </a:fillRef>
        <a:effectRef idx="0">
          <a:scrgbClr r="0" g="0" b="0"/>
        </a:effectRef>
        <a:fontRef idx="minor"/>
      </dsp:style>
    </dsp:sp>
    <dsp:sp modelId="{AB28F749-F58F-A741-8080-1E2DC8BBBC39}">
      <dsp:nvSpPr>
        <dsp:cNvPr id="0" name=""/>
        <dsp:cNvSpPr/>
      </dsp:nvSpPr>
      <dsp:spPr>
        <a:xfrm>
          <a:off x="1481013" y="2675911"/>
          <a:ext cx="96673" cy="102097"/>
        </a:xfrm>
        <a:prstGeom prst="ellipse">
          <a:avLst/>
        </a:prstGeom>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D490483-584B-BB48-B602-21F11746B182}">
      <dsp:nvSpPr>
        <dsp:cNvPr id="0" name=""/>
        <dsp:cNvSpPr/>
      </dsp:nvSpPr>
      <dsp:spPr>
        <a:xfrm rot="8100000">
          <a:off x="2565909" y="639110"/>
          <a:ext cx="379770" cy="379770"/>
        </a:xfrm>
        <a:prstGeom prst="teardrop">
          <a:avLst>
            <a:gd name="adj" fmla="val 11500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w="9525" cap="flat" cmpd="sng" algn="ctr">
          <a:solidFill>
            <a:schemeClr val="accent2">
              <a:hueOff val="4681520"/>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430944B-2AB5-794A-85F2-611AEDFC4015}">
      <dsp:nvSpPr>
        <dsp:cNvPr id="0" name=""/>
        <dsp:cNvSpPr/>
      </dsp:nvSpPr>
      <dsp:spPr>
        <a:xfrm>
          <a:off x="2608098" y="681299"/>
          <a:ext cx="295391" cy="295391"/>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DFB43EBC-7226-AB4E-8A31-FBEC1999F1D4}">
      <dsp:nvSpPr>
        <dsp:cNvPr id="0" name=""/>
        <dsp:cNvSpPr/>
      </dsp:nvSpPr>
      <dsp:spPr>
        <a:xfrm>
          <a:off x="3024332" y="1112599"/>
          <a:ext cx="1971554" cy="161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Convention on the Manipulation of Sports Competitions</a:t>
          </a:r>
        </a:p>
      </dsp:txBody>
      <dsp:txXfrm>
        <a:off x="3024332" y="1112599"/>
        <a:ext cx="1971554" cy="1614360"/>
      </dsp:txXfrm>
    </dsp:sp>
    <dsp:sp modelId="{CCFB21F6-7939-6944-8608-A5C2F8EE068D}">
      <dsp:nvSpPr>
        <dsp:cNvPr id="0" name=""/>
        <dsp:cNvSpPr/>
      </dsp:nvSpPr>
      <dsp:spPr>
        <a:xfrm>
          <a:off x="3024332" y="545391"/>
          <a:ext cx="1971554" cy="56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2014</a:t>
          </a:r>
        </a:p>
      </dsp:txBody>
      <dsp:txXfrm>
        <a:off x="3024332" y="545391"/>
        <a:ext cx="1971554" cy="567207"/>
      </dsp:txXfrm>
    </dsp:sp>
    <dsp:sp modelId="{AD543656-7B3D-FC47-8CA1-B44525F598E9}">
      <dsp:nvSpPr>
        <dsp:cNvPr id="0" name=""/>
        <dsp:cNvSpPr/>
      </dsp:nvSpPr>
      <dsp:spPr>
        <a:xfrm>
          <a:off x="2755794" y="1112599"/>
          <a:ext cx="0" cy="1614360"/>
        </a:xfrm>
        <a:prstGeom prst="line">
          <a:avLst/>
        </a:prstGeom>
        <a:noFill/>
        <a:ln w="12700" cap="flat" cmpd="sng" algn="ctr">
          <a:solidFill>
            <a:schemeClr val="accent2">
              <a:hueOff val="4681520"/>
              <a:satOff val="-5839"/>
              <a:lumOff val="1373"/>
              <a:alphaOff val="0"/>
            </a:schemeClr>
          </a:solidFill>
          <a:prstDash val="dash"/>
        </a:ln>
        <a:effectLst/>
      </dsp:spPr>
      <dsp:style>
        <a:lnRef idx="1">
          <a:scrgbClr r="0" g="0" b="0"/>
        </a:lnRef>
        <a:fillRef idx="0">
          <a:scrgbClr r="0" g="0" b="0"/>
        </a:fillRef>
        <a:effectRef idx="0">
          <a:scrgbClr r="0" g="0" b="0"/>
        </a:effectRef>
        <a:fontRef idx="minor"/>
      </dsp:style>
    </dsp:sp>
    <dsp:sp modelId="{3DCEE7DF-CC23-2C4A-B06C-CE026E82CD29}">
      <dsp:nvSpPr>
        <dsp:cNvPr id="0" name=""/>
        <dsp:cNvSpPr/>
      </dsp:nvSpPr>
      <dsp:spPr>
        <a:xfrm>
          <a:off x="2722523" y="2675911"/>
          <a:ext cx="96673" cy="102097"/>
        </a:xfrm>
        <a:prstGeom prst="ellipse">
          <a:avLst/>
        </a:prstGeom>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7FDD1-456A-3E49-A9DF-66272D62CF56}">
      <dsp:nvSpPr>
        <dsp:cNvPr id="0" name=""/>
        <dsp:cNvSpPr/>
      </dsp:nvSpPr>
      <dsp:spPr>
        <a:xfrm>
          <a:off x="1058" y="110816"/>
          <a:ext cx="2082502" cy="104125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Exploitation of young athletes (especially footballers) </a:t>
          </a:r>
          <a:endParaRPr lang="en-US" sz="1700" kern="1200"/>
        </a:p>
      </dsp:txBody>
      <dsp:txXfrm>
        <a:off x="31555" y="141313"/>
        <a:ext cx="2021508" cy="980257"/>
      </dsp:txXfrm>
    </dsp:sp>
    <dsp:sp modelId="{A99A0292-09BE-784E-A9E8-97DE7F081A1A}">
      <dsp:nvSpPr>
        <dsp:cNvPr id="0" name=""/>
        <dsp:cNvSpPr/>
      </dsp:nvSpPr>
      <dsp:spPr>
        <a:xfrm>
          <a:off x="1058" y="1308255"/>
          <a:ext cx="2082502" cy="104125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Abandon of children not selected for competitions in a foreign country</a:t>
          </a:r>
          <a:endParaRPr lang="en-US" sz="1700" kern="1200" dirty="0"/>
        </a:p>
      </dsp:txBody>
      <dsp:txXfrm>
        <a:off x="31555" y="1338752"/>
        <a:ext cx="2021508" cy="980257"/>
      </dsp:txXfrm>
    </dsp:sp>
    <dsp:sp modelId="{3A5392DD-819C-1941-9E11-3BCE6882A34D}">
      <dsp:nvSpPr>
        <dsp:cNvPr id="0" name=""/>
        <dsp:cNvSpPr/>
      </dsp:nvSpPr>
      <dsp:spPr>
        <a:xfrm>
          <a:off x="1058" y="2505694"/>
          <a:ext cx="2082502" cy="104125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Sexual abuse and harassment of minors in sport</a:t>
          </a:r>
          <a:endParaRPr lang="en-US" sz="1700" kern="1200" dirty="0"/>
        </a:p>
      </dsp:txBody>
      <dsp:txXfrm>
        <a:off x="31555" y="2536191"/>
        <a:ext cx="2021508" cy="980257"/>
      </dsp:txXfrm>
    </dsp:sp>
    <dsp:sp modelId="{8D0BBB33-8279-9443-A019-51BCED15DD0A}">
      <dsp:nvSpPr>
        <dsp:cNvPr id="0" name=""/>
        <dsp:cNvSpPr/>
      </dsp:nvSpPr>
      <dsp:spPr>
        <a:xfrm>
          <a:off x="1058" y="3703133"/>
          <a:ext cx="2082502" cy="104125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Cooperation among Member States and Sports Governing Organisations (SGOs) :  </a:t>
          </a:r>
          <a:endParaRPr lang="en-US" sz="1700" kern="1200"/>
        </a:p>
      </dsp:txBody>
      <dsp:txXfrm>
        <a:off x="31555" y="3733630"/>
        <a:ext cx="2021508" cy="980257"/>
      </dsp:txXfrm>
    </dsp:sp>
    <dsp:sp modelId="{58D596BB-AC24-264A-9E10-4FBFFE8A0671}">
      <dsp:nvSpPr>
        <dsp:cNvPr id="0" name=""/>
        <dsp:cNvSpPr/>
      </dsp:nvSpPr>
      <dsp:spPr>
        <a:xfrm rot="19457599">
          <a:off x="1987140" y="3907216"/>
          <a:ext cx="1025843" cy="34365"/>
        </a:xfrm>
        <a:custGeom>
          <a:avLst/>
          <a:gdLst/>
          <a:ahLst/>
          <a:cxnLst/>
          <a:rect l="0" t="0" r="0" b="0"/>
          <a:pathLst>
            <a:path>
              <a:moveTo>
                <a:pt x="0" y="17182"/>
              </a:moveTo>
              <a:lnTo>
                <a:pt x="1025843" y="1718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4415" y="3898752"/>
        <a:ext cx="51292" cy="51292"/>
      </dsp:txXfrm>
    </dsp:sp>
    <dsp:sp modelId="{C4ED18AB-8B82-9B40-88A1-4D55B2C37FFD}">
      <dsp:nvSpPr>
        <dsp:cNvPr id="0" name=""/>
        <dsp:cNvSpPr/>
      </dsp:nvSpPr>
      <dsp:spPr>
        <a:xfrm>
          <a:off x="2916562" y="3104413"/>
          <a:ext cx="2082502" cy="10412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Dissemination of existing legislation</a:t>
          </a:r>
          <a:endParaRPr lang="en-US" sz="1700" kern="1200" dirty="0"/>
        </a:p>
      </dsp:txBody>
      <dsp:txXfrm>
        <a:off x="2947059" y="3134910"/>
        <a:ext cx="2021508" cy="980257"/>
      </dsp:txXfrm>
    </dsp:sp>
    <dsp:sp modelId="{4F97C383-C1C1-3D4B-8111-B48DF335ACD2}">
      <dsp:nvSpPr>
        <dsp:cNvPr id="0" name=""/>
        <dsp:cNvSpPr/>
      </dsp:nvSpPr>
      <dsp:spPr>
        <a:xfrm rot="2142401">
          <a:off x="1987140" y="4505935"/>
          <a:ext cx="1025843" cy="34365"/>
        </a:xfrm>
        <a:custGeom>
          <a:avLst/>
          <a:gdLst/>
          <a:ahLst/>
          <a:cxnLst/>
          <a:rect l="0" t="0" r="0" b="0"/>
          <a:pathLst>
            <a:path>
              <a:moveTo>
                <a:pt x="0" y="17182"/>
              </a:moveTo>
              <a:lnTo>
                <a:pt x="1025843" y="1718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4415" y="4497472"/>
        <a:ext cx="51292" cy="51292"/>
      </dsp:txXfrm>
    </dsp:sp>
    <dsp:sp modelId="{006BC991-7BD0-1647-AD9A-33B49915DEB6}">
      <dsp:nvSpPr>
        <dsp:cNvPr id="0" name=""/>
        <dsp:cNvSpPr/>
      </dsp:nvSpPr>
      <dsp:spPr>
        <a:xfrm>
          <a:off x="2916562" y="4301852"/>
          <a:ext cx="2082502" cy="10412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Establishment of minimum standards and exchange of best practices</a:t>
          </a:r>
          <a:endParaRPr lang="en-US" sz="1700" kern="1200" dirty="0"/>
        </a:p>
      </dsp:txBody>
      <dsp:txXfrm>
        <a:off x="2947059" y="4332349"/>
        <a:ext cx="2021508" cy="9802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info@colucci.eu" TargetMode="External"/><Relationship Id="rId5" Type="http://schemas.openxmlformats.org/officeDocument/2006/relationships/hyperlink" Target="http://www.colucci.eu/"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rson In A Track Field">
            <a:extLst>
              <a:ext uri="{FF2B5EF4-FFF2-40B4-BE49-F238E27FC236}">
                <a16:creationId xmlns:a16="http://schemas.microsoft.com/office/drawing/2014/main" id="{D31F0029-74B5-38C1-006E-751AB29AF01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3695" r="11090" b="-1"/>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en-GB" sz="6600" dirty="0">
                <a:solidFill>
                  <a:srgbClr val="FFFFFF"/>
                </a:solidFill>
              </a:rPr>
              <a:t>Safeguarding in Sport</a:t>
            </a:r>
          </a:p>
        </p:txBody>
      </p:sp>
      <p:sp>
        <p:nvSpPr>
          <p:cNvPr id="3" name="Subtitle 2"/>
          <p:cNvSpPr>
            <a:spLocks noGrp="1"/>
          </p:cNvSpPr>
          <p:nvPr>
            <p:ph type="subTitle" idx="1"/>
          </p:nvPr>
        </p:nvSpPr>
        <p:spPr>
          <a:xfrm>
            <a:off x="825038" y="4072043"/>
            <a:ext cx="7543800" cy="1282707"/>
          </a:xfrm>
          <a:effectLst>
            <a:outerShdw blurRad="50800" dist="38100" dir="2700000" algn="tl" rotWithShape="0">
              <a:prstClr val="black">
                <a:alpha val="40000"/>
              </a:prstClr>
            </a:outerShdw>
          </a:effectLst>
        </p:spPr>
        <p:txBody>
          <a:bodyPr>
            <a:normAutofit/>
          </a:bodyPr>
          <a:lstStyle/>
          <a:p>
            <a:r>
              <a:rPr lang="nl-BE">
                <a:solidFill>
                  <a:srgbClr val="FFFFFF"/>
                </a:solidFill>
              </a:rPr>
              <a:t>Michele Colucci</a:t>
            </a:r>
          </a:p>
          <a:p>
            <a:r>
              <a:rPr lang="nl-BE">
                <a:solidFill>
                  <a:srgbClr val="FFFFFF"/>
                </a:solidFill>
                <a:hlinkClick r:id="rId5"/>
              </a:rPr>
              <a:t>www.colucci.eu</a:t>
            </a:r>
            <a:r>
              <a:rPr lang="nl-BE">
                <a:solidFill>
                  <a:srgbClr val="FFFFFF"/>
                </a:solidFill>
              </a:rPr>
              <a:t>  -  </a:t>
            </a:r>
            <a:r>
              <a:rPr lang="nl-BE">
                <a:solidFill>
                  <a:srgbClr val="FFFFFF"/>
                </a:solidFill>
                <a:hlinkClick r:id="rId6"/>
              </a:rPr>
              <a:t>info@colucci.eu</a:t>
            </a:r>
            <a:r>
              <a:rPr lang="nl-BE">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7792A2-2467-1EA7-A1C2-2573EB29C970}"/>
              </a:ext>
            </a:extLst>
          </p:cNvPr>
          <p:cNvSpPr>
            <a:spLocks noGrp="1"/>
          </p:cNvSpPr>
          <p:nvPr>
            <p:ph type="title"/>
          </p:nvPr>
        </p:nvSpPr>
        <p:spPr>
          <a:xfrm>
            <a:off x="571352" y="350196"/>
            <a:ext cx="3485178" cy="1624520"/>
          </a:xfrm>
        </p:spPr>
        <p:txBody>
          <a:bodyPr anchor="ctr">
            <a:normAutofit/>
          </a:bodyPr>
          <a:lstStyle/>
          <a:p>
            <a:r>
              <a:rPr lang="en-GB" sz="3200" b="1" i="1" kern="0" dirty="0">
                <a:effectLst/>
                <a:latin typeface="Times New Roman" panose="02020603050405020304" pitchFamily="18" charset="0"/>
                <a:ea typeface="Times New Roman" panose="02020603050405020304" pitchFamily="18" charset="0"/>
              </a:rPr>
              <a:t>The UN Convention against Corruption (2004)</a:t>
            </a:r>
            <a:endParaRPr lang="en-BE" sz="3200" b="1" dirty="0"/>
          </a:p>
        </p:txBody>
      </p:sp>
      <p:sp>
        <p:nvSpPr>
          <p:cNvPr id="3" name="Content Placeholder 2">
            <a:extLst>
              <a:ext uri="{FF2B5EF4-FFF2-40B4-BE49-F238E27FC236}">
                <a16:creationId xmlns:a16="http://schemas.microsoft.com/office/drawing/2014/main" id="{37230EFB-2864-1930-C21A-578755C36381}"/>
              </a:ext>
            </a:extLst>
          </p:cNvPr>
          <p:cNvSpPr>
            <a:spLocks noGrp="1"/>
          </p:cNvSpPr>
          <p:nvPr>
            <p:ph idx="1"/>
          </p:nvPr>
        </p:nvSpPr>
        <p:spPr>
          <a:xfrm>
            <a:off x="571351" y="2743200"/>
            <a:ext cx="3485179" cy="3613149"/>
          </a:xfrm>
        </p:spPr>
        <p:txBody>
          <a:bodyPr anchor="ctr">
            <a:normAutofit/>
          </a:bodyPr>
          <a:lstStyle/>
          <a:p>
            <a:pPr>
              <a:lnSpc>
                <a:spcPct val="90000"/>
              </a:lnSpc>
            </a:pPr>
            <a:r>
              <a:rPr lang="en-BE" sz="1700" b="1" dirty="0"/>
              <a:t>No reference to Sport </a:t>
            </a:r>
          </a:p>
          <a:p>
            <a:pPr>
              <a:lnSpc>
                <a:spcPct val="90000"/>
              </a:lnSpc>
            </a:pPr>
            <a:r>
              <a:rPr lang="en-BE" sz="1700" dirty="0">
                <a:solidFill>
                  <a:srgbClr val="FF0000"/>
                </a:solidFill>
              </a:rPr>
              <a:t>YET</a:t>
            </a:r>
            <a:r>
              <a:rPr lang="en-BE" sz="1700" dirty="0"/>
              <a:t>,</a:t>
            </a:r>
            <a:r>
              <a:rPr lang="en-GB" sz="1700" dirty="0"/>
              <a:t> </a:t>
            </a:r>
            <a:r>
              <a:rPr lang="en-GB" sz="1700" b="1" dirty="0"/>
              <a:t>Resolutions  7/8  and 8/4 </a:t>
            </a:r>
            <a:r>
              <a:rPr lang="en-GB" sz="1700" dirty="0"/>
              <a:t>on corruption in sport:  </a:t>
            </a:r>
          </a:p>
          <a:p>
            <a:pPr>
              <a:lnSpc>
                <a:spcPct val="90000"/>
              </a:lnSpc>
            </a:pPr>
            <a:r>
              <a:rPr lang="en-GB" sz="1700" dirty="0"/>
              <a:t>complaint systems, whistle-blower protection programmes, protected reporting systems, and effective witness protection measures, </a:t>
            </a:r>
          </a:p>
          <a:p>
            <a:pPr>
              <a:lnSpc>
                <a:spcPct val="90000"/>
              </a:lnSpc>
            </a:pPr>
            <a:r>
              <a:rPr lang="en-GB" sz="1700" dirty="0"/>
              <a:t>promoting healthy lives and principles of integrity and to creating an atmosphere of intolerance towards corruption in junior and youth sport</a:t>
            </a:r>
            <a:endParaRPr lang="en-BE" sz="1700" dirty="0"/>
          </a:p>
        </p:txBody>
      </p:sp>
      <p:pic>
        <p:nvPicPr>
          <p:cNvPr id="5" name="Picture 4">
            <a:extLst>
              <a:ext uri="{FF2B5EF4-FFF2-40B4-BE49-F238E27FC236}">
                <a16:creationId xmlns:a16="http://schemas.microsoft.com/office/drawing/2014/main" id="{10B8C641-CA23-F2B8-9D95-B220773A21B3}"/>
              </a:ext>
            </a:extLst>
          </p:cNvPr>
          <p:cNvPicPr>
            <a:picLocks noChangeAspect="1"/>
          </p:cNvPicPr>
          <p:nvPr/>
        </p:nvPicPr>
        <p:blipFill>
          <a:blip r:embed="rId2"/>
          <a:srcRect l="46384" r="16074"/>
          <a:stretch/>
        </p:blipFill>
        <p:spPr>
          <a:xfrm>
            <a:off x="4572000" y="1"/>
            <a:ext cx="4577118" cy="6858000"/>
          </a:xfrm>
          <a:prstGeom prst="rect">
            <a:avLst/>
          </a:prstGeom>
        </p:spPr>
      </p:pic>
    </p:spTree>
    <p:extLst>
      <p:ext uri="{BB962C8B-B14F-4D97-AF65-F5344CB8AC3E}">
        <p14:creationId xmlns:p14="http://schemas.microsoft.com/office/powerpoint/2010/main" val="2227122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52314-706C-EB38-51DC-03195155E7D1}"/>
              </a:ext>
            </a:extLst>
          </p:cNvPr>
          <p:cNvSpPr>
            <a:spLocks noGrp="1"/>
          </p:cNvSpPr>
          <p:nvPr>
            <p:ph type="title"/>
          </p:nvPr>
        </p:nvSpPr>
        <p:spPr>
          <a:xfrm>
            <a:off x="439858" y="1683756"/>
            <a:ext cx="2336449" cy="3788239"/>
          </a:xfrm>
        </p:spPr>
        <p:txBody>
          <a:bodyPr anchor="b">
            <a:normAutofit fontScale="90000"/>
          </a:bodyPr>
          <a:lstStyle/>
          <a:p>
            <a:pPr algn="r">
              <a:lnSpc>
                <a:spcPct val="90000"/>
              </a:lnSpc>
              <a:tabLst>
                <a:tab pos="810260" algn="l"/>
              </a:tabLst>
            </a:pPr>
            <a:br>
              <a:rPr lang="en-BE" sz="2800" b="1" dirty="0">
                <a:solidFill>
                  <a:srgbClr val="FFFFFF"/>
                </a:solidFill>
              </a:rPr>
            </a:br>
            <a:br>
              <a:rPr lang="en-BE" sz="2800" b="1" dirty="0">
                <a:solidFill>
                  <a:srgbClr val="FFFFFF"/>
                </a:solidFill>
              </a:rPr>
            </a:br>
            <a:r>
              <a:rPr lang="en-BE" sz="2800" b="1" dirty="0">
                <a:solidFill>
                  <a:srgbClr val="FFFFFF"/>
                </a:solidFill>
              </a:rPr>
              <a:t>Council of Europe</a:t>
            </a:r>
            <a:br>
              <a:rPr lang="en-BE" sz="2800" b="1" dirty="0">
                <a:solidFill>
                  <a:srgbClr val="FFFFFF"/>
                </a:solidFill>
              </a:rPr>
            </a:br>
            <a:r>
              <a:rPr lang="en-BE" sz="2800" b="1" dirty="0">
                <a:solidFill>
                  <a:srgbClr val="FFFFFF"/>
                </a:solidFill>
              </a:rPr>
              <a:t>2007 </a:t>
            </a:r>
            <a:r>
              <a:rPr lang="en-GB" sz="2800" b="1" i="1" dirty="0">
                <a:solidFill>
                  <a:srgbClr val="FFFFFF"/>
                </a:solidFill>
                <a:effectLst/>
                <a:latin typeface="Times New Roman" panose="02020603050405020304" pitchFamily="18" charset="0"/>
                <a:ea typeface="Times New Roman" panose="02020603050405020304" pitchFamily="18" charset="0"/>
              </a:rPr>
              <a:t>The Convention on Protection of Children against </a:t>
            </a:r>
            <a:br>
              <a:rPr lang="en-GB" sz="2800" b="1" i="1" dirty="0">
                <a:solidFill>
                  <a:srgbClr val="FFFFFF"/>
                </a:solidFill>
                <a:effectLst/>
                <a:latin typeface="Times New Roman" panose="02020603050405020304" pitchFamily="18" charset="0"/>
                <a:ea typeface="Times New Roman" panose="02020603050405020304" pitchFamily="18" charset="0"/>
              </a:rPr>
            </a:br>
            <a:r>
              <a:rPr lang="en-GB" sz="2800" b="1" i="1" dirty="0">
                <a:solidFill>
                  <a:srgbClr val="FFFFFF"/>
                </a:solidFill>
                <a:effectLst/>
                <a:latin typeface="Times New Roman" panose="02020603050405020304" pitchFamily="18" charset="0"/>
                <a:ea typeface="Times New Roman" panose="02020603050405020304" pitchFamily="18" charset="0"/>
              </a:rPr>
              <a:t>Sexual Exploitation and Sexual Abuse</a:t>
            </a:r>
            <a:br>
              <a:rPr lang="en-BE" sz="1400" dirty="0">
                <a:solidFill>
                  <a:srgbClr val="FFFFFF"/>
                </a:solidFill>
                <a:effectLst/>
                <a:latin typeface="Times New Roman" panose="02020603050405020304" pitchFamily="18" charset="0"/>
                <a:ea typeface="Times New Roman" panose="02020603050405020304" pitchFamily="18" charset="0"/>
              </a:rPr>
            </a:br>
            <a:r>
              <a:rPr lang="en-GB" sz="1400" dirty="0">
                <a:solidFill>
                  <a:srgbClr val="FFFFFF"/>
                </a:solidFill>
                <a:effectLst/>
                <a:latin typeface="Times New Roman" panose="02020603050405020304" pitchFamily="18" charset="0"/>
                <a:ea typeface="Times New Roman" panose="02020603050405020304" pitchFamily="18" charset="0"/>
              </a:rPr>
              <a:t> </a:t>
            </a:r>
            <a:br>
              <a:rPr lang="en-BE" sz="1400" dirty="0">
                <a:solidFill>
                  <a:srgbClr val="FFFFFF"/>
                </a:solidFill>
                <a:effectLst/>
                <a:latin typeface="Times New Roman" panose="02020603050405020304" pitchFamily="18" charset="0"/>
                <a:ea typeface="Times New Roman" panose="02020603050405020304" pitchFamily="18" charset="0"/>
              </a:rPr>
            </a:br>
            <a:endParaRPr lang="en-BE" sz="1400" dirty="0">
              <a:solidFill>
                <a:srgbClr val="FFFFFF"/>
              </a:solidFill>
            </a:endParaRPr>
          </a:p>
        </p:txBody>
      </p:sp>
      <p:graphicFrame>
        <p:nvGraphicFramePr>
          <p:cNvPr id="5" name="Content Placeholder 2">
            <a:extLst>
              <a:ext uri="{FF2B5EF4-FFF2-40B4-BE49-F238E27FC236}">
                <a16:creationId xmlns:a16="http://schemas.microsoft.com/office/drawing/2014/main" id="{9CD0ED35-ED7C-67B1-F35A-0CEE0CEDBD3D}"/>
              </a:ext>
            </a:extLst>
          </p:cNvPr>
          <p:cNvGraphicFramePr>
            <a:graphicFrameLocks noGrp="1"/>
          </p:cNvGraphicFramePr>
          <p:nvPr>
            <p:ph idx="1"/>
            <p:extLst>
              <p:ext uri="{D42A27DB-BD31-4B8C-83A1-F6EECF244321}">
                <p14:modId xmlns:p14="http://schemas.microsoft.com/office/powerpoint/2010/main" val="2829552216"/>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423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A007F2-F2C7-3F88-5667-B36CFEA7A477}"/>
              </a:ext>
            </a:extLst>
          </p:cNvPr>
          <p:cNvSpPr>
            <a:spLocks noGrp="1"/>
          </p:cNvSpPr>
          <p:nvPr>
            <p:ph type="title"/>
          </p:nvPr>
        </p:nvSpPr>
        <p:spPr>
          <a:xfrm>
            <a:off x="439858" y="1683756"/>
            <a:ext cx="2336449" cy="2396359"/>
          </a:xfrm>
        </p:spPr>
        <p:txBody>
          <a:bodyPr anchor="b">
            <a:normAutofit/>
          </a:bodyPr>
          <a:lstStyle/>
          <a:p>
            <a:pPr algn="r">
              <a:lnSpc>
                <a:spcPct val="90000"/>
              </a:lnSpc>
            </a:pPr>
            <a:r>
              <a:rPr lang="en-BE" sz="3200" b="1" dirty="0">
                <a:solidFill>
                  <a:srgbClr val="FFFFFF"/>
                </a:solidFill>
              </a:rPr>
              <a:t>Council of Europe</a:t>
            </a:r>
            <a:br>
              <a:rPr lang="en-BE" sz="3200" b="1" dirty="0">
                <a:solidFill>
                  <a:srgbClr val="FFFFFF"/>
                </a:solidFill>
              </a:rPr>
            </a:br>
            <a:r>
              <a:rPr lang="en-BE" sz="3200" b="1" dirty="0">
                <a:solidFill>
                  <a:srgbClr val="FFFFFF"/>
                </a:solidFill>
              </a:rPr>
              <a:t>European Sports Charter</a:t>
            </a:r>
          </a:p>
        </p:txBody>
      </p:sp>
      <p:graphicFrame>
        <p:nvGraphicFramePr>
          <p:cNvPr id="5" name="Content Placeholder 2">
            <a:extLst>
              <a:ext uri="{FF2B5EF4-FFF2-40B4-BE49-F238E27FC236}">
                <a16:creationId xmlns:a16="http://schemas.microsoft.com/office/drawing/2014/main" id="{4B13009E-5A33-1CB6-1C17-8080639E43C6}"/>
              </a:ext>
            </a:extLst>
          </p:cNvPr>
          <p:cNvGraphicFramePr>
            <a:graphicFrameLocks noGrp="1"/>
          </p:cNvGraphicFramePr>
          <p:nvPr>
            <p:ph idx="1"/>
            <p:extLst>
              <p:ext uri="{D42A27DB-BD31-4B8C-83A1-F6EECF244321}">
                <p14:modId xmlns:p14="http://schemas.microsoft.com/office/powerpoint/2010/main" val="2084781685"/>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8897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EEB48-1D36-BFE5-1812-2C034C2F9D96}"/>
              </a:ext>
            </a:extLst>
          </p:cNvPr>
          <p:cNvSpPr>
            <a:spLocks noGrp="1"/>
          </p:cNvSpPr>
          <p:nvPr>
            <p:ph type="title"/>
          </p:nvPr>
        </p:nvSpPr>
        <p:spPr>
          <a:xfrm>
            <a:off x="439858" y="1683756"/>
            <a:ext cx="2336449" cy="2396359"/>
          </a:xfrm>
        </p:spPr>
        <p:txBody>
          <a:bodyPr anchor="b">
            <a:normAutofit fontScale="90000"/>
          </a:bodyPr>
          <a:lstStyle/>
          <a:p>
            <a:pPr algn="r"/>
            <a:r>
              <a:rPr lang="en-BE" sz="3500" dirty="0">
                <a:solidFill>
                  <a:srgbClr val="FFFFFF"/>
                </a:solidFill>
              </a:rPr>
              <a:t>Council of Europe</a:t>
            </a:r>
            <a:br>
              <a:rPr lang="fr-BE" sz="3500" dirty="0">
                <a:solidFill>
                  <a:srgbClr val="FFFFFF"/>
                </a:solidFill>
              </a:rPr>
            </a:br>
            <a:r>
              <a:rPr lang="fr-BE" sz="3500" dirty="0" err="1">
                <a:solidFill>
                  <a:srgbClr val="FFFFFF"/>
                </a:solidFill>
              </a:rPr>
              <a:t>Other</a:t>
            </a:r>
            <a:r>
              <a:rPr lang="fr-BE" sz="3500" dirty="0">
                <a:solidFill>
                  <a:srgbClr val="FFFFFF"/>
                </a:solidFill>
              </a:rPr>
              <a:t> Instruments</a:t>
            </a:r>
            <a:endParaRPr lang="en-BE" sz="3500" dirty="0">
              <a:solidFill>
                <a:srgbClr val="FFFFFF"/>
              </a:solidFill>
            </a:endParaRPr>
          </a:p>
        </p:txBody>
      </p:sp>
      <p:graphicFrame>
        <p:nvGraphicFramePr>
          <p:cNvPr id="5" name="Content Placeholder 2">
            <a:extLst>
              <a:ext uri="{FF2B5EF4-FFF2-40B4-BE49-F238E27FC236}">
                <a16:creationId xmlns:a16="http://schemas.microsoft.com/office/drawing/2014/main" id="{95614E04-EDB1-CB84-B3D1-34F44903746A}"/>
              </a:ext>
            </a:extLst>
          </p:cNvPr>
          <p:cNvGraphicFramePr>
            <a:graphicFrameLocks noGrp="1"/>
          </p:cNvGraphicFramePr>
          <p:nvPr>
            <p:ph idx="1"/>
            <p:extLst>
              <p:ext uri="{D42A27DB-BD31-4B8C-83A1-F6EECF244321}">
                <p14:modId xmlns:p14="http://schemas.microsoft.com/office/powerpoint/2010/main" val="190710481"/>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8500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BC147D-22B2-DCDC-5D6C-990CE6B0867E}"/>
              </a:ext>
            </a:extLst>
          </p:cNvPr>
          <p:cNvSpPr>
            <a:spLocks noGrp="1"/>
          </p:cNvSpPr>
          <p:nvPr>
            <p:ph type="title"/>
          </p:nvPr>
        </p:nvSpPr>
        <p:spPr>
          <a:xfrm>
            <a:off x="3415299" y="548464"/>
            <a:ext cx="5098906" cy="1675623"/>
          </a:xfrm>
        </p:spPr>
        <p:txBody>
          <a:bodyPr anchor="b">
            <a:normAutofit/>
          </a:bodyPr>
          <a:lstStyle/>
          <a:p>
            <a:pPr>
              <a:lnSpc>
                <a:spcPct val="90000"/>
              </a:lnSpc>
            </a:pPr>
            <a:r>
              <a:rPr lang="en-BE" sz="2700" b="1"/>
              <a:t>The European Union</a:t>
            </a:r>
            <a:br>
              <a:rPr lang="en-BE" sz="2700" b="1"/>
            </a:br>
            <a:r>
              <a:rPr lang="en-GB" sz="2700" b="1" kern="0">
                <a:effectLst/>
                <a:ea typeface="Times New Roman" panose="02020603050405020304" pitchFamily="18" charset="0"/>
              </a:rPr>
              <a:t>2000 Charter of Fundamental Rights of the European Union</a:t>
            </a:r>
            <a:br>
              <a:rPr lang="en-BE" sz="2700">
                <a:effectLst/>
              </a:rPr>
            </a:br>
            <a:endParaRPr lang="en-BE" sz="2700"/>
          </a:p>
        </p:txBody>
      </p:sp>
      <p:pic>
        <p:nvPicPr>
          <p:cNvPr id="5" name="Picture 4" descr="Colourful carved figures of humans">
            <a:extLst>
              <a:ext uri="{FF2B5EF4-FFF2-40B4-BE49-F238E27FC236}">
                <a16:creationId xmlns:a16="http://schemas.microsoft.com/office/drawing/2014/main" id="{9BA428BB-CECE-58F0-F3AF-04A0FF76FDE6}"/>
              </a:ext>
            </a:extLst>
          </p:cNvPr>
          <p:cNvPicPr>
            <a:picLocks noChangeAspect="1"/>
          </p:cNvPicPr>
          <p:nvPr/>
        </p:nvPicPr>
        <p:blipFill>
          <a:blip r:embed="rId2"/>
          <a:srcRect l="33767" r="33534" b="-1"/>
          <a:stretch/>
        </p:blipFill>
        <p:spPr>
          <a:xfrm>
            <a:off x="20" y="10"/>
            <a:ext cx="3147352" cy="6857990"/>
          </a:xfrm>
          <a:prstGeom prst="rect">
            <a:avLst/>
          </a:prstGeom>
          <a:effectLst/>
        </p:spPr>
      </p:pic>
      <p:sp>
        <p:nvSpPr>
          <p:cNvPr id="3" name="Content Placeholder 2">
            <a:extLst>
              <a:ext uri="{FF2B5EF4-FFF2-40B4-BE49-F238E27FC236}">
                <a16:creationId xmlns:a16="http://schemas.microsoft.com/office/drawing/2014/main" id="{51FB31E3-B1BF-C2CF-E1AF-6A7F4E6DBB8D}"/>
              </a:ext>
            </a:extLst>
          </p:cNvPr>
          <p:cNvSpPr>
            <a:spLocks noGrp="1"/>
          </p:cNvSpPr>
          <p:nvPr>
            <p:ph idx="1"/>
          </p:nvPr>
        </p:nvSpPr>
        <p:spPr>
          <a:xfrm>
            <a:off x="3415300" y="2409830"/>
            <a:ext cx="5098904" cy="3705217"/>
          </a:xfrm>
        </p:spPr>
        <p:txBody>
          <a:bodyPr>
            <a:normAutofit/>
          </a:bodyPr>
          <a:lstStyle/>
          <a:p>
            <a:r>
              <a:rPr lang="en-GB" sz="2000" b="1" dirty="0">
                <a:latin typeface="Times New Roman" panose="02020603050405020304" pitchFamily="18" charset="0"/>
                <a:ea typeface="Times New Roman" panose="02020603050405020304" pitchFamily="18" charset="0"/>
              </a:rPr>
              <a:t>C</a:t>
            </a:r>
            <a:r>
              <a:rPr lang="en-GB" sz="2000" b="1" dirty="0">
                <a:effectLst/>
                <a:latin typeface="Times New Roman" panose="02020603050405020304" pitchFamily="18" charset="0"/>
                <a:ea typeface="Times New Roman" panose="02020603050405020304" pitchFamily="18" charset="0"/>
              </a:rPr>
              <a:t>hildren have the </a:t>
            </a:r>
            <a:r>
              <a:rPr lang="en-GB" sz="2000" b="1" u="sng" dirty="0">
                <a:solidFill>
                  <a:srgbClr val="FF0000"/>
                </a:solidFill>
                <a:effectLst/>
                <a:latin typeface="Times New Roman" panose="02020603050405020304" pitchFamily="18" charset="0"/>
                <a:ea typeface="Times New Roman" panose="02020603050405020304" pitchFamily="18" charset="0"/>
              </a:rPr>
              <a:t>right to protection and care!</a:t>
            </a:r>
          </a:p>
          <a:p>
            <a:r>
              <a:rPr lang="en-GB" sz="2000" b="1" dirty="0">
                <a:latin typeface="Times New Roman" panose="02020603050405020304" pitchFamily="18" charset="0"/>
                <a:ea typeface="Times New Roman" panose="02020603050405020304" pitchFamily="18" charset="0"/>
              </a:rPr>
              <a:t>The </a:t>
            </a:r>
            <a:r>
              <a:rPr lang="en-GB" sz="2000" b="1" u="sng" dirty="0">
                <a:solidFill>
                  <a:srgbClr val="FF0000"/>
                </a:solidFill>
                <a:effectLst/>
                <a:latin typeface="Times New Roman" panose="02020603050405020304" pitchFamily="18" charset="0"/>
                <a:ea typeface="Times New Roman" panose="02020603050405020304" pitchFamily="18" charset="0"/>
              </a:rPr>
              <a:t>best interests </a:t>
            </a:r>
            <a:r>
              <a:rPr lang="en-GB" sz="2000" b="1" dirty="0">
                <a:effectLst/>
                <a:latin typeface="Times New Roman" panose="02020603050405020304" pitchFamily="18" charset="0"/>
                <a:ea typeface="Times New Roman" panose="02020603050405020304" pitchFamily="18" charset="0"/>
              </a:rPr>
              <a:t>of the child must be a primary consideration in all actions concerning them, whether taken by public authorities or private institutions</a:t>
            </a:r>
            <a:r>
              <a:rPr lang="en-GB" sz="2000" b="1" dirty="0">
                <a:latin typeface="Times New Roman" panose="02020603050405020304" pitchFamily="18" charset="0"/>
                <a:ea typeface="Times New Roman" panose="02020603050405020304" pitchFamily="18" charset="0"/>
              </a:rPr>
              <a:t> (Article 24)</a:t>
            </a:r>
            <a:endParaRPr lang="en-BE" sz="2000" dirty="0">
              <a:effectLst/>
              <a:latin typeface="Times New Roman" panose="02020603050405020304" pitchFamily="18" charset="0"/>
              <a:ea typeface="Times New Roman" panose="02020603050405020304" pitchFamily="18" charset="0"/>
            </a:endParaRPr>
          </a:p>
          <a:p>
            <a:endParaRPr lang="en-BE" sz="1700" dirty="0"/>
          </a:p>
        </p:txBody>
      </p:sp>
    </p:spTree>
    <p:extLst>
      <p:ext uri="{BB962C8B-B14F-4D97-AF65-F5344CB8AC3E}">
        <p14:creationId xmlns:p14="http://schemas.microsoft.com/office/powerpoint/2010/main" val="1526096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31064-8E87-325F-5FE8-614D15F61EE3}"/>
              </a:ext>
            </a:extLst>
          </p:cNvPr>
          <p:cNvSpPr>
            <a:spLocks noGrp="1"/>
          </p:cNvSpPr>
          <p:nvPr>
            <p:ph type="title"/>
          </p:nvPr>
        </p:nvSpPr>
        <p:spPr>
          <a:xfrm>
            <a:off x="439858" y="1683756"/>
            <a:ext cx="2336449" cy="2396359"/>
          </a:xfrm>
        </p:spPr>
        <p:txBody>
          <a:bodyPr anchor="b">
            <a:normAutofit/>
          </a:bodyPr>
          <a:lstStyle/>
          <a:p>
            <a:pPr algn="r">
              <a:lnSpc>
                <a:spcPct val="90000"/>
              </a:lnSpc>
            </a:pPr>
            <a:r>
              <a:rPr lang="en-BE" sz="2700" b="1">
                <a:solidFill>
                  <a:srgbClr val="FFFFFF"/>
                </a:solidFill>
              </a:rPr>
              <a:t>The European Union</a:t>
            </a:r>
            <a:br>
              <a:rPr lang="en-BE" sz="2700" b="1">
                <a:solidFill>
                  <a:srgbClr val="FFFFFF"/>
                </a:solidFill>
              </a:rPr>
            </a:br>
            <a:r>
              <a:rPr lang="en-BE" sz="2700" b="1">
                <a:solidFill>
                  <a:srgbClr val="FFFFFF"/>
                </a:solidFill>
              </a:rPr>
              <a:t> </a:t>
            </a:r>
            <a:r>
              <a:rPr lang="en-GB" sz="2700" b="1">
                <a:solidFill>
                  <a:srgbClr val="FFFFFF"/>
                </a:solidFill>
                <a:effectLst/>
                <a:latin typeface="Times New Roman" panose="02020603050405020304" pitchFamily="18" charset="0"/>
                <a:ea typeface="Times New Roman" panose="02020603050405020304" pitchFamily="18" charset="0"/>
              </a:rPr>
              <a:t>White Paper on Sport (2007)</a:t>
            </a:r>
            <a:endParaRPr lang="en-BE" sz="2700" b="1">
              <a:solidFill>
                <a:srgbClr val="FFFFFF"/>
              </a:solidFill>
            </a:endParaRPr>
          </a:p>
        </p:txBody>
      </p:sp>
      <p:graphicFrame>
        <p:nvGraphicFramePr>
          <p:cNvPr id="23" name="Content Placeholder 2">
            <a:extLst>
              <a:ext uri="{FF2B5EF4-FFF2-40B4-BE49-F238E27FC236}">
                <a16:creationId xmlns:a16="http://schemas.microsoft.com/office/drawing/2014/main" id="{DBC29C6D-493E-378E-1B81-51F2E6B24696}"/>
              </a:ext>
            </a:extLst>
          </p:cNvPr>
          <p:cNvGraphicFramePr>
            <a:graphicFrameLocks noGrp="1"/>
          </p:cNvGraphicFramePr>
          <p:nvPr>
            <p:ph idx="1"/>
            <p:extLst>
              <p:ext uri="{D42A27DB-BD31-4B8C-83A1-F6EECF244321}">
                <p14:modId xmlns:p14="http://schemas.microsoft.com/office/powerpoint/2010/main" val="4224525634"/>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941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on a basketball court">
            <a:extLst>
              <a:ext uri="{FF2B5EF4-FFF2-40B4-BE49-F238E27FC236}">
                <a16:creationId xmlns:a16="http://schemas.microsoft.com/office/drawing/2014/main" id="{D07C47C3-212E-6FFE-68B1-03D30BD7D512}"/>
              </a:ext>
            </a:extLst>
          </p:cNvPr>
          <p:cNvPicPr>
            <a:picLocks noChangeAspect="1"/>
          </p:cNvPicPr>
          <p:nvPr/>
        </p:nvPicPr>
        <p:blipFill>
          <a:blip r:embed="rId2"/>
          <a:srcRect l="13037" r="13005"/>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471D1B-FFCC-6788-B640-258210C71760}"/>
              </a:ext>
            </a:extLst>
          </p:cNvPr>
          <p:cNvSpPr>
            <a:spLocks noGrp="1"/>
          </p:cNvSpPr>
          <p:nvPr>
            <p:ph type="title"/>
          </p:nvPr>
        </p:nvSpPr>
        <p:spPr>
          <a:xfrm>
            <a:off x="4586487" y="405685"/>
            <a:ext cx="4098726" cy="1559301"/>
          </a:xfrm>
        </p:spPr>
        <p:txBody>
          <a:bodyPr>
            <a:normAutofit/>
          </a:bodyPr>
          <a:lstStyle/>
          <a:p>
            <a:pPr>
              <a:lnSpc>
                <a:spcPct val="90000"/>
              </a:lnSpc>
            </a:pPr>
            <a:r>
              <a:rPr lang="en-BE" sz="3500" b="1"/>
              <a:t>The European Union</a:t>
            </a:r>
            <a:br>
              <a:rPr lang="en-BE" sz="3500" b="1"/>
            </a:br>
            <a:r>
              <a:rPr lang="en-BE" sz="3500" b="1"/>
              <a:t>Article 165 TFEU Lisbon Treaty</a:t>
            </a:r>
          </a:p>
        </p:txBody>
      </p:sp>
      <p:sp>
        <p:nvSpPr>
          <p:cNvPr id="3" name="Content Placeholder 2">
            <a:extLst>
              <a:ext uri="{FF2B5EF4-FFF2-40B4-BE49-F238E27FC236}">
                <a16:creationId xmlns:a16="http://schemas.microsoft.com/office/drawing/2014/main" id="{8B15337A-2923-4D2B-30EF-4DCFD88B1D78}"/>
              </a:ext>
            </a:extLst>
          </p:cNvPr>
          <p:cNvSpPr>
            <a:spLocks noGrp="1"/>
          </p:cNvSpPr>
          <p:nvPr>
            <p:ph idx="1"/>
          </p:nvPr>
        </p:nvSpPr>
        <p:spPr>
          <a:xfrm>
            <a:off x="4586487" y="2743200"/>
            <a:ext cx="3935505" cy="3496878"/>
          </a:xfrm>
        </p:spPr>
        <p:txBody>
          <a:bodyPr anchor="ctr">
            <a:normAutofit/>
          </a:bodyPr>
          <a:lstStyle/>
          <a:p>
            <a:pPr marL="0" indent="0" algn="just">
              <a:buNone/>
            </a:pPr>
            <a:r>
              <a:rPr lang="en-GB" sz="1700" i="1" dirty="0">
                <a:latin typeface="Times New Roman" panose="02020603050405020304" pitchFamily="18" charset="0"/>
                <a:ea typeface="Times New Roman" panose="02020603050405020304" pitchFamily="18" charset="0"/>
              </a:rPr>
              <a:t>“T</a:t>
            </a:r>
            <a:r>
              <a:rPr lang="en-GB" sz="1700" i="1" dirty="0">
                <a:effectLst/>
                <a:latin typeface="Times New Roman" panose="02020603050405020304" pitchFamily="18" charset="0"/>
                <a:ea typeface="Times New Roman" panose="02020603050405020304" pitchFamily="18" charset="0"/>
              </a:rPr>
              <a:t>he Union shall contribute to the promotion of European sporting issues, while taking into account of the specific nature of sports, its structure based on voluntary activity and its social and educational function</a:t>
            </a:r>
            <a:r>
              <a:rPr lang="en-GB" sz="1700" dirty="0">
                <a:effectLst/>
                <a:latin typeface="Times New Roman" panose="02020603050405020304" pitchFamily="18" charset="0"/>
                <a:ea typeface="Times New Roman" panose="02020603050405020304" pitchFamily="18" charset="0"/>
              </a:rPr>
              <a:t>. </a:t>
            </a:r>
          </a:p>
          <a:p>
            <a:pPr marL="0" indent="0" algn="just">
              <a:buNone/>
            </a:pPr>
            <a:r>
              <a:rPr lang="en-GB" sz="1700" i="1" dirty="0">
                <a:latin typeface="Times New Roman" panose="02020603050405020304" pitchFamily="18" charset="0"/>
              </a:rPr>
              <a:t>Moreover, the Union action shall be aimed, inter alia, at developing the European dimension of sport </a:t>
            </a:r>
            <a:r>
              <a:rPr lang="en-GB" sz="1700" b="1" i="1" dirty="0">
                <a:latin typeface="Times New Roman" panose="02020603050405020304" pitchFamily="18" charset="0"/>
              </a:rPr>
              <a:t>by protecting the physical and moral integrity of sportsmen and sportswomen, especially the youngest sportsmen and sportswomen</a:t>
            </a:r>
            <a:r>
              <a:rPr lang="en-GB" sz="1700" i="1" dirty="0">
                <a:latin typeface="Times New Roman" panose="02020603050405020304" pitchFamily="18" charset="0"/>
              </a:rPr>
              <a:t>”.</a:t>
            </a:r>
            <a:endParaRPr lang="en-BE" sz="1700" i="1" dirty="0">
              <a:latin typeface="Times New Roman" panose="02020603050405020304" pitchFamily="18" charset="0"/>
            </a:endParaRPr>
          </a:p>
          <a:p>
            <a:endParaRPr lang="en-BE" sz="1700" dirty="0"/>
          </a:p>
          <a:p>
            <a:endParaRPr lang="en-BE" sz="1700" dirty="0"/>
          </a:p>
        </p:txBody>
      </p:sp>
    </p:spTree>
    <p:extLst>
      <p:ext uri="{BB962C8B-B14F-4D97-AF65-F5344CB8AC3E}">
        <p14:creationId xmlns:p14="http://schemas.microsoft.com/office/powerpoint/2010/main" val="2655961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35EBF-4C7B-4992-E13A-11940BF45392}"/>
              </a:ext>
            </a:extLst>
          </p:cNvPr>
          <p:cNvSpPr>
            <a:spLocks noGrp="1"/>
          </p:cNvSpPr>
          <p:nvPr>
            <p:ph type="title"/>
          </p:nvPr>
        </p:nvSpPr>
        <p:spPr>
          <a:xfrm>
            <a:off x="350041" y="586855"/>
            <a:ext cx="2401025" cy="3387497"/>
          </a:xfrm>
        </p:spPr>
        <p:txBody>
          <a:bodyPr anchor="b">
            <a:normAutofit/>
          </a:bodyPr>
          <a:lstStyle/>
          <a:p>
            <a:pPr algn="r">
              <a:lnSpc>
                <a:spcPct val="90000"/>
              </a:lnSpc>
            </a:pPr>
            <a:r>
              <a:rPr lang="en-GB" sz="3000" b="1" i="1" kern="0">
                <a:solidFill>
                  <a:srgbClr val="FFFFFF"/>
                </a:solidFill>
                <a:effectLst/>
                <a:latin typeface="Times New Roman" panose="02020603050405020304" pitchFamily="18" charset="0"/>
                <a:ea typeface="Times New Roman" panose="02020603050405020304" pitchFamily="18" charset="0"/>
              </a:rPr>
              <a:t>2019 Conclusions of the Council of the EU on Safeguarding Children in Sport</a:t>
            </a:r>
            <a:endParaRPr lang="en-BE" sz="3000" b="1">
              <a:solidFill>
                <a:srgbClr val="FFFFFF"/>
              </a:solidFill>
            </a:endParaRPr>
          </a:p>
        </p:txBody>
      </p:sp>
      <p:sp>
        <p:nvSpPr>
          <p:cNvPr id="3" name="Content Placeholder 2">
            <a:extLst>
              <a:ext uri="{FF2B5EF4-FFF2-40B4-BE49-F238E27FC236}">
                <a16:creationId xmlns:a16="http://schemas.microsoft.com/office/drawing/2014/main" id="{B9E2D646-A986-884F-FD4E-9055EA176AD2}"/>
              </a:ext>
            </a:extLst>
          </p:cNvPr>
          <p:cNvSpPr>
            <a:spLocks noGrp="1"/>
          </p:cNvSpPr>
          <p:nvPr>
            <p:ph idx="1"/>
          </p:nvPr>
        </p:nvSpPr>
        <p:spPr>
          <a:xfrm>
            <a:off x="3607694" y="649480"/>
            <a:ext cx="4916510" cy="5546047"/>
          </a:xfrm>
        </p:spPr>
        <p:txBody>
          <a:bodyPr anchor="ctr">
            <a:noAutofit/>
          </a:bodyPr>
          <a:lstStyle/>
          <a:p>
            <a:r>
              <a:rPr lang="en-GB" sz="2000" b="1" dirty="0">
                <a:latin typeface="Times New Roman" panose="02020603050405020304" pitchFamily="18" charset="0"/>
              </a:rPr>
              <a:t>C</a:t>
            </a:r>
            <a:r>
              <a:rPr lang="en-BE" sz="2000" b="1" dirty="0">
                <a:latin typeface="Times New Roman" panose="02020603050405020304" pitchFamily="18" charset="0"/>
              </a:rPr>
              <a:t>all for a collettive commitment to protect children:</a:t>
            </a:r>
          </a:p>
          <a:p>
            <a:pPr marL="0" indent="0">
              <a:buNone/>
            </a:pPr>
            <a:r>
              <a:rPr lang="en-GB" sz="2000" dirty="0">
                <a:latin typeface="Times New Roman" panose="02020603050405020304" pitchFamily="18" charset="0"/>
              </a:rPr>
              <a:t>“</a:t>
            </a:r>
            <a:r>
              <a:rPr lang="en-GB" sz="2000" i="1" dirty="0">
                <a:latin typeface="Times New Roman" panose="02020603050405020304" pitchFamily="18" charset="0"/>
              </a:rPr>
              <a:t>keeping all children safe from harm, abuse, violence, exploitation and neglect</a:t>
            </a:r>
            <a:r>
              <a:rPr lang="en-GB" sz="2000" dirty="0">
                <a:latin typeface="Times New Roman" panose="02020603050405020304" pitchFamily="18" charset="0"/>
              </a:rPr>
              <a:t>”.</a:t>
            </a:r>
            <a:endParaRPr lang="en-BE" sz="2000" dirty="0">
              <a:latin typeface="Times New Roman" panose="02020603050405020304" pitchFamily="18" charset="0"/>
            </a:endParaRPr>
          </a:p>
          <a:p>
            <a:r>
              <a:rPr lang="en-BE" sz="2000" b="1" dirty="0">
                <a:latin typeface="Times New Roman" panose="02020603050405020304" pitchFamily="18" charset="0"/>
              </a:rPr>
              <a:t>Raising Awareness:</a:t>
            </a:r>
          </a:p>
          <a:p>
            <a:r>
              <a:rPr lang="en-GB" sz="2000" b="1" dirty="0">
                <a:latin typeface="Times New Roman" panose="02020603050405020304" pitchFamily="18" charset="0"/>
              </a:rPr>
              <a:t>Safeguarding measures: </a:t>
            </a:r>
          </a:p>
          <a:p>
            <a:pPr lvl="1"/>
            <a:r>
              <a:rPr lang="en-GB" sz="2000" dirty="0">
                <a:latin typeface="Times New Roman" panose="02020603050405020304" pitchFamily="18" charset="0"/>
              </a:rPr>
              <a:t>Creating educational programs, codes of conduct, monitoring systems, and guidelines for preventing violence and abuse. </a:t>
            </a:r>
          </a:p>
          <a:p>
            <a:r>
              <a:rPr lang="en-GB" sz="2000" b="1" dirty="0">
                <a:latin typeface="Times New Roman" panose="02020603050405020304" pitchFamily="18" charset="0"/>
              </a:rPr>
              <a:t>Procedures for managing allegations, conducting appropriate follow-up</a:t>
            </a:r>
            <a:endParaRPr lang="en-BE" sz="2000" b="1" dirty="0">
              <a:latin typeface="Times New Roman" panose="02020603050405020304" pitchFamily="18" charset="0"/>
            </a:endParaRPr>
          </a:p>
          <a:p>
            <a:r>
              <a:rPr lang="en-GB" sz="2000" b="1" dirty="0">
                <a:latin typeface="Times New Roman" panose="02020603050405020304" pitchFamily="18" charset="0"/>
              </a:rPr>
              <a:t>Collaboration across various sectors and actors :</a:t>
            </a:r>
          </a:p>
          <a:p>
            <a:pPr marL="0" indent="0">
              <a:buNone/>
            </a:pPr>
            <a:r>
              <a:rPr lang="en-GB" sz="2000" dirty="0">
                <a:latin typeface="Times New Roman" panose="02020603050405020304" pitchFamily="18" charset="0"/>
              </a:rPr>
              <a:t>	- Schools, sports organizations and clubs, families, physicians, coaches, teachers, sports officials, </a:t>
            </a:r>
            <a:endParaRPr lang="en-BE" sz="2000" dirty="0">
              <a:latin typeface="Times New Roman" panose="02020603050405020304" pitchFamily="18" charset="0"/>
            </a:endParaRPr>
          </a:p>
        </p:txBody>
      </p:sp>
    </p:spTree>
    <p:extLst>
      <p:ext uri="{BB962C8B-B14F-4D97-AF65-F5344CB8AC3E}">
        <p14:creationId xmlns:p14="http://schemas.microsoft.com/office/powerpoint/2010/main" val="3946445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BC51-248D-DF80-C1C1-F717731CCDA6}"/>
              </a:ext>
            </a:extLst>
          </p:cNvPr>
          <p:cNvSpPr>
            <a:spLocks noGrp="1"/>
          </p:cNvSpPr>
          <p:nvPr>
            <p:ph type="title"/>
          </p:nvPr>
        </p:nvSpPr>
        <p:spPr>
          <a:xfrm>
            <a:off x="840699" y="687480"/>
            <a:ext cx="5605629" cy="994172"/>
          </a:xfrm>
        </p:spPr>
        <p:txBody>
          <a:bodyPr>
            <a:normAutofit/>
          </a:bodyPr>
          <a:lstStyle/>
          <a:p>
            <a:pPr>
              <a:lnSpc>
                <a:spcPct val="90000"/>
              </a:lnSpc>
            </a:pPr>
            <a:r>
              <a:rPr lang="en-BE" sz="3000" b="1" dirty="0"/>
              <a:t>European Parliament </a:t>
            </a:r>
            <a:br>
              <a:rPr lang="en-BE" sz="3000" b="1" dirty="0"/>
            </a:br>
            <a:r>
              <a:rPr lang="en-BE" sz="3000" b="1" dirty="0"/>
              <a:t>Resolution of 7 October 2025</a:t>
            </a:r>
          </a:p>
        </p:txBody>
      </p:sp>
      <p:sp>
        <p:nvSpPr>
          <p:cNvPr id="3" name="Content Placeholder 2">
            <a:extLst>
              <a:ext uri="{FF2B5EF4-FFF2-40B4-BE49-F238E27FC236}">
                <a16:creationId xmlns:a16="http://schemas.microsoft.com/office/drawing/2014/main" id="{BE26AD8E-BCFF-675B-E44A-A857EC6CE578}"/>
              </a:ext>
            </a:extLst>
          </p:cNvPr>
          <p:cNvSpPr>
            <a:spLocks noGrp="1"/>
          </p:cNvSpPr>
          <p:nvPr>
            <p:ph idx="1"/>
          </p:nvPr>
        </p:nvSpPr>
        <p:spPr>
          <a:xfrm>
            <a:off x="852321" y="2227943"/>
            <a:ext cx="5033221" cy="3788227"/>
          </a:xfrm>
        </p:spPr>
        <p:txBody>
          <a:bodyPr anchor="ctr">
            <a:normAutofit/>
          </a:bodyPr>
          <a:lstStyle/>
          <a:p>
            <a:pPr marL="0" indent="0">
              <a:lnSpc>
                <a:spcPct val="90000"/>
              </a:lnSpc>
              <a:buNone/>
            </a:pPr>
            <a:r>
              <a:rPr lang="en-GB" sz="2400" dirty="0"/>
              <a:t>Role of EU policies in shaping the European Sport Model:</a:t>
            </a:r>
          </a:p>
          <a:p>
            <a:pPr marL="0" indent="0">
              <a:lnSpc>
                <a:spcPct val="90000"/>
              </a:lnSpc>
              <a:buNone/>
            </a:pPr>
            <a:endParaRPr lang="en-GB" sz="2100" dirty="0"/>
          </a:p>
          <a:p>
            <a:pPr marL="0" indent="0">
              <a:lnSpc>
                <a:spcPct val="90000"/>
              </a:lnSpc>
              <a:buNone/>
            </a:pPr>
            <a:r>
              <a:rPr lang="en-GB" sz="2100" dirty="0"/>
              <a:t>It called on all stakeholders to intensify their efforts to promote </a:t>
            </a:r>
            <a:r>
              <a:rPr lang="en-GB" sz="2100" b="1" dirty="0"/>
              <a:t>safe, inclusive and equitable sport, accessible to all</a:t>
            </a:r>
            <a:r>
              <a:rPr lang="en-GB" sz="2100" dirty="0"/>
              <a:t>, including persons with disabilities, with a focus on promoting equality between men and women, combating all forms of violence, discrimination and harassment and improving the accessibility of sports infrastructure.</a:t>
            </a:r>
          </a:p>
          <a:p>
            <a:pPr>
              <a:lnSpc>
                <a:spcPct val="90000"/>
              </a:lnSpc>
            </a:pPr>
            <a:endParaRPr lang="en-BE" sz="21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Cricket">
            <a:extLst>
              <a:ext uri="{FF2B5EF4-FFF2-40B4-BE49-F238E27FC236}">
                <a16:creationId xmlns:a16="http://schemas.microsoft.com/office/drawing/2014/main" id="{548FA32A-D019-3F47-0964-A1833233C0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2705901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7BBD8C-3512-0F6D-1BCF-DF9EF0A98A48}"/>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5674B-1D1D-99DD-FF33-2A0CA003ADFB}"/>
              </a:ext>
            </a:extLst>
          </p:cNvPr>
          <p:cNvSpPr>
            <a:spLocks noGrp="1"/>
          </p:cNvSpPr>
          <p:nvPr>
            <p:ph type="title"/>
          </p:nvPr>
        </p:nvSpPr>
        <p:spPr>
          <a:xfrm>
            <a:off x="571350" y="762001"/>
            <a:ext cx="4000647" cy="1708242"/>
          </a:xfrm>
        </p:spPr>
        <p:txBody>
          <a:bodyPr anchor="ctr">
            <a:normAutofit/>
          </a:bodyPr>
          <a:lstStyle/>
          <a:p>
            <a:r>
              <a:rPr lang="nl-BE" sz="3500" b="1"/>
              <a:t>Some Proposals</a:t>
            </a:r>
          </a:p>
        </p:txBody>
      </p:sp>
      <p:sp>
        <p:nvSpPr>
          <p:cNvPr id="3" name="Content Placeholder 2">
            <a:extLst>
              <a:ext uri="{FF2B5EF4-FFF2-40B4-BE49-F238E27FC236}">
                <a16:creationId xmlns:a16="http://schemas.microsoft.com/office/drawing/2014/main" id="{A76271DB-6AF6-90AD-B1DE-25EC12862F45}"/>
              </a:ext>
            </a:extLst>
          </p:cNvPr>
          <p:cNvSpPr>
            <a:spLocks noGrp="1"/>
          </p:cNvSpPr>
          <p:nvPr>
            <p:ph idx="1"/>
          </p:nvPr>
        </p:nvSpPr>
        <p:spPr>
          <a:xfrm>
            <a:off x="571350" y="2470244"/>
            <a:ext cx="4000647" cy="3769835"/>
          </a:xfrm>
        </p:spPr>
        <p:txBody>
          <a:bodyPr anchor="ctr">
            <a:noAutofit/>
          </a:bodyPr>
          <a:lstStyle/>
          <a:p>
            <a:r>
              <a:rPr lang="en-GB" sz="2400" dirty="0">
                <a:solidFill>
                  <a:srgbClr val="0070C0"/>
                </a:solidFill>
              </a:rPr>
              <a:t>UNESCO CONVENTION ON SAFEGUARDING</a:t>
            </a:r>
          </a:p>
          <a:p>
            <a:r>
              <a:rPr lang="en-GB" sz="2400" dirty="0">
                <a:solidFill>
                  <a:srgbClr val="0070C0"/>
                </a:solidFill>
              </a:rPr>
              <a:t>EU DIRECTIVE </a:t>
            </a:r>
            <a:r>
              <a:rPr lang="en-GB" sz="2400" dirty="0"/>
              <a:t>based on non discrimination, internal market, health and safety</a:t>
            </a:r>
          </a:p>
          <a:p>
            <a:r>
              <a:rPr lang="en-GB" sz="2400" dirty="0">
                <a:solidFill>
                  <a:srgbClr val="0070C0"/>
                </a:solidFill>
              </a:rPr>
              <a:t>SAFE DAY </a:t>
            </a:r>
            <a:r>
              <a:rPr lang="en-GB" sz="2400" dirty="0"/>
              <a:t>via the Erasmus Programme</a:t>
            </a:r>
          </a:p>
        </p:txBody>
      </p:sp>
      <p:pic>
        <p:nvPicPr>
          <p:cNvPr id="5" name="Picture 4" descr="Colourful carved figures of humans">
            <a:extLst>
              <a:ext uri="{FF2B5EF4-FFF2-40B4-BE49-F238E27FC236}">
                <a16:creationId xmlns:a16="http://schemas.microsoft.com/office/drawing/2014/main" id="{4B8DB154-E312-F737-AAC1-A99F40187A8C}"/>
              </a:ext>
            </a:extLst>
          </p:cNvPr>
          <p:cNvPicPr>
            <a:picLocks noChangeAspect="1"/>
          </p:cNvPicPr>
          <p:nvPr/>
        </p:nvPicPr>
        <p:blipFill>
          <a:blip r:embed="rId2"/>
          <a:srcRect l="29367" r="29134"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259611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806E55-6037-3A68-92E9-ADDA3E795CE7}"/>
              </a:ext>
            </a:extLst>
          </p:cNvPr>
          <p:cNvSpPr>
            <a:spLocks noGrp="1"/>
          </p:cNvSpPr>
          <p:nvPr>
            <p:ph type="title"/>
          </p:nvPr>
        </p:nvSpPr>
        <p:spPr>
          <a:xfrm>
            <a:off x="4421221" y="479493"/>
            <a:ext cx="4094129" cy="1325563"/>
          </a:xfrm>
        </p:spPr>
        <p:txBody>
          <a:bodyPr vert="horz" lIns="91440" tIns="45720" rIns="91440" bIns="45720" rtlCol="0" anchor="ctr">
            <a:normAutofit/>
          </a:bodyPr>
          <a:lstStyle/>
          <a:p>
            <a:pPr defTabSz="914400">
              <a:lnSpc>
                <a:spcPct val="90000"/>
              </a:lnSpc>
            </a:pPr>
            <a:r>
              <a:rPr lang="en-US" sz="4400" kern="1200">
                <a:solidFill>
                  <a:schemeClr val="tx1"/>
                </a:solidFill>
                <a:latin typeface="+mj-lt"/>
                <a:ea typeface="+mj-ea"/>
                <a:cs typeface="+mj-cs"/>
              </a:rPr>
              <a:t>CONTENT</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A document with text on it&#10;&#10;AI-generated content may be incorrect.">
            <a:extLst>
              <a:ext uri="{FF2B5EF4-FFF2-40B4-BE49-F238E27FC236}">
                <a16:creationId xmlns:a16="http://schemas.microsoft.com/office/drawing/2014/main" id="{CD652075-81F5-9CCA-5992-6DA62BFE72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27386" y="829717"/>
            <a:ext cx="3583036" cy="502882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7" name="Text Placeholder 3">
            <a:extLst>
              <a:ext uri="{FF2B5EF4-FFF2-40B4-BE49-F238E27FC236}">
                <a16:creationId xmlns:a16="http://schemas.microsoft.com/office/drawing/2014/main" id="{31280474-AB2E-4283-A240-D08B2C02D76F}"/>
              </a:ext>
            </a:extLst>
          </p:cNvPr>
          <p:cNvGraphicFramePr/>
          <p:nvPr>
            <p:extLst>
              <p:ext uri="{D42A27DB-BD31-4B8C-83A1-F6EECF244321}">
                <p14:modId xmlns:p14="http://schemas.microsoft.com/office/powerpoint/2010/main" val="1436339529"/>
              </p:ext>
            </p:extLst>
          </p:nvPr>
        </p:nvGraphicFramePr>
        <p:xfrm>
          <a:off x="4421221" y="1984443"/>
          <a:ext cx="4094129" cy="4192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4465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fr-BE" sz="3500" b="1"/>
              <a:t>The IOC Charter</a:t>
            </a:r>
          </a:p>
        </p:txBody>
      </p:sp>
      <p:sp>
        <p:nvSpPr>
          <p:cNvPr id="3" name="Content Placeholder 2"/>
          <p:cNvSpPr>
            <a:spLocks noGrp="1"/>
          </p:cNvSpPr>
          <p:nvPr>
            <p:ph idx="1"/>
          </p:nvPr>
        </p:nvSpPr>
        <p:spPr>
          <a:xfrm>
            <a:off x="571350" y="2470244"/>
            <a:ext cx="4000647" cy="3769835"/>
          </a:xfrm>
        </p:spPr>
        <p:txBody>
          <a:bodyPr anchor="ctr">
            <a:normAutofit fontScale="85000" lnSpcReduction="20000"/>
          </a:bodyPr>
          <a:lstStyle/>
          <a:p>
            <a:r>
              <a:rPr lang="en-GB" sz="2400" b="1" i="1" dirty="0"/>
              <a:t>IOC Values and Principles</a:t>
            </a:r>
            <a:r>
              <a:rPr lang="en-GB" sz="2400" dirty="0"/>
              <a:t>: Respect, Peace, Fairplay, non-discrimination</a:t>
            </a:r>
          </a:p>
          <a:p>
            <a:r>
              <a:rPr lang="en-GB" sz="2400" dirty="0"/>
              <a:t>Human Dignity and Well-being of Athletes</a:t>
            </a:r>
          </a:p>
          <a:p>
            <a:r>
              <a:rPr lang="en-GB" sz="2400" dirty="0"/>
              <a:t>« </a:t>
            </a:r>
            <a:r>
              <a:rPr lang="en-GB" sz="2400" b="1" dirty="0"/>
              <a:t>Shared Responsibility </a:t>
            </a:r>
            <a:r>
              <a:rPr lang="en-GB" sz="2400" dirty="0"/>
              <a:t>» (Article 2)</a:t>
            </a:r>
          </a:p>
          <a:p>
            <a:r>
              <a:rPr lang="en-GB" sz="2400" b="1" dirty="0"/>
              <a:t>Olympic Games </a:t>
            </a:r>
            <a:r>
              <a:rPr lang="en-GB" sz="2400" dirty="0"/>
              <a:t>as a « </a:t>
            </a:r>
            <a:r>
              <a:rPr lang="en-GB" sz="2400" i="1" dirty="0"/>
              <a:t>Safe space where everyone is protected from harm </a:t>
            </a:r>
            <a:r>
              <a:rPr lang="en-GB" sz="2400" dirty="0"/>
              <a:t>» (Article 3)</a:t>
            </a:r>
          </a:p>
          <a:p>
            <a:r>
              <a:rPr lang="en-GB" sz="2400" dirty="0"/>
              <a:t>Fostering a “</a:t>
            </a:r>
            <a:r>
              <a:rPr lang="en-GB" sz="2400" i="1" dirty="0"/>
              <a:t>Cultural Transformation</a:t>
            </a:r>
            <a:r>
              <a:rPr lang="en-GB" sz="2400" dirty="0"/>
              <a:t>” through Olympic Values</a:t>
            </a:r>
          </a:p>
          <a:p>
            <a:endParaRPr lang="en-GB" sz="1700" dirty="0"/>
          </a:p>
          <a:p>
            <a:endParaRPr lang="en-GB" sz="1700" dirty="0"/>
          </a:p>
        </p:txBody>
      </p:sp>
      <p:pic>
        <p:nvPicPr>
          <p:cNvPr id="5" name="Picture 4" descr="Brown wooden bowling pins and bowling ball">
            <a:extLst>
              <a:ext uri="{FF2B5EF4-FFF2-40B4-BE49-F238E27FC236}">
                <a16:creationId xmlns:a16="http://schemas.microsoft.com/office/drawing/2014/main" id="{66B0188F-4A6F-E095-77D4-60AF5A1E46E2}"/>
              </a:ext>
            </a:extLst>
          </p:cNvPr>
          <p:cNvPicPr>
            <a:picLocks noChangeAspect="1"/>
          </p:cNvPicPr>
          <p:nvPr/>
        </p:nvPicPr>
        <p:blipFill>
          <a:blip r:embed="rId2"/>
          <a:srcRect l="43609" r="12708"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en-GB" sz="4800" dirty="0">
                <a:solidFill>
                  <a:srgbClr val="FFFFFF"/>
                </a:solidFill>
              </a:rPr>
              <a:t>IOC Code of Ethics</a:t>
            </a:r>
          </a:p>
        </p:txBody>
      </p:sp>
      <p:graphicFrame>
        <p:nvGraphicFramePr>
          <p:cNvPr id="23" name="Content Placeholder 2">
            <a:extLst>
              <a:ext uri="{FF2B5EF4-FFF2-40B4-BE49-F238E27FC236}">
                <a16:creationId xmlns:a16="http://schemas.microsoft.com/office/drawing/2014/main" id="{C267308D-14AF-4010-47F5-7D992487483B}"/>
              </a:ext>
            </a:extLst>
          </p:cNvPr>
          <p:cNvGraphicFramePr>
            <a:graphicFrameLocks noGrp="1"/>
          </p:cNvGraphicFramePr>
          <p:nvPr>
            <p:ph idx="1"/>
            <p:extLst>
              <p:ext uri="{D42A27DB-BD31-4B8C-83A1-F6EECF244321}">
                <p14:modId xmlns:p14="http://schemas.microsoft.com/office/powerpoint/2010/main" val="3719076455"/>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1000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p:cNvSpPr>
            <a:spLocks noGrp="1"/>
          </p:cNvSpPr>
          <p:nvPr>
            <p:ph type="title"/>
          </p:nvPr>
        </p:nvSpPr>
        <p:spPr>
          <a:xfrm>
            <a:off x="628650" y="643467"/>
            <a:ext cx="2213403" cy="5571066"/>
          </a:xfrm>
        </p:spPr>
        <p:txBody>
          <a:bodyPr>
            <a:normAutofit/>
          </a:bodyPr>
          <a:lstStyle/>
          <a:p>
            <a:pPr>
              <a:lnSpc>
                <a:spcPct val="90000"/>
              </a:lnSpc>
            </a:pPr>
            <a:r>
              <a:rPr lang="en-US" sz="2800" b="1">
                <a:solidFill>
                  <a:srgbClr val="FFFFFF"/>
                </a:solidFill>
              </a:rPr>
              <a:t>The IOC Framework for Safeguarding Athletes and Other Participants</a:t>
            </a:r>
          </a:p>
        </p:txBody>
      </p:sp>
      <p:graphicFrame>
        <p:nvGraphicFramePr>
          <p:cNvPr id="5" name="Content Placeholder 2">
            <a:extLst>
              <a:ext uri="{FF2B5EF4-FFF2-40B4-BE49-F238E27FC236}">
                <a16:creationId xmlns:a16="http://schemas.microsoft.com/office/drawing/2014/main" id="{22FFA76B-09A1-1AFF-F17E-CAB28D475D83}"/>
              </a:ext>
            </a:extLst>
          </p:cNvPr>
          <p:cNvGraphicFramePr>
            <a:graphicFrameLocks noGrp="1"/>
          </p:cNvGraphicFramePr>
          <p:nvPr>
            <p:ph idx="1"/>
            <p:extLst>
              <p:ext uri="{D42A27DB-BD31-4B8C-83A1-F6EECF244321}">
                <p14:modId xmlns:p14="http://schemas.microsoft.com/office/powerpoint/2010/main" val="680620966"/>
              </p:ext>
            </p:extLst>
          </p:nvPr>
        </p:nvGraphicFramePr>
        <p:xfrm>
          <a:off x="3905730" y="643466"/>
          <a:ext cx="4718785"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5508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00C9F4-A2F8-CD1C-508A-3C05F195AFB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8EFB1-9BB7-F703-2778-A4DE18B0E23B}"/>
              </a:ext>
            </a:extLst>
          </p:cNvPr>
          <p:cNvSpPr>
            <a:spLocks noGrp="1"/>
          </p:cNvSpPr>
          <p:nvPr>
            <p:ph type="title"/>
          </p:nvPr>
        </p:nvSpPr>
        <p:spPr>
          <a:xfrm>
            <a:off x="439858" y="1683756"/>
            <a:ext cx="2336449" cy="2396359"/>
          </a:xfrm>
        </p:spPr>
        <p:txBody>
          <a:bodyPr anchor="b">
            <a:normAutofit/>
          </a:bodyPr>
          <a:lstStyle/>
          <a:p>
            <a:pPr algn="r">
              <a:lnSpc>
                <a:spcPct val="90000"/>
              </a:lnSpc>
            </a:pPr>
            <a:r>
              <a:rPr lang="en-US" sz="2700" b="1">
                <a:solidFill>
                  <a:srgbClr val="FFFFFF"/>
                </a:solidFill>
              </a:rPr>
              <a:t>The IOC Framework for Safeguarding Athletes and Other Participants</a:t>
            </a:r>
          </a:p>
        </p:txBody>
      </p:sp>
      <p:graphicFrame>
        <p:nvGraphicFramePr>
          <p:cNvPr id="21" name="Content Placeholder 2">
            <a:extLst>
              <a:ext uri="{FF2B5EF4-FFF2-40B4-BE49-F238E27FC236}">
                <a16:creationId xmlns:a16="http://schemas.microsoft.com/office/drawing/2014/main" id="{CBEE446D-9663-0797-247F-1CE75394541B}"/>
              </a:ext>
            </a:extLst>
          </p:cNvPr>
          <p:cNvGraphicFramePr>
            <a:graphicFrameLocks noGrp="1"/>
          </p:cNvGraphicFramePr>
          <p:nvPr>
            <p:ph idx="1"/>
            <p:extLst>
              <p:ext uri="{D42A27DB-BD31-4B8C-83A1-F6EECF244321}">
                <p14:modId xmlns:p14="http://schemas.microsoft.com/office/powerpoint/2010/main" val="2758052097"/>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3908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pPr>
              <a:lnSpc>
                <a:spcPct val="90000"/>
              </a:lnSpc>
            </a:pPr>
            <a:r>
              <a:rPr lang="en-IE" sz="3500" b="1"/>
              <a:t>The IOC Safeguarding Toolkit</a:t>
            </a:r>
          </a:p>
        </p:txBody>
      </p:sp>
      <p:sp>
        <p:nvSpPr>
          <p:cNvPr id="3" name="Content Placeholder 2"/>
          <p:cNvSpPr>
            <a:spLocks noGrp="1"/>
          </p:cNvSpPr>
          <p:nvPr>
            <p:ph idx="1"/>
          </p:nvPr>
        </p:nvSpPr>
        <p:spPr>
          <a:xfrm>
            <a:off x="571351" y="2743200"/>
            <a:ext cx="3485179" cy="3613149"/>
          </a:xfrm>
        </p:spPr>
        <p:txBody>
          <a:bodyPr anchor="ctr">
            <a:noAutofit/>
          </a:bodyPr>
          <a:lstStyle/>
          <a:p>
            <a:pPr>
              <a:lnSpc>
                <a:spcPct val="90000"/>
              </a:lnSpc>
            </a:pPr>
            <a:r>
              <a:rPr lang="en-US" sz="2000" kern="0" dirty="0">
                <a:latin typeface="Times New Roman" panose="02020603050405020304" pitchFamily="18" charset="0"/>
                <a:ea typeface="Times New Roman" panose="02020603050405020304" pitchFamily="18" charset="0"/>
                <a:cs typeface="Times New Roman" panose="02020603050405020304" pitchFamily="18" charset="0"/>
              </a:rPr>
              <a:t>B</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enchmarking exercise and to do lists</a:t>
            </a:r>
          </a:p>
          <a:p>
            <a:pPr>
              <a:lnSpc>
                <a:spcPct val="90000"/>
              </a:lnSpc>
            </a:pPr>
            <a:r>
              <a:rPr lang="en-US" sz="2000" kern="0" dirty="0">
                <a:latin typeface="Times New Roman" panose="02020603050405020304" pitchFamily="18" charset="0"/>
                <a:ea typeface="Times New Roman" panose="02020603050405020304" pitchFamily="18" charset="0"/>
                <a:cs typeface="Times New Roman" panose="02020603050405020304" pitchFamily="18" charset="0"/>
              </a:rPr>
              <a:t>B</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est practices and templates</a:t>
            </a:r>
            <a:r>
              <a:rPr lang="en-US" sz="2000" kern="0" dirty="0">
                <a:latin typeface="Times New Roman" panose="02020603050405020304" pitchFamily="18" charset="0"/>
                <a:ea typeface="Times New Roman" panose="02020603050405020304" pitchFamily="18" charset="0"/>
                <a:cs typeface="Times New Roman" panose="02020603050405020304" pitchFamily="18" charset="0"/>
              </a:rPr>
              <a:t>, c</a:t>
            </a:r>
            <a:r>
              <a:rPr lang="en-US" sz="2000" kern="0" dirty="0">
                <a:latin typeface="Times New Roman" panose="02020603050405020304" pitchFamily="18" charset="0"/>
                <a:cs typeface="Times New Roman" panose="02020603050405020304" pitchFamily="18" charset="0"/>
              </a:rPr>
              <a:t>lear definitions</a:t>
            </a:r>
          </a:p>
          <a:p>
            <a:pPr>
              <a:lnSpc>
                <a:spcPct val="90000"/>
              </a:lnSpc>
            </a:pPr>
            <a:r>
              <a:rPr lang="en-US" sz="2000" dirty="0"/>
              <a:t>Reporting Mechanisms and Confidentiality</a:t>
            </a:r>
          </a:p>
          <a:p>
            <a:pPr>
              <a:lnSpc>
                <a:spcPct val="90000"/>
              </a:lnSpc>
            </a:pPr>
            <a:r>
              <a:rPr lang="en-US" sz="2000" dirty="0"/>
              <a:t>Dedicated Safeguarding Officers</a:t>
            </a:r>
          </a:p>
          <a:p>
            <a:pPr>
              <a:lnSpc>
                <a:spcPct val="90000"/>
              </a:lnSpc>
            </a:pPr>
            <a:r>
              <a:rPr lang="en-US" sz="2000" dirty="0"/>
              <a:t>Education, Training, and Raising Awareness</a:t>
            </a:r>
          </a:p>
          <a:p>
            <a:pPr>
              <a:lnSpc>
                <a:spcPct val="90000"/>
              </a:lnSpc>
            </a:pPr>
            <a:r>
              <a:rPr lang="en-US" sz="2000" dirty="0"/>
              <a:t>Managing Cases and Investigations (transparency and fairness)</a:t>
            </a:r>
          </a:p>
          <a:p>
            <a:pPr>
              <a:lnSpc>
                <a:spcPct val="90000"/>
              </a:lnSpc>
              <a:buFontTx/>
              <a:buChar char="-"/>
            </a:pPr>
            <a:r>
              <a:rPr lang="en-US" sz="2000" dirty="0">
                <a:effectLst/>
                <a:latin typeface="Aptos" panose="020B0004020202020204" pitchFamily="34" charset="0"/>
                <a:ea typeface="Aptos" panose="020B0004020202020204" pitchFamily="34" charset="0"/>
                <a:cs typeface="Times New Roman" panose="02020603050405020304" pitchFamily="18" charset="0"/>
              </a:rPr>
              <a:t>Implementation</a:t>
            </a:r>
            <a:r>
              <a:rPr lang="en-US" sz="2000" dirty="0">
                <a:latin typeface="Aptos" panose="020B0004020202020204" pitchFamily="34" charset="0"/>
                <a:cs typeface="Times New Roman" panose="02020603050405020304" pitchFamily="18" charset="0"/>
              </a:rPr>
              <a:t>: Bronze, Silver, and Gold medals</a:t>
            </a:r>
          </a:p>
          <a:p>
            <a:pPr>
              <a:lnSpc>
                <a:spcPct val="90000"/>
              </a:lnSpc>
              <a:buFontTx/>
              <a:buChar char="-"/>
            </a:pPr>
            <a:r>
              <a:rPr lang="en-US" sz="2000" dirty="0">
                <a:latin typeface="Aptos" panose="020B0004020202020204" pitchFamily="34" charset="0"/>
                <a:cs typeface="Times New Roman" panose="02020603050405020304" pitchFamily="18" charset="0"/>
              </a:rPr>
              <a:t>But  No Monitoring</a:t>
            </a:r>
          </a:p>
        </p:txBody>
      </p:sp>
      <p:pic>
        <p:nvPicPr>
          <p:cNvPr id="5" name="Picture 4" descr="Gold medal">
            <a:extLst>
              <a:ext uri="{FF2B5EF4-FFF2-40B4-BE49-F238E27FC236}">
                <a16:creationId xmlns:a16="http://schemas.microsoft.com/office/drawing/2014/main" id="{B8F5FA3F-1AD8-FAF6-3B39-AD01B50DB6C4}"/>
              </a:ext>
            </a:extLst>
          </p:cNvPr>
          <p:cNvPicPr>
            <a:picLocks noChangeAspect="1"/>
          </p:cNvPicPr>
          <p:nvPr/>
        </p:nvPicPr>
        <p:blipFill>
          <a:blip r:embed="rId2"/>
          <a:srcRect l="11395" r="44055" b="-2"/>
          <a:stretch/>
        </p:blipFill>
        <p:spPr>
          <a:xfrm>
            <a:off x="4572000" y="1"/>
            <a:ext cx="4577118" cy="6858000"/>
          </a:xfrm>
          <a:prstGeom prst="rect">
            <a:avLst/>
          </a:prstGeom>
        </p:spPr>
      </p:pic>
    </p:spTree>
    <p:extLst>
      <p:ext uri="{BB962C8B-B14F-4D97-AF65-F5344CB8AC3E}">
        <p14:creationId xmlns:p14="http://schemas.microsoft.com/office/powerpoint/2010/main" val="2876186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 y="640823"/>
            <a:ext cx="2563994" cy="5583148"/>
          </a:xfrm>
        </p:spPr>
        <p:txBody>
          <a:bodyPr anchor="ctr">
            <a:normAutofit/>
          </a:bodyPr>
          <a:lstStyle/>
          <a:p>
            <a:pPr>
              <a:lnSpc>
                <a:spcPct val="90000"/>
              </a:lnSpc>
            </a:pPr>
            <a:r>
              <a:rPr lang="fr-BE" sz="3600" b="1" dirty="0"/>
              <a:t>2007 </a:t>
            </a:r>
            <a:r>
              <a:rPr sz="3600" b="1" dirty="0"/>
              <a:t>IOC </a:t>
            </a:r>
            <a:r>
              <a:rPr lang="fr-BE" sz="3600" b="1" dirty="0"/>
              <a:t>CONSENSUS STATEMENT</a:t>
            </a:r>
            <a:br>
              <a:rPr lang="fr-BE" sz="3600" b="1" dirty="0"/>
            </a:br>
            <a:r>
              <a:rPr lang="en-GB" sz="3600" b="1" kern="0">
                <a:latin typeface="Times New Roman" panose="02020603050405020304" pitchFamily="18" charset="0"/>
                <a:cs typeface="Times New Roman" panose="02020603050405020304" pitchFamily="18" charset="0"/>
              </a:rPr>
              <a:t>S</a:t>
            </a:r>
            <a:r>
              <a:rPr lang="en-GB" sz="3600" b="1" kern="0">
                <a:effectLst/>
                <a:latin typeface="Times New Roman" panose="02020603050405020304" pitchFamily="18" charset="0"/>
                <a:ea typeface="Times New Roman" panose="02020603050405020304" pitchFamily="18" charset="0"/>
                <a:cs typeface="Times New Roman" panose="02020603050405020304" pitchFamily="18" charset="0"/>
              </a:rPr>
              <a:t>exual </a:t>
            </a:r>
            <a:r>
              <a:rPr lang="en-GB" sz="3600" b="1" kern="0">
                <a:latin typeface="Times New Roman" panose="02020603050405020304" pitchFamily="18" charset="0"/>
                <a:ea typeface="Times New Roman" panose="02020603050405020304" pitchFamily="18" charset="0"/>
                <a:cs typeface="Times New Roman" panose="02020603050405020304" pitchFamily="18" charset="0"/>
              </a:rPr>
              <a:t>H</a:t>
            </a:r>
            <a:r>
              <a:rPr lang="en-GB" sz="3600" b="1" kern="0">
                <a:effectLst/>
                <a:latin typeface="Times New Roman" panose="02020603050405020304" pitchFamily="18" charset="0"/>
                <a:ea typeface="Times New Roman" panose="02020603050405020304" pitchFamily="18" charset="0"/>
                <a:cs typeface="Times New Roman" panose="02020603050405020304" pitchFamily="18" charset="0"/>
              </a:rPr>
              <a:t>arassment and Abuse in Sport</a:t>
            </a:r>
            <a:endParaRPr lang="en-GB" sz="3600" b="1"/>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CDA6214-5CF6-6C77-4292-75520780EF65}"/>
              </a:ext>
            </a:extLst>
          </p:cNvPr>
          <p:cNvGraphicFramePr>
            <a:graphicFrameLocks noGrp="1"/>
          </p:cNvGraphicFramePr>
          <p:nvPr>
            <p:ph idx="1"/>
            <p:extLst>
              <p:ext uri="{D42A27DB-BD31-4B8C-83A1-F6EECF244321}">
                <p14:modId xmlns:p14="http://schemas.microsoft.com/office/powerpoint/2010/main" val="2586448636"/>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3894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619" y="1112969"/>
            <a:ext cx="2952974" cy="4166010"/>
          </a:xfrm>
        </p:spPr>
        <p:txBody>
          <a:bodyPr>
            <a:normAutofit/>
          </a:bodyPr>
          <a:lstStyle/>
          <a:p>
            <a:pPr>
              <a:lnSpc>
                <a:spcPct val="90000"/>
              </a:lnSpc>
            </a:pPr>
            <a:r>
              <a:rPr lang="fr-BE" sz="3100" b="1" dirty="0">
                <a:solidFill>
                  <a:srgbClr val="FFFFFF"/>
                </a:solidFill>
              </a:rPr>
              <a:t>2016 IOC CONSENSUS STATEMENT</a:t>
            </a:r>
            <a:br>
              <a:rPr lang="fr-BE" sz="3100" b="1" dirty="0">
                <a:solidFill>
                  <a:srgbClr val="FFFFFF"/>
                </a:solidFill>
              </a:rPr>
            </a:br>
            <a:r>
              <a:rPr lang="fr-BE" sz="3100" b="1" kern="0" dirty="0">
                <a:solidFill>
                  <a:srgbClr val="FFFFFF"/>
                </a:solidFill>
                <a:latin typeface="Times New Roman" panose="02020603050405020304" pitchFamily="18" charset="0"/>
                <a:cs typeface="Times New Roman" panose="02020603050405020304" pitchFamily="18" charset="0"/>
              </a:rPr>
              <a:t>on </a:t>
            </a:r>
            <a:r>
              <a:rPr lang="fr-BE" sz="3100" b="1" kern="0" dirty="0" err="1">
                <a:solidFill>
                  <a:srgbClr val="FFFFFF"/>
                </a:solidFill>
                <a:latin typeface="Times New Roman" panose="02020603050405020304" pitchFamily="18" charset="0"/>
                <a:cs typeface="Times New Roman" panose="02020603050405020304" pitchFamily="18" charset="0"/>
              </a:rPr>
              <a:t>Harassment</a:t>
            </a:r>
            <a:r>
              <a:rPr lang="fr-BE" sz="3100" b="1" kern="0" dirty="0">
                <a:solidFill>
                  <a:srgbClr val="FFFFFF"/>
                </a:solidFill>
                <a:latin typeface="Times New Roman" panose="02020603050405020304" pitchFamily="18" charset="0"/>
                <a:cs typeface="Times New Roman" panose="02020603050405020304" pitchFamily="18" charset="0"/>
              </a:rPr>
              <a:t> and Abuse (non-</a:t>
            </a:r>
            <a:r>
              <a:rPr lang="fr-BE" sz="3100" b="1" kern="0" dirty="0" err="1">
                <a:solidFill>
                  <a:srgbClr val="FFFFFF"/>
                </a:solidFill>
                <a:latin typeface="Times New Roman" panose="02020603050405020304" pitchFamily="18" charset="0"/>
                <a:cs typeface="Times New Roman" panose="02020603050405020304" pitchFamily="18" charset="0"/>
              </a:rPr>
              <a:t>accidental</a:t>
            </a:r>
            <a:r>
              <a:rPr lang="fr-BE" sz="3100" b="1" kern="0" dirty="0">
                <a:solidFill>
                  <a:srgbClr val="FFFFFF"/>
                </a:solidFill>
                <a:latin typeface="Times New Roman" panose="02020603050405020304" pitchFamily="18" charset="0"/>
                <a:cs typeface="Times New Roman" panose="02020603050405020304" pitchFamily="18" charset="0"/>
              </a:rPr>
              <a:t> violence) in Sport</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572000" y="820880"/>
            <a:ext cx="3943349" cy="4889350"/>
          </a:xfrm>
        </p:spPr>
        <p:txBody>
          <a:bodyPr anchor="t">
            <a:noAutofit/>
          </a:bodyPr>
          <a:lstStyle/>
          <a:p>
            <a:pPr indent="0">
              <a:lnSpc>
                <a:spcPct val="90000"/>
              </a:lnSpc>
              <a:buNone/>
            </a:pPr>
            <a:r>
              <a:rPr lang="en-GB" sz="1800" b="1" kern="0" dirty="0">
                <a:latin typeface="Times New Roman" panose="02020603050405020304" pitchFamily="18" charset="0"/>
                <a:ea typeface="Times New Roman" panose="02020603050405020304" pitchFamily="18" charset="0"/>
                <a:cs typeface="Times New Roman" panose="02020603050405020304" pitchFamily="18" charset="0"/>
              </a:rPr>
              <a:t>S</a:t>
            </a: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ome risks </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to young athletes are </a:t>
            </a: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unique to sport</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628650" indent="-285750">
              <a:lnSpc>
                <a:spcPct val="90000"/>
              </a:lnSpc>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the coach-athlete relationship, intensity of sport practice,</a:t>
            </a:r>
          </a:p>
          <a:p>
            <a:pPr marL="628650" indent="-285750">
              <a:lnSpc>
                <a:spcPct val="90000"/>
              </a:lnSpc>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athlete recruitment practices, relocation of minors to a distant training facility,</a:t>
            </a:r>
          </a:p>
          <a:p>
            <a:pPr marL="628650" indent="-285750">
              <a:lnSpc>
                <a:spcPct val="90000"/>
              </a:lnSpc>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 varied training locations and times, separation from family or school communities due to sports participation, </a:t>
            </a:r>
            <a:endParaRPr lang="en-GB" sz="1800" kern="0" dirty="0">
              <a:latin typeface="Times New Roman" panose="02020603050405020304" pitchFamily="18" charset="0"/>
              <a:ea typeface="Times New Roman" panose="02020603050405020304" pitchFamily="18" charset="0"/>
              <a:cs typeface="Times New Roman" panose="02020603050405020304" pitchFamily="18" charset="0"/>
            </a:endParaRPr>
          </a:p>
          <a:p>
            <a:pPr marL="628650" indent="-285750">
              <a:lnSpc>
                <a:spcPct val="90000"/>
              </a:lnSpc>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sport initiation and hazing practices. </a:t>
            </a:r>
          </a:p>
          <a:p>
            <a:pPr indent="540385">
              <a:lnSpc>
                <a:spcPct val="90000"/>
              </a:lnSpc>
            </a:pPr>
            <a:r>
              <a:rPr lang="en-GB" sz="1800" b="1" kern="0" dirty="0">
                <a:latin typeface="Times New Roman" panose="02020603050405020304" pitchFamily="18" charset="0"/>
                <a:ea typeface="Times New Roman" panose="02020603050405020304" pitchFamily="18" charset="0"/>
              </a:rPr>
              <a:t>A</a:t>
            </a:r>
            <a:r>
              <a:rPr lang="en-GB" sz="1800" b="1" kern="0" dirty="0">
                <a:effectLst/>
                <a:latin typeface="Times New Roman" panose="02020603050405020304" pitchFamily="18" charset="0"/>
                <a:ea typeface="Times New Roman" panose="02020603050405020304" pitchFamily="18" charset="0"/>
              </a:rPr>
              <a:t>thletes with disabilities</a:t>
            </a:r>
            <a:r>
              <a:rPr lang="en-GB" sz="1800" b="1" kern="0" dirty="0">
                <a:latin typeface="Times New Roman" panose="02020603050405020304" pitchFamily="18" charset="0"/>
                <a:ea typeface="Times New Roman" panose="02020603050405020304" pitchFamily="18" charset="0"/>
              </a:rPr>
              <a:t> </a:t>
            </a:r>
            <a:r>
              <a:rPr lang="en-GB" sz="1800" u="sng" kern="0" dirty="0">
                <a:effectLst/>
                <a:latin typeface="Times New Roman" panose="02020603050405020304" pitchFamily="18" charset="0"/>
                <a:ea typeface="Times New Roman" panose="02020603050405020304" pitchFamily="18" charset="0"/>
              </a:rPr>
              <a:t>experience from two to three times increased risk of psychological, physical and sexual abuse and harassment when compared with youth athletes in general. </a:t>
            </a:r>
            <a:endParaRPr lang="en-IE" sz="1800" u="sng"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34355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pPr>
              <a:lnSpc>
                <a:spcPct val="90000"/>
              </a:lnSpc>
            </a:pPr>
            <a:r>
              <a:rPr lang="fr-BE" sz="2800" b="1">
                <a:solidFill>
                  <a:srgbClr val="FFFFFF"/>
                </a:solidFill>
              </a:rPr>
              <a:t>2024 IOC CONSENSUS STATEMENT</a:t>
            </a:r>
            <a:br>
              <a:rPr lang="fr-BE" sz="2800">
                <a:solidFill>
                  <a:srgbClr val="FFFFFF"/>
                </a:solidFill>
              </a:rPr>
            </a:br>
            <a:r>
              <a:rPr lang="fr-BE" sz="2800" b="1" kern="0">
                <a:solidFill>
                  <a:srgbClr val="FFFFFF"/>
                </a:solidFill>
                <a:latin typeface="Times New Roman" panose="02020603050405020304" pitchFamily="18" charset="0"/>
                <a:cs typeface="Times New Roman" panose="02020603050405020304" pitchFamily="18" charset="0"/>
              </a:rPr>
              <a:t>interpersonal violence and safeguarding in sport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indent="0">
              <a:lnSpc>
                <a:spcPct val="90000"/>
              </a:lnSpc>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Definition of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Safeguarding</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0">
              <a:lnSpc>
                <a:spcPct val="90000"/>
              </a:lnSpc>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i="1" kern="0" dirty="0">
                <a:latin typeface="Times New Roman" panose="02020603050405020304" pitchFamily="18" charset="0"/>
                <a:ea typeface="Times New Roman" panose="02020603050405020304" pitchFamily="18" charset="0"/>
                <a:cs typeface="Times New Roman" panose="02020603050405020304" pitchFamily="18" charset="0"/>
              </a:rPr>
              <a:t>A</a:t>
            </a:r>
            <a:r>
              <a:rPr lang="en-US" sz="1800" i="1" kern="0" dirty="0">
                <a:effectLst/>
                <a:latin typeface="Times New Roman" panose="02020603050405020304" pitchFamily="18" charset="0"/>
                <a:ea typeface="Times New Roman" panose="02020603050405020304" pitchFamily="18" charset="0"/>
                <a:cs typeface="Times New Roman" panose="02020603050405020304" pitchFamily="18" charset="0"/>
              </a:rPr>
              <a:t>ll </a:t>
            </a:r>
            <a:r>
              <a:rPr lang="en-US" sz="1800" i="1" u="sng" kern="0" dirty="0">
                <a:effectLst/>
                <a:latin typeface="Times New Roman" panose="02020603050405020304" pitchFamily="18" charset="0"/>
                <a:ea typeface="Times New Roman" panose="02020603050405020304" pitchFamily="18" charset="0"/>
                <a:cs typeface="Times New Roman" panose="02020603050405020304" pitchFamily="18" charset="0"/>
              </a:rPr>
              <a:t>proactive </a:t>
            </a:r>
            <a:r>
              <a:rPr lang="en-US" sz="1800" i="1" kern="0" dirty="0">
                <a:effectLst/>
                <a:latin typeface="Times New Roman" panose="02020603050405020304" pitchFamily="18" charset="0"/>
                <a:ea typeface="Times New Roman" panose="02020603050405020304" pitchFamily="18" charset="0"/>
                <a:cs typeface="Times New Roman" panose="02020603050405020304" pitchFamily="18" charset="0"/>
              </a:rPr>
              <a:t>measures to both prevent and appropriately respond to concerns related to harassment and abuse in sport as well as the promotion of holistic approaches to athlete welfare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0">
              <a:lnSpc>
                <a:spcPct val="90000"/>
              </a:lnSpc>
              <a:buNone/>
            </a:pPr>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pPr indent="0">
              <a:lnSpc>
                <a:spcPct val="90000"/>
              </a:lnSpc>
              <a:buNone/>
            </a:pP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GB" sz="1800" b="1" kern="0" dirty="0">
                <a:latin typeface="Times New Roman" panose="02020603050405020304" pitchFamily="18" charset="0"/>
                <a:ea typeface="Times New Roman" panose="02020603050405020304" pitchFamily="18" charset="0"/>
                <a:cs typeface="Times New Roman" panose="02020603050405020304" pitchFamily="18" charset="0"/>
              </a:rPr>
              <a:t>Re</a:t>
            </a: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commendations:</a:t>
            </a:r>
            <a:endParaRPr lang="en-IE"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63195" indent="0">
              <a:lnSpc>
                <a:spcPct val="90000"/>
              </a:lnSpc>
              <a:buNone/>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1. 	Address safe sport as </a:t>
            </a:r>
            <a:r>
              <a:rPr lang="en-GB" sz="1800" i="1" u="sng" kern="0" dirty="0">
                <a:effectLst/>
                <a:latin typeface="Times New Roman" panose="02020603050405020304" pitchFamily="18" charset="0"/>
                <a:ea typeface="Times New Roman" panose="02020603050405020304" pitchFamily="18" charset="0"/>
                <a:cs typeface="Times New Roman" panose="02020603050405020304" pitchFamily="18" charset="0"/>
              </a:rPr>
              <a:t>everybody’s responsibility</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3195" indent="0">
              <a:lnSpc>
                <a:spcPct val="90000"/>
              </a:lnSpc>
              <a:buNone/>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2. 	recognise that </a:t>
            </a:r>
            <a:r>
              <a:rPr lang="en-GB" sz="1800" i="1" u="sng" kern="0" dirty="0">
                <a:effectLst/>
                <a:latin typeface="Times New Roman" panose="02020603050405020304" pitchFamily="18" charset="0"/>
                <a:ea typeface="Times New Roman" panose="02020603050405020304" pitchFamily="18" charset="0"/>
                <a:cs typeface="Times New Roman" panose="02020603050405020304" pitchFamily="18" charset="0"/>
              </a:rPr>
              <a:t>safe sport is for all </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within the sports ecosystem;</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3195" indent="0">
              <a:lnSpc>
                <a:spcPct val="90000"/>
              </a:lnSpc>
              <a:buNone/>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GB" sz="1800" u="sng" kern="0" dirty="0">
                <a:latin typeface="Times New Roman" panose="02020603050405020304" pitchFamily="18" charset="0"/>
                <a:ea typeface="Times New Roman" panose="02020603050405020304" pitchFamily="18" charset="0"/>
                <a:cs typeface="Times New Roman" panose="02020603050405020304" pitchFamily="18" charset="0"/>
              </a:rPr>
              <a:t>E</a:t>
            </a:r>
            <a:r>
              <a:rPr lang="en-GB" sz="1800" u="sng" kern="0" dirty="0">
                <a:effectLst/>
                <a:latin typeface="Times New Roman" panose="02020603050405020304" pitchFamily="18" charset="0"/>
                <a:ea typeface="Times New Roman" panose="02020603050405020304" pitchFamily="18" charset="0"/>
                <a:cs typeface="Times New Roman" panose="02020603050405020304" pitchFamily="18" charset="0"/>
              </a:rPr>
              <a:t>ncourage awareness, </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adoption and implementation of current scientific knowledge on safeguarding in sport;</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3195" indent="0">
              <a:lnSpc>
                <a:spcPct val="90000"/>
              </a:lnSpc>
              <a:buNone/>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4. 	Encourage </a:t>
            </a:r>
            <a:r>
              <a:rPr lang="en-GB" sz="1800" i="1" u="sng" kern="0" dirty="0">
                <a:effectLst/>
                <a:latin typeface="Times New Roman" panose="02020603050405020304" pitchFamily="18" charset="0"/>
                <a:ea typeface="Times New Roman" panose="02020603050405020304" pitchFamily="18" charset="0"/>
                <a:cs typeface="Times New Roman" panose="02020603050405020304" pitchFamily="18" charset="0"/>
              </a:rPr>
              <a:t>sport that is athlete centred, </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emphasising mutual care and respect;</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3195" indent="0">
              <a:lnSpc>
                <a:spcPct val="90000"/>
              </a:lnSpc>
              <a:buNone/>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GB" sz="1800" u="sng" kern="0" dirty="0">
                <a:effectLst/>
                <a:latin typeface="Times New Roman" panose="02020603050405020304" pitchFamily="18" charset="0"/>
                <a:ea typeface="Times New Roman" panose="02020603050405020304" pitchFamily="18" charset="0"/>
                <a:cs typeface="Times New Roman" panose="02020603050405020304" pitchFamily="18" charset="0"/>
              </a:rPr>
              <a:t>Outreach to unheard voices </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and integrate global perspectives into safe sport.</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indent="540385">
              <a:lnSpc>
                <a:spcPct val="90000"/>
              </a:lnSpc>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23857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8985C0-33BF-6843-FD5B-7ED5378FAB12}"/>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43BAD9B2-E672-E253-0F6C-1E99E99291BB}"/>
              </a:ext>
            </a:extLst>
          </p:cNvPr>
          <p:cNvSpPr>
            <a:spLocks noGrp="1"/>
          </p:cNvSpPr>
          <p:nvPr>
            <p:ph type="title"/>
          </p:nvPr>
        </p:nvSpPr>
        <p:spPr>
          <a:xfrm>
            <a:off x="0" y="643467"/>
            <a:ext cx="3384350" cy="5571066"/>
          </a:xfrm>
        </p:spPr>
        <p:txBody>
          <a:bodyPr>
            <a:normAutofit/>
          </a:bodyPr>
          <a:lstStyle/>
          <a:p>
            <a:r>
              <a:rPr lang="en-BE" sz="3200" dirty="0">
                <a:solidFill>
                  <a:srgbClr val="FFFFFF"/>
                </a:solidFill>
              </a:rPr>
              <a:t>INTERNATIONAL SPORTS FEDERATIONS: </a:t>
            </a:r>
            <a:r>
              <a:rPr lang="en-BE" sz="3200" b="1" dirty="0">
                <a:solidFill>
                  <a:srgbClr val="FFFFFF"/>
                </a:solidFill>
              </a:rPr>
              <a:t>SHARED PRINCIPLES</a:t>
            </a:r>
          </a:p>
        </p:txBody>
      </p:sp>
      <p:graphicFrame>
        <p:nvGraphicFramePr>
          <p:cNvPr id="26" name="Content Placeholder 2">
            <a:extLst>
              <a:ext uri="{FF2B5EF4-FFF2-40B4-BE49-F238E27FC236}">
                <a16:creationId xmlns:a16="http://schemas.microsoft.com/office/drawing/2014/main" id="{9C6152F0-F170-B580-C72C-01F89BE374B8}"/>
              </a:ext>
            </a:extLst>
          </p:cNvPr>
          <p:cNvGraphicFramePr>
            <a:graphicFrameLocks noGrp="1"/>
          </p:cNvGraphicFramePr>
          <p:nvPr>
            <p:ph idx="1"/>
            <p:extLst>
              <p:ext uri="{D42A27DB-BD31-4B8C-83A1-F6EECF244321}">
                <p14:modId xmlns:p14="http://schemas.microsoft.com/office/powerpoint/2010/main" val="24206914"/>
              </p:ext>
            </p:extLst>
          </p:nvPr>
        </p:nvGraphicFramePr>
        <p:xfrm>
          <a:off x="3905730" y="643466"/>
          <a:ext cx="4718785"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467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530289" cy="6858000"/>
            <a:chOff x="651279" y="598259"/>
            <a:chExt cx="10889442" cy="5680742"/>
          </a:xfrm>
        </p:grpSpPr>
        <p:sp>
          <p:nvSpPr>
            <p:cNvPr id="29"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33" name="Freeform: Shape 32">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589788" y="841248"/>
            <a:ext cx="2636433" cy="5340097"/>
          </a:xfrm>
        </p:spPr>
        <p:txBody>
          <a:bodyPr anchor="ctr">
            <a:normAutofit/>
          </a:bodyPr>
          <a:lstStyle/>
          <a:p>
            <a:pPr algn="l"/>
            <a:r>
              <a:rPr lang="en-GB" sz="3600">
                <a:solidFill>
                  <a:schemeClr val="bg1"/>
                </a:solidFill>
              </a:rPr>
              <a:t>Safeguarding Policies of Major Sports Federations</a:t>
            </a:r>
          </a:p>
        </p:txBody>
      </p:sp>
      <p:graphicFrame>
        <p:nvGraphicFramePr>
          <p:cNvPr id="5" name="Content Placeholder 2">
            <a:extLst>
              <a:ext uri="{FF2B5EF4-FFF2-40B4-BE49-F238E27FC236}">
                <a16:creationId xmlns:a16="http://schemas.microsoft.com/office/drawing/2014/main" id="{027E2DB9-5F0B-AF25-EAAB-A4D96CD6C927}"/>
              </a:ext>
            </a:extLst>
          </p:cNvPr>
          <p:cNvGraphicFramePr>
            <a:graphicFrameLocks noGrp="1"/>
          </p:cNvGraphicFramePr>
          <p:nvPr>
            <p:ph idx="1"/>
            <p:extLst>
              <p:ext uri="{D42A27DB-BD31-4B8C-83A1-F6EECF244321}">
                <p14:modId xmlns:p14="http://schemas.microsoft.com/office/powerpoint/2010/main" val="86203815"/>
              </p:ext>
            </p:extLst>
          </p:nvPr>
        </p:nvGraphicFramePr>
        <p:xfrm>
          <a:off x="3739414" y="231006"/>
          <a:ext cx="5499554"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GB" sz="4000" dirty="0">
                <a:solidFill>
                  <a:schemeClr val="accent1">
                    <a:lumMod val="75000"/>
                  </a:schemeClr>
                </a:solidFill>
              </a:rPr>
              <a:t>SAFEGUARDING</a:t>
            </a:r>
          </a:p>
        </p:txBody>
      </p:sp>
      <p:sp>
        <p:nvSpPr>
          <p:cNvPr id="3" name="Content Placeholder 2"/>
          <p:cNvSpPr>
            <a:spLocks noGrp="1"/>
          </p:cNvSpPr>
          <p:nvPr>
            <p:ph idx="1"/>
          </p:nvPr>
        </p:nvSpPr>
        <p:spPr>
          <a:xfrm>
            <a:off x="571351" y="2743200"/>
            <a:ext cx="3995529" cy="3613149"/>
          </a:xfrm>
        </p:spPr>
        <p:txBody>
          <a:bodyPr anchor="ctr">
            <a:normAutofit/>
          </a:bodyPr>
          <a:lstStyle/>
          <a:p>
            <a:r>
              <a:rPr lang="en-GB" sz="2400" dirty="0"/>
              <a:t>Protecting athletes from abuse, harassment, and exploitation.</a:t>
            </a:r>
          </a:p>
          <a:p>
            <a:r>
              <a:rPr lang="en-GB" sz="2400" dirty="0"/>
              <a:t>Ensuring a safe environment and well-being of participants.</a:t>
            </a:r>
          </a:p>
          <a:p>
            <a:r>
              <a:rPr lang="en-GB" sz="2400" dirty="0"/>
              <a:t>Maintaining integrity in sport.</a:t>
            </a:r>
          </a:p>
        </p:txBody>
      </p:sp>
      <p:pic>
        <p:nvPicPr>
          <p:cNvPr id="5" name="Picture 4" descr="Hands holding each other's wrists and interlinked to form a circle">
            <a:extLst>
              <a:ext uri="{FF2B5EF4-FFF2-40B4-BE49-F238E27FC236}">
                <a16:creationId xmlns:a16="http://schemas.microsoft.com/office/drawing/2014/main" id="{B3C2D488-680A-6F21-74F5-0E9E98FFEF44}"/>
              </a:ext>
            </a:extLst>
          </p:cNvPr>
          <p:cNvPicPr>
            <a:picLocks noChangeAspect="1"/>
          </p:cNvPicPr>
          <p:nvPr/>
        </p:nvPicPr>
        <p:blipFill>
          <a:blip r:embed="rId2"/>
          <a:srcRect l="29542" r="25907" b="-2"/>
          <a:stretch/>
        </p:blipFill>
        <p:spPr>
          <a:xfrm>
            <a:off x="4572000" y="1"/>
            <a:ext cx="4577118"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GB" sz="3500" b="1" dirty="0"/>
              <a:t>CONCLUSION</a:t>
            </a:r>
          </a:p>
        </p:txBody>
      </p:sp>
      <p:sp>
        <p:nvSpPr>
          <p:cNvPr id="3" name="Content Placeholder 2"/>
          <p:cNvSpPr>
            <a:spLocks noGrp="1"/>
          </p:cNvSpPr>
          <p:nvPr>
            <p:ph idx="1"/>
          </p:nvPr>
        </p:nvSpPr>
        <p:spPr>
          <a:xfrm>
            <a:off x="571351" y="2743200"/>
            <a:ext cx="4277096" cy="3613149"/>
          </a:xfrm>
        </p:spPr>
        <p:txBody>
          <a:bodyPr anchor="ctr">
            <a:normAutofit/>
          </a:bodyPr>
          <a:lstStyle/>
          <a:p>
            <a:r>
              <a:rPr lang="en-GB" sz="2800" dirty="0"/>
              <a:t>Cultural switch requires time!</a:t>
            </a:r>
          </a:p>
          <a:p>
            <a:r>
              <a:rPr lang="en-GB" sz="2800" dirty="0"/>
              <a:t>Policies, education, and enforcement are key.</a:t>
            </a:r>
          </a:p>
          <a:p>
            <a:r>
              <a:rPr lang="en-GB" sz="2800" dirty="0"/>
              <a:t>Call to action: Prioritize safeguarding at every level.</a:t>
            </a:r>
          </a:p>
        </p:txBody>
      </p:sp>
      <p:pic>
        <p:nvPicPr>
          <p:cNvPr id="5" name="Picture 4" descr="Hands holding each other's wrists and interlinked to form a circle">
            <a:extLst>
              <a:ext uri="{FF2B5EF4-FFF2-40B4-BE49-F238E27FC236}">
                <a16:creationId xmlns:a16="http://schemas.microsoft.com/office/drawing/2014/main" id="{610DD684-CF14-786F-153A-21B6C5832676}"/>
              </a:ext>
            </a:extLst>
          </p:cNvPr>
          <p:cNvPicPr>
            <a:picLocks noChangeAspect="1"/>
          </p:cNvPicPr>
          <p:nvPr/>
        </p:nvPicPr>
        <p:blipFill>
          <a:blip r:embed="rId2"/>
          <a:srcRect l="29542" r="25907" b="-2"/>
          <a:stretch/>
        </p:blipFill>
        <p:spPr>
          <a:xfrm>
            <a:off x="4572000" y="1"/>
            <a:ext cx="4577118"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588518" cy="2396359"/>
          </a:xfrm>
        </p:spPr>
        <p:txBody>
          <a:bodyPr anchor="b">
            <a:noAutofit/>
          </a:bodyPr>
          <a:lstStyle/>
          <a:p>
            <a:pPr algn="l"/>
            <a:r>
              <a:rPr lang="en-GB" sz="3600" dirty="0">
                <a:solidFill>
                  <a:srgbClr val="FFFFFF"/>
                </a:solidFill>
              </a:rPr>
              <a:t>International Legal Framework</a:t>
            </a:r>
          </a:p>
        </p:txBody>
      </p:sp>
      <p:graphicFrame>
        <p:nvGraphicFramePr>
          <p:cNvPr id="27" name="Content Placeholder 2">
            <a:extLst>
              <a:ext uri="{FF2B5EF4-FFF2-40B4-BE49-F238E27FC236}">
                <a16:creationId xmlns:a16="http://schemas.microsoft.com/office/drawing/2014/main" id="{915E152E-E138-FA08-91EF-B86ED3BA4EB6}"/>
              </a:ext>
            </a:extLst>
          </p:cNvPr>
          <p:cNvGraphicFramePr>
            <a:graphicFrameLocks noGrp="1"/>
          </p:cNvGraphicFramePr>
          <p:nvPr>
            <p:ph idx="1"/>
            <p:extLst>
              <p:ext uri="{D42A27DB-BD31-4B8C-83A1-F6EECF244321}">
                <p14:modId xmlns:p14="http://schemas.microsoft.com/office/powerpoint/2010/main" val="502416644"/>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6F4ECD-C05F-A60B-36FC-BA8C3A4FD5E5}"/>
              </a:ext>
            </a:extLst>
          </p:cNvPr>
          <p:cNvSpPr>
            <a:spLocks noGrp="1"/>
          </p:cNvSpPr>
          <p:nvPr>
            <p:ph type="title"/>
          </p:nvPr>
        </p:nvSpPr>
        <p:spPr>
          <a:xfrm>
            <a:off x="439858" y="1683756"/>
            <a:ext cx="2336449" cy="2396359"/>
          </a:xfrm>
        </p:spPr>
        <p:txBody>
          <a:bodyPr anchor="b">
            <a:normAutofit/>
          </a:bodyPr>
          <a:lstStyle/>
          <a:p>
            <a:pPr algn="r"/>
            <a:r>
              <a:rPr lang="en-BE" sz="3000" dirty="0">
                <a:solidFill>
                  <a:srgbClr val="FFFFFF"/>
                </a:solidFill>
              </a:rPr>
              <a:t>GENEVA CONVENTION (1924)</a:t>
            </a:r>
          </a:p>
        </p:txBody>
      </p:sp>
      <p:graphicFrame>
        <p:nvGraphicFramePr>
          <p:cNvPr id="5" name="Content Placeholder 2">
            <a:extLst>
              <a:ext uri="{FF2B5EF4-FFF2-40B4-BE49-F238E27FC236}">
                <a16:creationId xmlns:a16="http://schemas.microsoft.com/office/drawing/2014/main" id="{047AD990-21E1-057E-368B-E74324220AEE}"/>
              </a:ext>
            </a:extLst>
          </p:cNvPr>
          <p:cNvGraphicFramePr>
            <a:graphicFrameLocks noGrp="1"/>
          </p:cNvGraphicFramePr>
          <p:nvPr>
            <p:ph idx="1"/>
            <p:extLst>
              <p:ext uri="{D42A27DB-BD31-4B8C-83A1-F6EECF244321}">
                <p14:modId xmlns:p14="http://schemas.microsoft.com/office/powerpoint/2010/main" val="2739044477"/>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050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54016-E3B0-0371-5C40-F16ECEEA56F4}"/>
              </a:ext>
            </a:extLst>
          </p:cNvPr>
          <p:cNvSpPr>
            <a:spLocks noGrp="1"/>
          </p:cNvSpPr>
          <p:nvPr>
            <p:ph type="title"/>
          </p:nvPr>
        </p:nvSpPr>
        <p:spPr>
          <a:xfrm>
            <a:off x="782723" y="809898"/>
            <a:ext cx="7629757" cy="1554480"/>
          </a:xfrm>
        </p:spPr>
        <p:txBody>
          <a:bodyPr anchor="ctr">
            <a:normAutofit fontScale="90000"/>
          </a:bodyPr>
          <a:lstStyle/>
          <a:p>
            <a:pPr>
              <a:lnSpc>
                <a:spcPct val="90000"/>
              </a:lnSpc>
            </a:pPr>
            <a:r>
              <a:rPr lang="en-GB" sz="2800" b="1" i="1" kern="0" dirty="0">
                <a:latin typeface="Times New Roman" panose="02020603050405020304" pitchFamily="18" charset="0"/>
                <a:ea typeface="Times New Roman" panose="02020603050405020304" pitchFamily="18" charset="0"/>
              </a:rPr>
              <a:t>1966 </a:t>
            </a:r>
            <a:r>
              <a:rPr lang="en-GB" sz="2800" b="1" i="1" kern="0" dirty="0">
                <a:effectLst/>
                <a:latin typeface="Times New Roman" panose="02020603050405020304" pitchFamily="18" charset="0"/>
                <a:ea typeface="Times New Roman" panose="02020603050405020304" pitchFamily="18" charset="0"/>
              </a:rPr>
              <a:t>International Covenant on Civil and Political Rights</a:t>
            </a:r>
            <a:r>
              <a:rPr lang="en-GB" sz="2800" b="1" kern="0" dirty="0">
                <a:effectLst/>
                <a:latin typeface="Times New Roman" panose="02020603050405020304" pitchFamily="18" charset="0"/>
                <a:ea typeface="Times New Roman" panose="02020603050405020304" pitchFamily="18" charset="0"/>
              </a:rPr>
              <a:t> (ICCPR)</a:t>
            </a:r>
            <a:br>
              <a:rPr lang="en-GB" sz="2800" b="1" kern="0" dirty="0">
                <a:effectLst/>
                <a:latin typeface="Times New Roman" panose="02020603050405020304" pitchFamily="18" charset="0"/>
                <a:ea typeface="Times New Roman" panose="02020603050405020304" pitchFamily="18" charset="0"/>
              </a:rPr>
            </a:br>
            <a:br>
              <a:rPr lang="en-GB" sz="2800" b="1" kern="0" dirty="0">
                <a:effectLst/>
                <a:latin typeface="Times New Roman" panose="02020603050405020304" pitchFamily="18" charset="0"/>
                <a:ea typeface="Times New Roman" panose="02020603050405020304" pitchFamily="18" charset="0"/>
              </a:rPr>
            </a:br>
            <a:r>
              <a:rPr lang="en-GB" sz="2800" b="1" i="1" kern="0" dirty="0">
                <a:effectLst/>
                <a:latin typeface="Times New Roman" panose="02020603050405020304" pitchFamily="18" charset="0"/>
                <a:ea typeface="Times New Roman" panose="02020603050405020304" pitchFamily="18" charset="0"/>
              </a:rPr>
              <a:t>International Covenant on Economic, Social and Cultural Rights</a:t>
            </a:r>
            <a:r>
              <a:rPr lang="en-GB" sz="2800" b="1" kern="0" dirty="0">
                <a:effectLst/>
                <a:latin typeface="Times New Roman" panose="02020603050405020304" pitchFamily="18" charset="0"/>
                <a:ea typeface="Times New Roman" panose="02020603050405020304" pitchFamily="18" charset="0"/>
              </a:rPr>
              <a:t> (ICESC) </a:t>
            </a:r>
            <a:br>
              <a:rPr lang="en-GB" sz="2000" kern="0" dirty="0">
                <a:effectLst/>
                <a:latin typeface="Times New Roman" panose="02020603050405020304" pitchFamily="18" charset="0"/>
                <a:ea typeface="Times New Roman" panose="02020603050405020304" pitchFamily="18" charset="0"/>
              </a:rPr>
            </a:br>
            <a:endParaRPr lang="en-BE" sz="2000"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D77AD6A-3A56-EA98-FEE1-FB707B89D544}"/>
              </a:ext>
            </a:extLst>
          </p:cNvPr>
          <p:cNvGraphicFramePr>
            <a:graphicFrameLocks noGrp="1"/>
          </p:cNvGraphicFramePr>
          <p:nvPr>
            <p:ph idx="1"/>
            <p:extLst>
              <p:ext uri="{D42A27DB-BD31-4B8C-83A1-F6EECF244321}">
                <p14:modId xmlns:p14="http://schemas.microsoft.com/office/powerpoint/2010/main" val="23692104"/>
              </p:ext>
            </p:extLst>
          </p:nvPr>
        </p:nvGraphicFramePr>
        <p:xfrm>
          <a:off x="678451" y="3017519"/>
          <a:ext cx="778383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4175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D32627-D718-AF24-7981-76117C2F47D0}"/>
              </a:ext>
            </a:extLst>
          </p:cNvPr>
          <p:cNvSpPr>
            <a:spLocks noGrp="1"/>
          </p:cNvSpPr>
          <p:nvPr>
            <p:ph type="title"/>
          </p:nvPr>
        </p:nvSpPr>
        <p:spPr>
          <a:xfrm>
            <a:off x="571352" y="350196"/>
            <a:ext cx="3485178" cy="1624520"/>
          </a:xfrm>
        </p:spPr>
        <p:txBody>
          <a:bodyPr anchor="ctr">
            <a:normAutofit/>
          </a:bodyPr>
          <a:lstStyle/>
          <a:p>
            <a:pPr>
              <a:lnSpc>
                <a:spcPct val="90000"/>
              </a:lnSpc>
            </a:pPr>
            <a:r>
              <a:rPr lang="en-GB" sz="2700" b="1" kern="0">
                <a:effectLst/>
                <a:latin typeface="Times New Roman" panose="02020603050405020304" pitchFamily="18" charset="0"/>
                <a:ea typeface="Times New Roman" panose="02020603050405020304" pitchFamily="18" charset="0"/>
              </a:rPr>
              <a:t>United Nations </a:t>
            </a:r>
            <a:r>
              <a:rPr lang="en-GB" sz="2700" b="1" i="1" kern="0">
                <a:effectLst/>
                <a:latin typeface="Times New Roman" panose="02020603050405020304" pitchFamily="18" charset="0"/>
                <a:ea typeface="Times New Roman" panose="02020603050405020304" pitchFamily="18" charset="0"/>
              </a:rPr>
              <a:t>Convention on the Rights of Child </a:t>
            </a:r>
            <a:r>
              <a:rPr lang="en-GB" sz="2700" b="1" kern="0">
                <a:effectLst/>
                <a:latin typeface="Times New Roman" panose="02020603050405020304" pitchFamily="18" charset="0"/>
                <a:ea typeface="Times New Roman" panose="02020603050405020304" pitchFamily="18" charset="0"/>
              </a:rPr>
              <a:t>(UNCRC) 1989</a:t>
            </a:r>
            <a:endParaRPr lang="en-BE" sz="2700" b="1"/>
          </a:p>
        </p:txBody>
      </p:sp>
      <p:sp>
        <p:nvSpPr>
          <p:cNvPr id="3" name="Content Placeholder 2">
            <a:extLst>
              <a:ext uri="{FF2B5EF4-FFF2-40B4-BE49-F238E27FC236}">
                <a16:creationId xmlns:a16="http://schemas.microsoft.com/office/drawing/2014/main" id="{EBE165D0-6914-F0D0-0956-C4583851A730}"/>
              </a:ext>
            </a:extLst>
          </p:cNvPr>
          <p:cNvSpPr>
            <a:spLocks noGrp="1"/>
          </p:cNvSpPr>
          <p:nvPr>
            <p:ph idx="1"/>
          </p:nvPr>
        </p:nvSpPr>
        <p:spPr>
          <a:xfrm>
            <a:off x="276447" y="2743200"/>
            <a:ext cx="4210493" cy="3613149"/>
          </a:xfrm>
        </p:spPr>
        <p:txBody>
          <a:bodyPr anchor="ctr">
            <a:normAutofit/>
          </a:bodyPr>
          <a:lstStyle/>
          <a:p>
            <a:r>
              <a:rPr lang="en-GB" sz="2000" kern="0" spc="20" dirty="0">
                <a:effectLst/>
                <a:latin typeface="Times New Roman" panose="02020603050405020304" pitchFamily="18" charset="0"/>
                <a:ea typeface="Times New Roman" panose="02020603050405020304" pitchFamily="18" charset="0"/>
              </a:rPr>
              <a:t>“</a:t>
            </a:r>
            <a:r>
              <a:rPr lang="en-GB" sz="2000" i="1" u="sng" kern="0" spc="20" dirty="0">
                <a:effectLst/>
                <a:latin typeface="Times New Roman" panose="02020603050405020304" pitchFamily="18" charset="0"/>
                <a:ea typeface="Times New Roman" panose="02020603050405020304" pitchFamily="18" charset="0"/>
              </a:rPr>
              <a:t>In all actions concerning children, </a:t>
            </a:r>
            <a:r>
              <a:rPr lang="en-GB" sz="2000" i="1" kern="0" spc="20" dirty="0">
                <a:effectLst/>
                <a:latin typeface="Times New Roman" panose="02020603050405020304" pitchFamily="18" charset="0"/>
                <a:ea typeface="Times New Roman" panose="02020603050405020304" pitchFamily="18" charset="0"/>
              </a:rPr>
              <a:t>whether undertaken by public or private social welfare institutions, courts of law, administrative authorities or legislative bodies, </a:t>
            </a:r>
            <a:r>
              <a:rPr lang="en-GB" sz="2000" i="1" u="sng" kern="0" spc="20" dirty="0">
                <a:effectLst/>
                <a:latin typeface="Times New Roman" panose="02020603050405020304" pitchFamily="18" charset="0"/>
                <a:ea typeface="Times New Roman" panose="02020603050405020304" pitchFamily="18" charset="0"/>
              </a:rPr>
              <a:t>the best interests of the child shall be a primary consideration</a:t>
            </a:r>
            <a:r>
              <a:rPr lang="en-GB" sz="2000" u="sng" kern="0" spc="20" dirty="0">
                <a:effectLst/>
                <a:latin typeface="Roboto" panose="02000000000000000000" pitchFamily="2" charset="0"/>
                <a:ea typeface="Times New Roman" panose="02020603050405020304" pitchFamily="18" charset="0"/>
                <a:cs typeface="Times New Roman" panose="02020603050405020304" pitchFamily="18" charset="0"/>
              </a:rPr>
              <a:t>”</a:t>
            </a:r>
            <a:r>
              <a:rPr lang="en-GB" sz="2000" u="sng" kern="0" dirty="0">
                <a:effectLst/>
                <a:latin typeface="Times New Roman" panose="02020603050405020304" pitchFamily="18" charset="0"/>
                <a:ea typeface="Times New Roman" panose="02020603050405020304" pitchFamily="18" charset="0"/>
              </a:rPr>
              <a:t> </a:t>
            </a:r>
            <a:r>
              <a:rPr lang="en-GB" sz="2000" kern="0" dirty="0">
                <a:effectLst/>
                <a:latin typeface="Times New Roman" panose="02020603050405020304" pitchFamily="18" charset="0"/>
                <a:ea typeface="Times New Roman" panose="02020603050405020304" pitchFamily="18" charset="0"/>
              </a:rPr>
              <a:t>(</a:t>
            </a:r>
            <a:r>
              <a:rPr lang="en-GB" sz="2000" b="1" kern="0" dirty="0">
                <a:effectLst/>
                <a:latin typeface="Times New Roman" panose="02020603050405020304" pitchFamily="18" charset="0"/>
                <a:ea typeface="Times New Roman" panose="02020603050405020304" pitchFamily="18" charset="0"/>
              </a:rPr>
              <a:t>Article 3</a:t>
            </a:r>
            <a:r>
              <a:rPr lang="en-BE" sz="2000" kern="0" dirty="0">
                <a:latin typeface="Times New Roman" panose="02020603050405020304" pitchFamily="18" charset="0"/>
                <a:ea typeface="Times New Roman" panose="02020603050405020304" pitchFamily="18" charset="0"/>
              </a:rPr>
              <a:t>)</a:t>
            </a:r>
          </a:p>
          <a:p>
            <a:endParaRPr lang="en-BE" sz="1700" kern="0" dirty="0">
              <a:latin typeface="Times New Roman" panose="02020603050405020304" pitchFamily="18" charset="0"/>
              <a:ea typeface="Times New Roman" panose="02020603050405020304" pitchFamily="18" charset="0"/>
            </a:endParaRPr>
          </a:p>
          <a:p>
            <a:endParaRPr lang="en-BE" sz="1700" kern="0" dirty="0">
              <a:latin typeface="Times New Roman" panose="02020603050405020304" pitchFamily="18" charset="0"/>
              <a:ea typeface="Times New Roman" panose="02020603050405020304" pitchFamily="18" charset="0"/>
            </a:endParaRPr>
          </a:p>
          <a:p>
            <a:endParaRPr lang="en-BE" sz="1700" dirty="0"/>
          </a:p>
        </p:txBody>
      </p:sp>
      <p:pic>
        <p:nvPicPr>
          <p:cNvPr id="5" name="Picture 4" descr="Colourful carved figures of humans">
            <a:extLst>
              <a:ext uri="{FF2B5EF4-FFF2-40B4-BE49-F238E27FC236}">
                <a16:creationId xmlns:a16="http://schemas.microsoft.com/office/drawing/2014/main" id="{60D46821-0F79-4C7A-0272-24115D6B64C5}"/>
              </a:ext>
            </a:extLst>
          </p:cNvPr>
          <p:cNvPicPr>
            <a:picLocks noChangeAspect="1"/>
          </p:cNvPicPr>
          <p:nvPr/>
        </p:nvPicPr>
        <p:blipFill>
          <a:blip r:embed="rId2"/>
          <a:srcRect l="26340" r="26107" b="-1"/>
          <a:stretch/>
        </p:blipFill>
        <p:spPr>
          <a:xfrm>
            <a:off x="4572000" y="1"/>
            <a:ext cx="4577118" cy="6858000"/>
          </a:xfrm>
          <a:prstGeom prst="rect">
            <a:avLst/>
          </a:prstGeom>
        </p:spPr>
      </p:pic>
    </p:spTree>
    <p:extLst>
      <p:ext uri="{BB962C8B-B14F-4D97-AF65-F5344CB8AC3E}">
        <p14:creationId xmlns:p14="http://schemas.microsoft.com/office/powerpoint/2010/main" val="4150735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7671-BE99-4AA0-01B9-4460115B9728}"/>
              </a:ext>
            </a:extLst>
          </p:cNvPr>
          <p:cNvSpPr>
            <a:spLocks noGrp="1"/>
          </p:cNvSpPr>
          <p:nvPr>
            <p:ph type="title"/>
          </p:nvPr>
        </p:nvSpPr>
        <p:spPr/>
        <p:txBody>
          <a:bodyPr anchor="b">
            <a:normAutofit fontScale="90000"/>
          </a:bodyPr>
          <a:lstStyle/>
          <a:p>
            <a:pPr algn="r">
              <a:lnSpc>
                <a:spcPct val="90000"/>
              </a:lnSpc>
            </a:pPr>
            <a:r>
              <a:rPr lang="en-GB" sz="2200" b="1" i="1" dirty="0">
                <a:solidFill>
                  <a:srgbClr val="FFFFFF"/>
                </a:solidFill>
                <a:effectLst/>
                <a:latin typeface="Times New Roman" panose="02020603050405020304" pitchFamily="18" charset="0"/>
                <a:ea typeface="Times New Roman" panose="02020603050405020304" pitchFamily="18" charset="0"/>
              </a:rPr>
              <a:t>UNESCO International Charter of Physical Education, Physical Activity, and Sport (</a:t>
            </a:r>
            <a:r>
              <a:rPr lang="en-GB" sz="2200" b="1" i="1" dirty="0">
                <a:solidFill>
                  <a:srgbClr val="FFFFFF"/>
                </a:solidFill>
                <a:latin typeface="Times New Roman" panose="02020603050405020304" pitchFamily="18" charset="0"/>
                <a:ea typeface="Times New Roman" panose="02020603050405020304" pitchFamily="18" charset="0"/>
              </a:rPr>
              <a:t>1978</a:t>
            </a:r>
            <a:r>
              <a:rPr lang="en-GB" sz="2200" b="1" i="1" dirty="0">
                <a:solidFill>
                  <a:srgbClr val="FFFFFF"/>
                </a:solidFill>
                <a:effectLst/>
                <a:latin typeface="Times New Roman" panose="02020603050405020304" pitchFamily="18" charset="0"/>
                <a:ea typeface="Times New Roman" panose="02020603050405020304" pitchFamily="18" charset="0"/>
              </a:rPr>
              <a:t>)</a:t>
            </a:r>
            <a:br>
              <a:rPr lang="en-BE" sz="2200" b="1" dirty="0">
                <a:solidFill>
                  <a:srgbClr val="FFFFFF"/>
                </a:solidFill>
                <a:effectLst/>
                <a:latin typeface="Times New Roman" panose="02020603050405020304" pitchFamily="18" charset="0"/>
                <a:ea typeface="Times New Roman" panose="02020603050405020304" pitchFamily="18" charset="0"/>
              </a:rPr>
            </a:br>
            <a:r>
              <a:rPr lang="en-GB" sz="2200" b="1" dirty="0">
                <a:solidFill>
                  <a:srgbClr val="FFFFFF"/>
                </a:solidFill>
                <a:effectLst/>
                <a:latin typeface="Times New Roman" panose="02020603050405020304" pitchFamily="18" charset="0"/>
                <a:ea typeface="Times New Roman" panose="02020603050405020304" pitchFamily="18" charset="0"/>
              </a:rPr>
              <a:t> </a:t>
            </a:r>
            <a:br>
              <a:rPr lang="en-BE" sz="2200" b="1" dirty="0">
                <a:solidFill>
                  <a:srgbClr val="FFFFFF"/>
                </a:solidFill>
                <a:effectLst/>
                <a:latin typeface="Times New Roman" panose="02020603050405020304" pitchFamily="18" charset="0"/>
                <a:ea typeface="Times New Roman" panose="02020603050405020304" pitchFamily="18" charset="0"/>
              </a:rPr>
            </a:br>
            <a:endParaRPr lang="en-BE" sz="2200" b="1" dirty="0">
              <a:solidFill>
                <a:srgbClr val="FFFFFF"/>
              </a:solidFill>
            </a:endParaRPr>
          </a:p>
        </p:txBody>
      </p:sp>
      <p:sp>
        <p:nvSpPr>
          <p:cNvPr id="3" name="Content Placeholder 2">
            <a:extLst>
              <a:ext uri="{FF2B5EF4-FFF2-40B4-BE49-F238E27FC236}">
                <a16:creationId xmlns:a16="http://schemas.microsoft.com/office/drawing/2014/main" id="{5A8564C2-2942-A914-9275-4A67DE115778}"/>
              </a:ext>
            </a:extLst>
          </p:cNvPr>
          <p:cNvSpPr>
            <a:spLocks noGrp="1"/>
          </p:cNvSpPr>
          <p:nvPr>
            <p:ph idx="1"/>
          </p:nvPr>
        </p:nvSpPr>
        <p:spPr>
          <a:xfrm>
            <a:off x="3827720" y="273050"/>
            <a:ext cx="4859079" cy="5853113"/>
          </a:xfrm>
        </p:spPr>
        <p:txBody>
          <a:bodyPr anchor="ctr">
            <a:normAutofit/>
          </a:bodyPr>
          <a:lstStyle/>
          <a:p>
            <a:r>
              <a:rPr lang="en-GB" sz="1800" b="1" i="1" dirty="0">
                <a:effectLst/>
                <a:latin typeface="Times New Roman" panose="02020603050405020304" pitchFamily="18" charset="0"/>
                <a:ea typeface="Times New Roman" panose="02020603050405020304" pitchFamily="18" charset="0"/>
              </a:rPr>
              <a:t>UNESCO International Charter of Physical 	Education, Physical Activity, and Sport (</a:t>
            </a:r>
            <a:r>
              <a:rPr lang="en-GB" sz="1800" b="1" i="1" dirty="0">
                <a:latin typeface="Times New Roman" panose="02020603050405020304" pitchFamily="18" charset="0"/>
                <a:ea typeface="Times New Roman" panose="02020603050405020304" pitchFamily="18" charset="0"/>
              </a:rPr>
              <a:t>1978</a:t>
            </a:r>
            <a:r>
              <a:rPr lang="en-GB" sz="1800" b="1" i="1" dirty="0">
                <a:effectLst/>
                <a:latin typeface="Times New Roman" panose="02020603050405020304" pitchFamily="18" charset="0"/>
                <a:ea typeface="Times New Roman" panose="02020603050405020304" pitchFamily="18" charset="0"/>
              </a:rPr>
              <a:t>)</a:t>
            </a:r>
            <a:br>
              <a:rPr lang="en-BE" sz="1800" b="1" dirty="0">
                <a:effectLst/>
                <a:latin typeface="Times New Roman" panose="02020603050405020304" pitchFamily="18" charset="0"/>
                <a:ea typeface="Times New Roman" panose="02020603050405020304" pitchFamily="18" charset="0"/>
              </a:rPr>
            </a:br>
            <a:r>
              <a:rPr lang="en-GB" sz="1800" b="1" dirty="0">
                <a:solidFill>
                  <a:srgbClr val="FFFFFF"/>
                </a:solidFill>
                <a:effectLst/>
                <a:latin typeface="Times New Roman" panose="02020603050405020304" pitchFamily="18" charset="0"/>
                <a:ea typeface="Times New Roman" panose="02020603050405020304" pitchFamily="18" charset="0"/>
              </a:rPr>
              <a:t> </a:t>
            </a:r>
            <a:br>
              <a:rPr lang="en-BE" sz="1800" b="1" dirty="0">
                <a:solidFill>
                  <a:srgbClr val="FFFFFF"/>
                </a:solidFill>
                <a:effectLst/>
                <a:latin typeface="Times New Roman" panose="02020603050405020304" pitchFamily="18" charset="0"/>
                <a:ea typeface="Times New Roman" panose="02020603050405020304" pitchFamily="18" charset="0"/>
              </a:rPr>
            </a:br>
            <a:r>
              <a:rPr lang="en-GB" sz="1700" kern="0" dirty="0">
                <a:effectLst/>
                <a:latin typeface="Times New Roman" panose="02020603050405020304" pitchFamily="18" charset="0"/>
                <a:ea typeface="Times New Roman" panose="02020603050405020304" pitchFamily="18" charset="0"/>
                <a:cs typeface="Times New Roman" panose="02020603050405020304" pitchFamily="18" charset="0"/>
              </a:rPr>
              <a:t>The practice of sport </a:t>
            </a:r>
            <a:r>
              <a:rPr lang="en-GB" sz="1700" kern="0" dirty="0">
                <a:latin typeface="Times New Roman" panose="02020603050405020304" pitchFamily="18" charset="0"/>
                <a:ea typeface="Times New Roman" panose="02020603050405020304" pitchFamily="18" charset="0"/>
                <a:cs typeface="Times New Roman" panose="02020603050405020304" pitchFamily="18" charset="0"/>
              </a:rPr>
              <a:t> as </a:t>
            </a:r>
            <a:r>
              <a:rPr lang="en-GB" sz="1700" b="1" kern="0" dirty="0">
                <a:effectLst/>
                <a:latin typeface="Times New Roman" panose="02020603050405020304" pitchFamily="18" charset="0"/>
                <a:ea typeface="Times New Roman" panose="02020603050405020304" pitchFamily="18" charset="0"/>
                <a:cs typeface="Times New Roman" panose="02020603050405020304" pitchFamily="18" charset="0"/>
              </a:rPr>
              <a:t>fundamental right </a:t>
            </a:r>
            <a:r>
              <a:rPr lang="en-GB" sz="1700" kern="0" dirty="0">
                <a:effectLst/>
                <a:latin typeface="Times New Roman" panose="02020603050405020304" pitchFamily="18" charset="0"/>
                <a:ea typeface="Times New Roman" panose="02020603050405020304" pitchFamily="18" charset="0"/>
                <a:cs typeface="Times New Roman" panose="02020603050405020304" pitchFamily="18" charset="0"/>
              </a:rPr>
              <a:t>for all (Article 1</a:t>
            </a:r>
            <a:r>
              <a:rPr lang="en-BE" sz="1700" kern="0" dirty="0">
                <a:latin typeface="Times New Roman" panose="02020603050405020304" pitchFamily="18" charset="0"/>
                <a:ea typeface="Times New Roman" panose="02020603050405020304" pitchFamily="18" charset="0"/>
                <a:cs typeface="Times New Roman" panose="02020603050405020304" pitchFamily="18" charset="0"/>
              </a:rPr>
              <a:t>)</a:t>
            </a:r>
          </a:p>
          <a:p>
            <a:r>
              <a:rPr lang="en-GB" sz="1700" dirty="0">
                <a:effectLst/>
                <a:latin typeface="Times New Roman" panose="02020603050405020304" pitchFamily="18" charset="0"/>
                <a:ea typeface="Times New Roman" panose="02020603050405020304" pitchFamily="18" charset="0"/>
                <a:cs typeface="Times New Roman" panose="02020603050405020304" pitchFamily="18" charset="0"/>
              </a:rPr>
              <a:t>sport in  a  safe environment that  protects  the  dignity,  rights  and  health  of  all  participants (Article 9.1) </a:t>
            </a:r>
          </a:p>
          <a:p>
            <a:pPr indent="450215"/>
            <a:r>
              <a:rPr lang="en-GB" sz="1700" dirty="0">
                <a:effectLst/>
                <a:latin typeface="Times New Roman" panose="02020603050405020304" pitchFamily="18" charset="0"/>
                <a:ea typeface="Times New Roman" panose="02020603050405020304" pitchFamily="18" charset="0"/>
                <a:cs typeface="Times New Roman" panose="02020603050405020304" pitchFamily="18" charset="0"/>
              </a:rPr>
              <a:t>sports stakeholders  must be  “</a:t>
            </a:r>
            <a:r>
              <a:rPr lang="en-GB" sz="1700" i="1" dirty="0">
                <a:effectLst/>
                <a:latin typeface="Times New Roman" panose="02020603050405020304" pitchFamily="18" charset="0"/>
                <a:ea typeface="Times New Roman" panose="02020603050405020304" pitchFamily="18" charset="0"/>
                <a:cs typeface="Times New Roman" panose="02020603050405020304" pitchFamily="18" charset="0"/>
              </a:rPr>
              <a:t>conscious  of  the potential  risks,  especially  for  children,  of  dangerous  or  inappropriate  training  methods  and competition, and psychological pressures of any kind</a:t>
            </a:r>
            <a:r>
              <a:rPr lang="en-GB"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7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it-IT" sz="1700" dirty="0" err="1">
                <a:effectLst/>
                <a:latin typeface="Times New Roman" panose="02020603050405020304" pitchFamily="18" charset="0"/>
                <a:ea typeface="Times New Roman" panose="02020603050405020304" pitchFamily="18" charset="0"/>
                <a:cs typeface="Times New Roman" panose="02020603050405020304" pitchFamily="18" charset="0"/>
              </a:rPr>
              <a:t>Article</a:t>
            </a:r>
            <a:r>
              <a:rPr lang="it-IT" sz="1700" dirty="0">
                <a:effectLst/>
                <a:latin typeface="Times New Roman" panose="02020603050405020304" pitchFamily="18" charset="0"/>
                <a:ea typeface="Times New Roman" panose="02020603050405020304" pitchFamily="18" charset="0"/>
                <a:cs typeface="Times New Roman" panose="02020603050405020304" pitchFamily="18" charset="0"/>
              </a:rPr>
              <a:t> 9.4.)</a:t>
            </a:r>
            <a:endParaRPr lang="en-BE"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r>
              <a:rPr lang="en-GB" sz="1700" dirty="0">
                <a:effectLst/>
                <a:latin typeface="Times New Roman" panose="02020603050405020304" pitchFamily="18" charset="0"/>
                <a:ea typeface="Times New Roman" panose="02020603050405020304" pitchFamily="18" charset="0"/>
                <a:cs typeface="Times New Roman" panose="02020603050405020304" pitchFamily="18" charset="0"/>
              </a:rPr>
              <a:t> “qualified personnel” dealing with children in sport, such as coaches, trainers, and volunteers musth </a:t>
            </a:r>
            <a:r>
              <a:rPr lang="en-GB" sz="1700" dirty="0">
                <a:latin typeface="Times New Roman" panose="02020603050405020304" pitchFamily="18" charset="0"/>
                <a:cs typeface="Times New Roman" panose="02020603050405020304" pitchFamily="18" charset="0"/>
              </a:rPr>
              <a:t>attain and sustain the competence necessary to nurture  the he rounded development and safety of all persons in their charge. </a:t>
            </a:r>
            <a:endParaRPr lang="en-BE" sz="1700"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08C78BDF-AEB3-289E-4DAE-13778FAAEC64}"/>
              </a:ext>
            </a:extLst>
          </p:cNvPr>
          <p:cNvSpPr>
            <a:spLocks noGrp="1"/>
          </p:cNvSpPr>
          <p:nvPr>
            <p:ph type="body" sz="half" idx="2"/>
          </p:nvPr>
        </p:nvSpPr>
        <p:spPr/>
        <p:txBody>
          <a:bodyPr/>
          <a:lstStyle/>
          <a:p>
            <a:r>
              <a:rPr lang="en-GB" sz="1400" b="1" i="1" dirty="0">
                <a:solidFill>
                  <a:srgbClr val="FFFFFF"/>
                </a:solidFill>
                <a:effectLst/>
                <a:latin typeface="Times New Roman" panose="02020603050405020304" pitchFamily="18" charset="0"/>
                <a:ea typeface="Times New Roman" panose="02020603050405020304" pitchFamily="18" charset="0"/>
              </a:rPr>
              <a:t>UNESCO International Charter of Physical Education, Physical Activity, and Sport (</a:t>
            </a:r>
            <a:r>
              <a:rPr lang="en-GB" sz="1400" b="1" i="1" dirty="0">
                <a:solidFill>
                  <a:srgbClr val="FFFFFF"/>
                </a:solidFill>
                <a:latin typeface="Times New Roman" panose="02020603050405020304" pitchFamily="18" charset="0"/>
                <a:ea typeface="Times New Roman" panose="02020603050405020304" pitchFamily="18" charset="0"/>
              </a:rPr>
              <a:t>1978</a:t>
            </a:r>
            <a:r>
              <a:rPr lang="en-GB" sz="1400" b="1" i="1" dirty="0">
                <a:solidFill>
                  <a:srgbClr val="FFFFFF"/>
                </a:solidFill>
                <a:effectLst/>
                <a:latin typeface="Times New Roman" panose="02020603050405020304" pitchFamily="18" charset="0"/>
                <a:ea typeface="Times New Roman" panose="02020603050405020304" pitchFamily="18" charset="0"/>
              </a:rPr>
              <a:t>)</a:t>
            </a:r>
            <a:br>
              <a:rPr lang="en-BE" sz="1400" b="1" dirty="0">
                <a:solidFill>
                  <a:srgbClr val="FFFFFF"/>
                </a:solidFill>
                <a:effectLst/>
                <a:latin typeface="Times New Roman" panose="02020603050405020304" pitchFamily="18" charset="0"/>
                <a:ea typeface="Times New Roman" panose="02020603050405020304" pitchFamily="18" charset="0"/>
              </a:rPr>
            </a:br>
            <a:r>
              <a:rPr lang="en-GB" sz="1400" b="1" dirty="0">
                <a:solidFill>
                  <a:srgbClr val="FFFFFF"/>
                </a:solidFill>
                <a:effectLst/>
                <a:latin typeface="Times New Roman" panose="02020603050405020304" pitchFamily="18" charset="0"/>
                <a:ea typeface="Times New Roman" panose="02020603050405020304" pitchFamily="18" charset="0"/>
              </a:rPr>
              <a:t> </a:t>
            </a:r>
            <a:br>
              <a:rPr lang="en-BE" sz="1400" b="1" dirty="0">
                <a:solidFill>
                  <a:srgbClr val="FFFFFF"/>
                </a:solidFill>
                <a:effectLst/>
                <a:latin typeface="Times New Roman" panose="02020603050405020304" pitchFamily="18" charset="0"/>
                <a:ea typeface="Times New Roman" panose="02020603050405020304" pitchFamily="18" charset="0"/>
              </a:rPr>
            </a:br>
            <a:endParaRPr lang="en-IE" dirty="0"/>
          </a:p>
        </p:txBody>
      </p:sp>
      <p:sp>
        <p:nvSpPr>
          <p:cNvPr id="6" name="AutoShape 4" descr="Tragic tale of Afghan boy famous for Lionel Messi 'shirt' made from a ...">
            <a:extLst>
              <a:ext uri="{FF2B5EF4-FFF2-40B4-BE49-F238E27FC236}">
                <a16:creationId xmlns:a16="http://schemas.microsoft.com/office/drawing/2014/main" id="{82912DB6-3BF2-5216-3394-B14939F0B82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 name="Picture 6">
            <a:extLst>
              <a:ext uri="{FF2B5EF4-FFF2-40B4-BE49-F238E27FC236}">
                <a16:creationId xmlns:a16="http://schemas.microsoft.com/office/drawing/2014/main" id="{760F0A7C-369E-33CD-6264-00AB8940FFCC}"/>
              </a:ext>
            </a:extLst>
          </p:cNvPr>
          <p:cNvPicPr>
            <a:picLocks noChangeAspect="1"/>
          </p:cNvPicPr>
          <p:nvPr/>
        </p:nvPicPr>
        <p:blipFill>
          <a:blip r:embed="rId2"/>
          <a:stretch>
            <a:fillRect/>
          </a:stretch>
        </p:blipFill>
        <p:spPr>
          <a:xfrm>
            <a:off x="0" y="1028700"/>
            <a:ext cx="3721395" cy="4800600"/>
          </a:xfrm>
          <a:prstGeom prst="rect">
            <a:avLst/>
          </a:prstGeom>
        </p:spPr>
      </p:pic>
    </p:spTree>
    <p:extLst>
      <p:ext uri="{BB962C8B-B14F-4D97-AF65-F5344CB8AC3E}">
        <p14:creationId xmlns:p14="http://schemas.microsoft.com/office/powerpoint/2010/main" val="1171331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B7E80-6941-4E4D-5E2F-59C3A974BFEA}"/>
              </a:ext>
            </a:extLst>
          </p:cNvPr>
          <p:cNvSpPr>
            <a:spLocks noGrp="1"/>
          </p:cNvSpPr>
          <p:nvPr>
            <p:ph type="title"/>
          </p:nvPr>
        </p:nvSpPr>
        <p:spPr>
          <a:xfrm>
            <a:off x="439858" y="1683756"/>
            <a:ext cx="2336449" cy="2396359"/>
          </a:xfrm>
        </p:spPr>
        <p:txBody>
          <a:bodyPr anchor="b">
            <a:normAutofit/>
          </a:bodyPr>
          <a:lstStyle/>
          <a:p>
            <a:pPr algn="r">
              <a:lnSpc>
                <a:spcPct val="90000"/>
              </a:lnSpc>
            </a:pPr>
            <a:r>
              <a:rPr lang="en-GB" sz="2700" b="1" kern="0">
                <a:solidFill>
                  <a:srgbClr val="FFFFFF"/>
                </a:solidFill>
                <a:effectLst/>
                <a:ea typeface="Times New Roman" panose="02020603050405020304" pitchFamily="18" charset="0"/>
              </a:rPr>
              <a:t>The UNESCO International Convention against Doping in Sport (2005)</a:t>
            </a:r>
            <a:endParaRPr lang="en-BE" sz="2700">
              <a:solidFill>
                <a:srgbClr val="FFFFFF"/>
              </a:solidFill>
            </a:endParaRPr>
          </a:p>
        </p:txBody>
      </p:sp>
      <p:graphicFrame>
        <p:nvGraphicFramePr>
          <p:cNvPr id="12" name="Content Placeholder 2">
            <a:extLst>
              <a:ext uri="{FF2B5EF4-FFF2-40B4-BE49-F238E27FC236}">
                <a16:creationId xmlns:a16="http://schemas.microsoft.com/office/drawing/2014/main" id="{23CA97BA-9292-1104-F3EC-45FBC283DDB5}"/>
              </a:ext>
            </a:extLst>
          </p:cNvPr>
          <p:cNvGraphicFramePr>
            <a:graphicFrameLocks noGrp="1"/>
          </p:cNvGraphicFramePr>
          <p:nvPr>
            <p:ph idx="1"/>
            <p:extLst>
              <p:ext uri="{D42A27DB-BD31-4B8C-83A1-F6EECF244321}">
                <p14:modId xmlns:p14="http://schemas.microsoft.com/office/powerpoint/2010/main" val="3403335944"/>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0946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4C96E21-62DD-E349-A116-5B68F69D7F2F}">
  <we:reference id="wa200005566" version="3.0.0.2" store="en-GB"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3893</TotalTime>
  <Words>1736</Words>
  <Application>Microsoft Macintosh PowerPoint</Application>
  <PresentationFormat>On-screen Show (4:3)</PresentationFormat>
  <Paragraphs>180</Paragraphs>
  <Slides>30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Calibri</vt:lpstr>
      <vt:lpstr>Roboto</vt:lpstr>
      <vt:lpstr>Times New Roman</vt:lpstr>
      <vt:lpstr>Office Theme</vt:lpstr>
      <vt:lpstr>Safeguarding in Sport</vt:lpstr>
      <vt:lpstr>CONTENT</vt:lpstr>
      <vt:lpstr>SAFEGUARDING</vt:lpstr>
      <vt:lpstr>International Legal Framework</vt:lpstr>
      <vt:lpstr>GENEVA CONVENTION (1924)</vt:lpstr>
      <vt:lpstr>1966 International Covenant on Civil and Political Rights (ICCPR)  International Covenant on Economic, Social and Cultural Rights (ICESC)  </vt:lpstr>
      <vt:lpstr>United Nations Convention on the Rights of Child (UNCRC) 1989</vt:lpstr>
      <vt:lpstr>UNESCO International Charter of Physical Education, Physical Activity, and Sport (1978)   </vt:lpstr>
      <vt:lpstr>The UNESCO International Convention against Doping in Sport (2005)</vt:lpstr>
      <vt:lpstr>The UN Convention against Corruption (2004)</vt:lpstr>
      <vt:lpstr>  Council of Europe 2007 The Convention on Protection of Children against  Sexual Exploitation and Sexual Abuse   </vt:lpstr>
      <vt:lpstr>Council of Europe European Sports Charter</vt:lpstr>
      <vt:lpstr>Council of Europe Other Instruments</vt:lpstr>
      <vt:lpstr>The European Union 2000 Charter of Fundamental Rights of the European Union </vt:lpstr>
      <vt:lpstr>The European Union  White Paper on Sport (2007)</vt:lpstr>
      <vt:lpstr>The European Union Article 165 TFEU Lisbon Treaty</vt:lpstr>
      <vt:lpstr>2019 Conclusions of the Council of the EU on Safeguarding Children in Sport</vt:lpstr>
      <vt:lpstr>European Parliament  Resolution of 7 October 2025</vt:lpstr>
      <vt:lpstr>Some Proposals</vt:lpstr>
      <vt:lpstr>The IOC Charter</vt:lpstr>
      <vt:lpstr>IOC Code of Ethics</vt:lpstr>
      <vt:lpstr>The IOC Framework for Safeguarding Athletes and Other Participants</vt:lpstr>
      <vt:lpstr>The IOC Framework for Safeguarding Athletes and Other Participants</vt:lpstr>
      <vt:lpstr>The IOC Safeguarding Toolkit</vt:lpstr>
      <vt:lpstr>2007 IOC CONSENSUS STATEMENT Sexual Harassment and Abuse in Sport</vt:lpstr>
      <vt:lpstr>2016 IOC CONSENSUS STATEMENT on Harassment and Abuse (non-accidental violence) in Sport</vt:lpstr>
      <vt:lpstr>2024 IOC CONSENSUS STATEMENT interpersonal violence and safeguarding in sport</vt:lpstr>
      <vt:lpstr>INTERNATIONAL SPORTS FEDERATIONS: SHARED PRINCIPLES</vt:lpstr>
      <vt:lpstr>Safeguarding Policies of Major Sports Federations</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michele colucci</cp:lastModifiedBy>
  <cp:revision>12</cp:revision>
  <dcterms:created xsi:type="dcterms:W3CDTF">2013-01-27T09:14:16Z</dcterms:created>
  <dcterms:modified xsi:type="dcterms:W3CDTF">2025-11-07T17:00:31Z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2025-03-20T09:29:32Z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2cc92ce9-80b6-408b-a8d7-0c44b33b3647</vt:lpwstr>
  </property>
  <property fmtid="{D5CDD505-2E9C-101B-9397-08002B2CF9AE}" pid="8" name="MSIP_Label_6bd9ddd1-4d20-43f6-abfa-fc3c07406f94_ContentBits">
    <vt:lpwstr>0</vt:lpwstr>
  </property>
</Properties>
</file>