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755" r:id="rId3"/>
    <p:sldId id="756" r:id="rId4"/>
    <p:sldId id="259" r:id="rId5"/>
    <p:sldId id="294" r:id="rId6"/>
    <p:sldId id="757" r:id="rId7"/>
    <p:sldId id="758" r:id="rId8"/>
    <p:sldId id="759" r:id="rId9"/>
    <p:sldId id="761" r:id="rId10"/>
    <p:sldId id="760" r:id="rId11"/>
    <p:sldId id="762" r:id="rId12"/>
    <p:sldId id="763" r:id="rId13"/>
    <p:sldId id="764" r:id="rId14"/>
    <p:sldId id="765" r:id="rId15"/>
    <p:sldId id="766" r:id="rId16"/>
    <p:sldId id="871" r:id="rId17"/>
    <p:sldId id="768" r:id="rId18"/>
    <p:sldId id="769" r:id="rId19"/>
    <p:sldId id="770" r:id="rId20"/>
    <p:sldId id="771" r:id="rId21"/>
    <p:sldId id="772" r:id="rId22"/>
    <p:sldId id="773" r:id="rId23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/>
    <p:restoredTop sz="95645"/>
  </p:normalViewPr>
  <p:slideViewPr>
    <p:cSldViewPr snapToGrid="0">
      <p:cViewPr varScale="1">
        <p:scale>
          <a:sx n="107" d="100"/>
          <a:sy n="107" d="100"/>
        </p:scale>
        <p:origin x="4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6024D-2EDD-4E21-B47E-A3E789903186}" type="doc">
      <dgm:prSet loTypeId="urn:microsoft.com/office/officeart/2005/8/layout/hierarchy2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84E6C4C-FC59-45A4-BE71-2B0459205338}">
      <dgm:prSet/>
      <dgm:spPr/>
      <dgm:t>
        <a:bodyPr/>
        <a:lstStyle/>
        <a:p>
          <a:r>
            <a:rPr lang="nl-BE"/>
            <a:t>Art.45 TFEU :</a:t>
          </a:r>
          <a:r>
            <a:rPr lang="nl-BE" b="1"/>
            <a:t>Workers have the right to</a:t>
          </a:r>
          <a:r>
            <a:rPr lang="nl-BE"/>
            <a:t>:</a:t>
          </a:r>
          <a:endParaRPr lang="en-US"/>
        </a:p>
      </dgm:t>
    </dgm:pt>
    <dgm:pt modelId="{22C32A45-7E3D-49C5-A2D0-6DDA612FD829}" type="parTrans" cxnId="{05C4F358-FC27-4581-A120-79E2C710EC34}">
      <dgm:prSet/>
      <dgm:spPr/>
      <dgm:t>
        <a:bodyPr/>
        <a:lstStyle/>
        <a:p>
          <a:endParaRPr lang="en-US"/>
        </a:p>
      </dgm:t>
    </dgm:pt>
    <dgm:pt modelId="{01E2F0D4-FA93-42D2-9CDE-6F5A30934B14}" type="sibTrans" cxnId="{05C4F358-FC27-4581-A120-79E2C710EC34}">
      <dgm:prSet/>
      <dgm:spPr/>
      <dgm:t>
        <a:bodyPr/>
        <a:lstStyle/>
        <a:p>
          <a:endParaRPr lang="en-US"/>
        </a:p>
      </dgm:t>
    </dgm:pt>
    <dgm:pt modelId="{C1DA4FB2-B2F8-4313-B52B-9C065BC74139}">
      <dgm:prSet/>
      <dgm:spPr/>
      <dgm:t>
        <a:bodyPr/>
        <a:lstStyle/>
        <a:p>
          <a:r>
            <a:rPr lang="nl-BE"/>
            <a:t>accept offers of employment actually made;</a:t>
          </a:r>
          <a:endParaRPr lang="en-US"/>
        </a:p>
      </dgm:t>
    </dgm:pt>
    <dgm:pt modelId="{DA505263-38CE-4B94-B5EC-253874D07E91}" type="parTrans" cxnId="{A6D7F6B6-0831-41C3-B4F4-CBC277FD101B}">
      <dgm:prSet/>
      <dgm:spPr/>
      <dgm:t>
        <a:bodyPr/>
        <a:lstStyle/>
        <a:p>
          <a:endParaRPr lang="en-US"/>
        </a:p>
      </dgm:t>
    </dgm:pt>
    <dgm:pt modelId="{680F7C91-A5FB-4BCA-9E1C-36BA1444A559}" type="sibTrans" cxnId="{A6D7F6B6-0831-41C3-B4F4-CBC277FD101B}">
      <dgm:prSet/>
      <dgm:spPr/>
      <dgm:t>
        <a:bodyPr/>
        <a:lstStyle/>
        <a:p>
          <a:endParaRPr lang="en-US"/>
        </a:p>
      </dgm:t>
    </dgm:pt>
    <dgm:pt modelId="{B2D98107-1E6F-4A6F-9C80-A6A9A275111C}">
      <dgm:prSet/>
      <dgm:spPr/>
      <dgm:t>
        <a:bodyPr/>
        <a:lstStyle/>
        <a:p>
          <a:r>
            <a:rPr lang="nl-BE"/>
            <a:t>move freely within the territory of Member States for this purpose;</a:t>
          </a:r>
          <a:endParaRPr lang="en-US"/>
        </a:p>
      </dgm:t>
    </dgm:pt>
    <dgm:pt modelId="{F98383D7-5726-4B3B-AC9F-9EDEAA1EB0E8}" type="parTrans" cxnId="{41CFCE6F-D34B-4E4B-A4B7-45C32F5997B4}">
      <dgm:prSet/>
      <dgm:spPr/>
      <dgm:t>
        <a:bodyPr/>
        <a:lstStyle/>
        <a:p>
          <a:endParaRPr lang="en-US"/>
        </a:p>
      </dgm:t>
    </dgm:pt>
    <dgm:pt modelId="{F0F9169E-7803-4967-8BD4-C4DB193D91C3}" type="sibTrans" cxnId="{41CFCE6F-D34B-4E4B-A4B7-45C32F5997B4}">
      <dgm:prSet/>
      <dgm:spPr/>
      <dgm:t>
        <a:bodyPr/>
        <a:lstStyle/>
        <a:p>
          <a:endParaRPr lang="en-US"/>
        </a:p>
      </dgm:t>
    </dgm:pt>
    <dgm:pt modelId="{FF0A6E8C-389F-464C-8215-4782C5E1FF2A}">
      <dgm:prSet/>
      <dgm:spPr/>
      <dgm:t>
        <a:bodyPr/>
        <a:lstStyle/>
        <a:p>
          <a:r>
            <a:rPr lang="nl-BE"/>
            <a:t>to stay in a Member State for the purpose of employment;</a:t>
          </a:r>
          <a:endParaRPr lang="en-US"/>
        </a:p>
      </dgm:t>
    </dgm:pt>
    <dgm:pt modelId="{BF2DEF9F-3B8A-4E75-AF4E-FE9E02D65FEC}" type="parTrans" cxnId="{A9170439-3EA0-45FC-BFD8-055023B0E034}">
      <dgm:prSet/>
      <dgm:spPr/>
      <dgm:t>
        <a:bodyPr/>
        <a:lstStyle/>
        <a:p>
          <a:endParaRPr lang="en-US"/>
        </a:p>
      </dgm:t>
    </dgm:pt>
    <dgm:pt modelId="{5D7AC841-A61F-4A80-ACFC-6D0165C2F711}" type="sibTrans" cxnId="{A9170439-3EA0-45FC-BFD8-055023B0E034}">
      <dgm:prSet/>
      <dgm:spPr/>
      <dgm:t>
        <a:bodyPr/>
        <a:lstStyle/>
        <a:p>
          <a:endParaRPr lang="en-US"/>
        </a:p>
      </dgm:t>
    </dgm:pt>
    <dgm:pt modelId="{8EF381D1-F2C4-4611-AD92-98EF5B23CE5D}">
      <dgm:prSet/>
      <dgm:spPr/>
      <dgm:t>
        <a:bodyPr/>
        <a:lstStyle/>
        <a:p>
          <a:r>
            <a:rPr lang="nl-BE"/>
            <a:t>to remain in the territory of a Member State after having been employed in that State.</a:t>
          </a:r>
          <a:endParaRPr lang="en-US"/>
        </a:p>
      </dgm:t>
    </dgm:pt>
    <dgm:pt modelId="{70A8DF1C-E346-481D-A669-E9AC84BE1660}" type="parTrans" cxnId="{80D892DE-6A84-4642-9614-07C634D6318C}">
      <dgm:prSet/>
      <dgm:spPr/>
      <dgm:t>
        <a:bodyPr/>
        <a:lstStyle/>
        <a:p>
          <a:endParaRPr lang="en-US"/>
        </a:p>
      </dgm:t>
    </dgm:pt>
    <dgm:pt modelId="{B097997B-DE09-49D5-809C-73B63F7BBF00}" type="sibTrans" cxnId="{80D892DE-6A84-4642-9614-07C634D6318C}">
      <dgm:prSet/>
      <dgm:spPr/>
      <dgm:t>
        <a:bodyPr/>
        <a:lstStyle/>
        <a:p>
          <a:endParaRPr lang="en-US"/>
        </a:p>
      </dgm:t>
    </dgm:pt>
    <dgm:pt modelId="{E01E5971-2316-45C8-B679-107628730F92}">
      <dgm:prSet/>
      <dgm:spPr/>
      <dgm:t>
        <a:bodyPr/>
        <a:lstStyle/>
        <a:p>
          <a:r>
            <a:rPr lang="nl-BE"/>
            <a:t>Art. 56 TFEU :Self-employed/professionals are free to provide their services</a:t>
          </a:r>
          <a:endParaRPr lang="en-US"/>
        </a:p>
      </dgm:t>
    </dgm:pt>
    <dgm:pt modelId="{1B0A3B68-D5D8-4358-B5CB-20A825119D14}" type="parTrans" cxnId="{F72D6078-0005-427A-AD22-741F309C52AC}">
      <dgm:prSet/>
      <dgm:spPr/>
      <dgm:t>
        <a:bodyPr/>
        <a:lstStyle/>
        <a:p>
          <a:endParaRPr lang="en-US"/>
        </a:p>
      </dgm:t>
    </dgm:pt>
    <dgm:pt modelId="{C867044C-A262-46D4-A527-BB9A7B672E64}" type="sibTrans" cxnId="{F72D6078-0005-427A-AD22-741F309C52AC}">
      <dgm:prSet/>
      <dgm:spPr/>
      <dgm:t>
        <a:bodyPr/>
        <a:lstStyle/>
        <a:p>
          <a:endParaRPr lang="en-US"/>
        </a:p>
      </dgm:t>
    </dgm:pt>
    <dgm:pt modelId="{C6F398B5-A6F2-A94E-904C-A3B6B15E50D6}" type="pres">
      <dgm:prSet presAssocID="{CAD6024D-2EDD-4E21-B47E-A3E7899031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355ABAB-A0B9-7545-A56C-26FC23EEF2BE}" type="pres">
      <dgm:prSet presAssocID="{D84E6C4C-FC59-45A4-BE71-2B0459205338}" presName="root1" presStyleCnt="0"/>
      <dgm:spPr/>
    </dgm:pt>
    <dgm:pt modelId="{BE8F0961-6CA9-D646-8B0C-EFB5B8C6BC69}" type="pres">
      <dgm:prSet presAssocID="{D84E6C4C-FC59-45A4-BE71-2B0459205338}" presName="LevelOneTextNode" presStyleLbl="node0" presStyleIdx="0" presStyleCnt="2">
        <dgm:presLayoutVars>
          <dgm:chPref val="3"/>
        </dgm:presLayoutVars>
      </dgm:prSet>
      <dgm:spPr/>
    </dgm:pt>
    <dgm:pt modelId="{BD6A9269-5D29-FF46-A859-35C8B3FB1155}" type="pres">
      <dgm:prSet presAssocID="{D84E6C4C-FC59-45A4-BE71-2B0459205338}" presName="level2hierChild" presStyleCnt="0"/>
      <dgm:spPr/>
    </dgm:pt>
    <dgm:pt modelId="{6FE85E23-EB36-8748-AA35-AD59D6654CF4}" type="pres">
      <dgm:prSet presAssocID="{DA505263-38CE-4B94-B5EC-253874D07E91}" presName="conn2-1" presStyleLbl="parChTrans1D2" presStyleIdx="0" presStyleCnt="4"/>
      <dgm:spPr/>
    </dgm:pt>
    <dgm:pt modelId="{18C7EDB0-C2A8-114D-BE02-75DA867DBF95}" type="pres">
      <dgm:prSet presAssocID="{DA505263-38CE-4B94-B5EC-253874D07E91}" presName="connTx" presStyleLbl="parChTrans1D2" presStyleIdx="0" presStyleCnt="4"/>
      <dgm:spPr/>
    </dgm:pt>
    <dgm:pt modelId="{5878FF8D-4053-5F4F-8D37-331A1EB0EBA8}" type="pres">
      <dgm:prSet presAssocID="{C1DA4FB2-B2F8-4313-B52B-9C065BC74139}" presName="root2" presStyleCnt="0"/>
      <dgm:spPr/>
    </dgm:pt>
    <dgm:pt modelId="{74388D85-BC99-EB45-A778-024C8E951082}" type="pres">
      <dgm:prSet presAssocID="{C1DA4FB2-B2F8-4313-B52B-9C065BC74139}" presName="LevelTwoTextNode" presStyleLbl="node2" presStyleIdx="0" presStyleCnt="4">
        <dgm:presLayoutVars>
          <dgm:chPref val="3"/>
        </dgm:presLayoutVars>
      </dgm:prSet>
      <dgm:spPr/>
    </dgm:pt>
    <dgm:pt modelId="{449E6DBD-EFE8-F44F-A149-C87E4CDA1FEB}" type="pres">
      <dgm:prSet presAssocID="{C1DA4FB2-B2F8-4313-B52B-9C065BC74139}" presName="level3hierChild" presStyleCnt="0"/>
      <dgm:spPr/>
    </dgm:pt>
    <dgm:pt modelId="{7CB7C8C6-442F-1D42-AE43-774A89EA5366}" type="pres">
      <dgm:prSet presAssocID="{F98383D7-5726-4B3B-AC9F-9EDEAA1EB0E8}" presName="conn2-1" presStyleLbl="parChTrans1D2" presStyleIdx="1" presStyleCnt="4"/>
      <dgm:spPr/>
    </dgm:pt>
    <dgm:pt modelId="{6B064090-4299-3F44-BADD-41106C6BCC01}" type="pres">
      <dgm:prSet presAssocID="{F98383D7-5726-4B3B-AC9F-9EDEAA1EB0E8}" presName="connTx" presStyleLbl="parChTrans1D2" presStyleIdx="1" presStyleCnt="4"/>
      <dgm:spPr/>
    </dgm:pt>
    <dgm:pt modelId="{4FC2C92B-4A3A-8347-AD9A-779B506A2662}" type="pres">
      <dgm:prSet presAssocID="{B2D98107-1E6F-4A6F-9C80-A6A9A275111C}" presName="root2" presStyleCnt="0"/>
      <dgm:spPr/>
    </dgm:pt>
    <dgm:pt modelId="{A438F012-E15C-F84C-A949-522B45F0D8AD}" type="pres">
      <dgm:prSet presAssocID="{B2D98107-1E6F-4A6F-9C80-A6A9A275111C}" presName="LevelTwoTextNode" presStyleLbl="node2" presStyleIdx="1" presStyleCnt="4">
        <dgm:presLayoutVars>
          <dgm:chPref val="3"/>
        </dgm:presLayoutVars>
      </dgm:prSet>
      <dgm:spPr/>
    </dgm:pt>
    <dgm:pt modelId="{7D40F8E2-2F19-2B44-94EC-3BF722F4E9E8}" type="pres">
      <dgm:prSet presAssocID="{B2D98107-1E6F-4A6F-9C80-A6A9A275111C}" presName="level3hierChild" presStyleCnt="0"/>
      <dgm:spPr/>
    </dgm:pt>
    <dgm:pt modelId="{42CABBF4-AF67-E749-B15D-E90D3B3ED624}" type="pres">
      <dgm:prSet presAssocID="{BF2DEF9F-3B8A-4E75-AF4E-FE9E02D65FEC}" presName="conn2-1" presStyleLbl="parChTrans1D2" presStyleIdx="2" presStyleCnt="4"/>
      <dgm:spPr/>
    </dgm:pt>
    <dgm:pt modelId="{D06E7FEC-E586-AA48-A18C-407353D1C36D}" type="pres">
      <dgm:prSet presAssocID="{BF2DEF9F-3B8A-4E75-AF4E-FE9E02D65FEC}" presName="connTx" presStyleLbl="parChTrans1D2" presStyleIdx="2" presStyleCnt="4"/>
      <dgm:spPr/>
    </dgm:pt>
    <dgm:pt modelId="{B8834BAA-D91F-4440-A33E-BFAC25C6843F}" type="pres">
      <dgm:prSet presAssocID="{FF0A6E8C-389F-464C-8215-4782C5E1FF2A}" presName="root2" presStyleCnt="0"/>
      <dgm:spPr/>
    </dgm:pt>
    <dgm:pt modelId="{FB14108B-6AB5-2E46-80AA-4CC963F82AD7}" type="pres">
      <dgm:prSet presAssocID="{FF0A6E8C-389F-464C-8215-4782C5E1FF2A}" presName="LevelTwoTextNode" presStyleLbl="node2" presStyleIdx="2" presStyleCnt="4">
        <dgm:presLayoutVars>
          <dgm:chPref val="3"/>
        </dgm:presLayoutVars>
      </dgm:prSet>
      <dgm:spPr/>
    </dgm:pt>
    <dgm:pt modelId="{CC9E681B-8058-4941-9ED4-FDB06866F6BE}" type="pres">
      <dgm:prSet presAssocID="{FF0A6E8C-389F-464C-8215-4782C5E1FF2A}" presName="level3hierChild" presStyleCnt="0"/>
      <dgm:spPr/>
    </dgm:pt>
    <dgm:pt modelId="{91706B0D-F04F-0344-BD2C-96D15623346A}" type="pres">
      <dgm:prSet presAssocID="{70A8DF1C-E346-481D-A669-E9AC84BE1660}" presName="conn2-1" presStyleLbl="parChTrans1D2" presStyleIdx="3" presStyleCnt="4"/>
      <dgm:spPr/>
    </dgm:pt>
    <dgm:pt modelId="{01BA31C2-7286-1442-9799-347155A0F886}" type="pres">
      <dgm:prSet presAssocID="{70A8DF1C-E346-481D-A669-E9AC84BE1660}" presName="connTx" presStyleLbl="parChTrans1D2" presStyleIdx="3" presStyleCnt="4"/>
      <dgm:spPr/>
    </dgm:pt>
    <dgm:pt modelId="{1F69F500-FD8B-C646-8615-BA5FFD329BD8}" type="pres">
      <dgm:prSet presAssocID="{8EF381D1-F2C4-4611-AD92-98EF5B23CE5D}" presName="root2" presStyleCnt="0"/>
      <dgm:spPr/>
    </dgm:pt>
    <dgm:pt modelId="{7DD74E25-E4BC-F546-B4CE-E195B56ABCA7}" type="pres">
      <dgm:prSet presAssocID="{8EF381D1-F2C4-4611-AD92-98EF5B23CE5D}" presName="LevelTwoTextNode" presStyleLbl="node2" presStyleIdx="3" presStyleCnt="4">
        <dgm:presLayoutVars>
          <dgm:chPref val="3"/>
        </dgm:presLayoutVars>
      </dgm:prSet>
      <dgm:spPr/>
    </dgm:pt>
    <dgm:pt modelId="{3EADCE16-EE4D-6148-99C1-427F9CA1E719}" type="pres">
      <dgm:prSet presAssocID="{8EF381D1-F2C4-4611-AD92-98EF5B23CE5D}" presName="level3hierChild" presStyleCnt="0"/>
      <dgm:spPr/>
    </dgm:pt>
    <dgm:pt modelId="{C02FB3CF-8F57-3448-A9C8-751730542A1B}" type="pres">
      <dgm:prSet presAssocID="{E01E5971-2316-45C8-B679-107628730F92}" presName="root1" presStyleCnt="0"/>
      <dgm:spPr/>
    </dgm:pt>
    <dgm:pt modelId="{D4EC8328-6281-204A-AD4C-E929610037C3}" type="pres">
      <dgm:prSet presAssocID="{E01E5971-2316-45C8-B679-107628730F92}" presName="LevelOneTextNode" presStyleLbl="node0" presStyleIdx="1" presStyleCnt="2">
        <dgm:presLayoutVars>
          <dgm:chPref val="3"/>
        </dgm:presLayoutVars>
      </dgm:prSet>
      <dgm:spPr/>
    </dgm:pt>
    <dgm:pt modelId="{1A9D56B8-E290-0748-8F06-FF7D48D347CA}" type="pres">
      <dgm:prSet presAssocID="{E01E5971-2316-45C8-B679-107628730F92}" presName="level2hierChild" presStyleCnt="0"/>
      <dgm:spPr/>
    </dgm:pt>
  </dgm:ptLst>
  <dgm:cxnLst>
    <dgm:cxn modelId="{E5612C07-AF70-F141-B9A6-BD1A6D73D6C4}" type="presOf" srcId="{DA505263-38CE-4B94-B5EC-253874D07E91}" destId="{18C7EDB0-C2A8-114D-BE02-75DA867DBF95}" srcOrd="1" destOrd="0" presId="urn:microsoft.com/office/officeart/2005/8/layout/hierarchy2"/>
    <dgm:cxn modelId="{FCD49617-21A0-FE43-8D7E-DC297924CB27}" type="presOf" srcId="{FF0A6E8C-389F-464C-8215-4782C5E1FF2A}" destId="{FB14108B-6AB5-2E46-80AA-4CC963F82AD7}" srcOrd="0" destOrd="0" presId="urn:microsoft.com/office/officeart/2005/8/layout/hierarchy2"/>
    <dgm:cxn modelId="{1313B526-84A5-BB45-A7C0-0F0D5EE2B1FD}" type="presOf" srcId="{70A8DF1C-E346-481D-A669-E9AC84BE1660}" destId="{01BA31C2-7286-1442-9799-347155A0F886}" srcOrd="1" destOrd="0" presId="urn:microsoft.com/office/officeart/2005/8/layout/hierarchy2"/>
    <dgm:cxn modelId="{2B5EF831-5D8C-7C47-A5AB-000AE1F45573}" type="presOf" srcId="{70A8DF1C-E346-481D-A669-E9AC84BE1660}" destId="{91706B0D-F04F-0344-BD2C-96D15623346A}" srcOrd="0" destOrd="0" presId="urn:microsoft.com/office/officeart/2005/8/layout/hierarchy2"/>
    <dgm:cxn modelId="{9CA0A437-4DF7-7944-A9BB-0B32C1AFF01E}" type="presOf" srcId="{8EF381D1-F2C4-4611-AD92-98EF5B23CE5D}" destId="{7DD74E25-E4BC-F546-B4CE-E195B56ABCA7}" srcOrd="0" destOrd="0" presId="urn:microsoft.com/office/officeart/2005/8/layout/hierarchy2"/>
    <dgm:cxn modelId="{A9170439-3EA0-45FC-BFD8-055023B0E034}" srcId="{D84E6C4C-FC59-45A4-BE71-2B0459205338}" destId="{FF0A6E8C-389F-464C-8215-4782C5E1FF2A}" srcOrd="2" destOrd="0" parTransId="{BF2DEF9F-3B8A-4E75-AF4E-FE9E02D65FEC}" sibTransId="{5D7AC841-A61F-4A80-ACFC-6D0165C2F711}"/>
    <dgm:cxn modelId="{8CEA7655-7651-2D4E-8928-01D8C5C05B0B}" type="presOf" srcId="{F98383D7-5726-4B3B-AC9F-9EDEAA1EB0E8}" destId="{6B064090-4299-3F44-BADD-41106C6BCC01}" srcOrd="1" destOrd="0" presId="urn:microsoft.com/office/officeart/2005/8/layout/hierarchy2"/>
    <dgm:cxn modelId="{05C4F358-FC27-4581-A120-79E2C710EC34}" srcId="{CAD6024D-2EDD-4E21-B47E-A3E789903186}" destId="{D84E6C4C-FC59-45A4-BE71-2B0459205338}" srcOrd="0" destOrd="0" parTransId="{22C32A45-7E3D-49C5-A2D0-6DDA612FD829}" sibTransId="{01E2F0D4-FA93-42D2-9CDE-6F5A30934B14}"/>
    <dgm:cxn modelId="{1EA27B64-B00A-A847-B9BE-29A58BFE2306}" type="presOf" srcId="{C1DA4FB2-B2F8-4313-B52B-9C065BC74139}" destId="{74388D85-BC99-EB45-A778-024C8E951082}" srcOrd="0" destOrd="0" presId="urn:microsoft.com/office/officeart/2005/8/layout/hierarchy2"/>
    <dgm:cxn modelId="{41CFCE6F-D34B-4E4B-A4B7-45C32F5997B4}" srcId="{D84E6C4C-FC59-45A4-BE71-2B0459205338}" destId="{B2D98107-1E6F-4A6F-9C80-A6A9A275111C}" srcOrd="1" destOrd="0" parTransId="{F98383D7-5726-4B3B-AC9F-9EDEAA1EB0E8}" sibTransId="{F0F9169E-7803-4967-8BD4-C4DB193D91C3}"/>
    <dgm:cxn modelId="{F72D6078-0005-427A-AD22-741F309C52AC}" srcId="{CAD6024D-2EDD-4E21-B47E-A3E789903186}" destId="{E01E5971-2316-45C8-B679-107628730F92}" srcOrd="1" destOrd="0" parTransId="{1B0A3B68-D5D8-4358-B5CB-20A825119D14}" sibTransId="{C867044C-A262-46D4-A527-BB9A7B672E64}"/>
    <dgm:cxn modelId="{A6D7F6B6-0831-41C3-B4F4-CBC277FD101B}" srcId="{D84E6C4C-FC59-45A4-BE71-2B0459205338}" destId="{C1DA4FB2-B2F8-4313-B52B-9C065BC74139}" srcOrd="0" destOrd="0" parTransId="{DA505263-38CE-4B94-B5EC-253874D07E91}" sibTransId="{680F7C91-A5FB-4BCA-9E1C-36BA1444A559}"/>
    <dgm:cxn modelId="{7BD8A4BC-AF98-FC4B-845E-C7CD83D4C1CF}" type="presOf" srcId="{BF2DEF9F-3B8A-4E75-AF4E-FE9E02D65FEC}" destId="{42CABBF4-AF67-E749-B15D-E90D3B3ED624}" srcOrd="0" destOrd="0" presId="urn:microsoft.com/office/officeart/2005/8/layout/hierarchy2"/>
    <dgm:cxn modelId="{B93586C0-39E6-E141-9D1D-43949297F58A}" type="presOf" srcId="{CAD6024D-2EDD-4E21-B47E-A3E789903186}" destId="{C6F398B5-A6F2-A94E-904C-A3B6B15E50D6}" srcOrd="0" destOrd="0" presId="urn:microsoft.com/office/officeart/2005/8/layout/hierarchy2"/>
    <dgm:cxn modelId="{19EAF5CD-8845-634A-B868-883F3CC74211}" type="presOf" srcId="{B2D98107-1E6F-4A6F-9C80-A6A9A275111C}" destId="{A438F012-E15C-F84C-A949-522B45F0D8AD}" srcOrd="0" destOrd="0" presId="urn:microsoft.com/office/officeart/2005/8/layout/hierarchy2"/>
    <dgm:cxn modelId="{62DAF0D8-84D4-5448-9DBC-11E6CBEFC5FE}" type="presOf" srcId="{F98383D7-5726-4B3B-AC9F-9EDEAA1EB0E8}" destId="{7CB7C8C6-442F-1D42-AE43-774A89EA5366}" srcOrd="0" destOrd="0" presId="urn:microsoft.com/office/officeart/2005/8/layout/hierarchy2"/>
    <dgm:cxn modelId="{80D892DE-6A84-4642-9614-07C634D6318C}" srcId="{D84E6C4C-FC59-45A4-BE71-2B0459205338}" destId="{8EF381D1-F2C4-4611-AD92-98EF5B23CE5D}" srcOrd="3" destOrd="0" parTransId="{70A8DF1C-E346-481D-A669-E9AC84BE1660}" sibTransId="{B097997B-DE09-49D5-809C-73B63F7BBF00}"/>
    <dgm:cxn modelId="{E7692EE1-7F66-AB48-BC7F-1EEBFCAB23BC}" type="presOf" srcId="{DA505263-38CE-4B94-B5EC-253874D07E91}" destId="{6FE85E23-EB36-8748-AA35-AD59D6654CF4}" srcOrd="0" destOrd="0" presId="urn:microsoft.com/office/officeart/2005/8/layout/hierarchy2"/>
    <dgm:cxn modelId="{1D1DF5E8-5DC4-4340-AC24-3A8F0D9C24A5}" type="presOf" srcId="{BF2DEF9F-3B8A-4E75-AF4E-FE9E02D65FEC}" destId="{D06E7FEC-E586-AA48-A18C-407353D1C36D}" srcOrd="1" destOrd="0" presId="urn:microsoft.com/office/officeart/2005/8/layout/hierarchy2"/>
    <dgm:cxn modelId="{A12865F5-FA57-FB42-87FB-88853ED56CCE}" type="presOf" srcId="{E01E5971-2316-45C8-B679-107628730F92}" destId="{D4EC8328-6281-204A-AD4C-E929610037C3}" srcOrd="0" destOrd="0" presId="urn:microsoft.com/office/officeart/2005/8/layout/hierarchy2"/>
    <dgm:cxn modelId="{D5F00EFA-FE53-FC4A-B0E6-5BD069370C51}" type="presOf" srcId="{D84E6C4C-FC59-45A4-BE71-2B0459205338}" destId="{BE8F0961-6CA9-D646-8B0C-EFB5B8C6BC69}" srcOrd="0" destOrd="0" presId="urn:microsoft.com/office/officeart/2005/8/layout/hierarchy2"/>
    <dgm:cxn modelId="{F92E0AB8-0021-4B41-8C15-386FC70DB48B}" type="presParOf" srcId="{C6F398B5-A6F2-A94E-904C-A3B6B15E50D6}" destId="{C355ABAB-A0B9-7545-A56C-26FC23EEF2BE}" srcOrd="0" destOrd="0" presId="urn:microsoft.com/office/officeart/2005/8/layout/hierarchy2"/>
    <dgm:cxn modelId="{499154F4-572E-204D-97C3-3A8FA78EBA0A}" type="presParOf" srcId="{C355ABAB-A0B9-7545-A56C-26FC23EEF2BE}" destId="{BE8F0961-6CA9-D646-8B0C-EFB5B8C6BC69}" srcOrd="0" destOrd="0" presId="urn:microsoft.com/office/officeart/2005/8/layout/hierarchy2"/>
    <dgm:cxn modelId="{C559C59B-0405-294E-ACD0-533F0B3B9A6D}" type="presParOf" srcId="{C355ABAB-A0B9-7545-A56C-26FC23EEF2BE}" destId="{BD6A9269-5D29-FF46-A859-35C8B3FB1155}" srcOrd="1" destOrd="0" presId="urn:microsoft.com/office/officeart/2005/8/layout/hierarchy2"/>
    <dgm:cxn modelId="{4E1BF013-5C8A-0B4D-97B1-850337BA5C17}" type="presParOf" srcId="{BD6A9269-5D29-FF46-A859-35C8B3FB1155}" destId="{6FE85E23-EB36-8748-AA35-AD59D6654CF4}" srcOrd="0" destOrd="0" presId="urn:microsoft.com/office/officeart/2005/8/layout/hierarchy2"/>
    <dgm:cxn modelId="{2AA7C6E8-64B8-C949-AB41-5FBC2D7446F8}" type="presParOf" srcId="{6FE85E23-EB36-8748-AA35-AD59D6654CF4}" destId="{18C7EDB0-C2A8-114D-BE02-75DA867DBF95}" srcOrd="0" destOrd="0" presId="urn:microsoft.com/office/officeart/2005/8/layout/hierarchy2"/>
    <dgm:cxn modelId="{B77E03FE-AEB2-8A4F-A0FF-6306454043C2}" type="presParOf" srcId="{BD6A9269-5D29-FF46-A859-35C8B3FB1155}" destId="{5878FF8D-4053-5F4F-8D37-331A1EB0EBA8}" srcOrd="1" destOrd="0" presId="urn:microsoft.com/office/officeart/2005/8/layout/hierarchy2"/>
    <dgm:cxn modelId="{7329A8B9-739B-554C-9F58-C34463F75871}" type="presParOf" srcId="{5878FF8D-4053-5F4F-8D37-331A1EB0EBA8}" destId="{74388D85-BC99-EB45-A778-024C8E951082}" srcOrd="0" destOrd="0" presId="urn:microsoft.com/office/officeart/2005/8/layout/hierarchy2"/>
    <dgm:cxn modelId="{8357120D-0AB5-AE4E-AA96-B638D88FB94E}" type="presParOf" srcId="{5878FF8D-4053-5F4F-8D37-331A1EB0EBA8}" destId="{449E6DBD-EFE8-F44F-A149-C87E4CDA1FEB}" srcOrd="1" destOrd="0" presId="urn:microsoft.com/office/officeart/2005/8/layout/hierarchy2"/>
    <dgm:cxn modelId="{05AEC4F5-E22B-1A49-90BD-259A943E3DA8}" type="presParOf" srcId="{BD6A9269-5D29-FF46-A859-35C8B3FB1155}" destId="{7CB7C8C6-442F-1D42-AE43-774A89EA5366}" srcOrd="2" destOrd="0" presId="urn:microsoft.com/office/officeart/2005/8/layout/hierarchy2"/>
    <dgm:cxn modelId="{095D8FB7-BF28-8541-9260-DA0ED7D81427}" type="presParOf" srcId="{7CB7C8C6-442F-1D42-AE43-774A89EA5366}" destId="{6B064090-4299-3F44-BADD-41106C6BCC01}" srcOrd="0" destOrd="0" presId="urn:microsoft.com/office/officeart/2005/8/layout/hierarchy2"/>
    <dgm:cxn modelId="{E32C2A49-2323-8249-980D-DCF1A0EEE475}" type="presParOf" srcId="{BD6A9269-5D29-FF46-A859-35C8B3FB1155}" destId="{4FC2C92B-4A3A-8347-AD9A-779B506A2662}" srcOrd="3" destOrd="0" presId="urn:microsoft.com/office/officeart/2005/8/layout/hierarchy2"/>
    <dgm:cxn modelId="{8646B64B-2A60-2B45-A2AE-BC827FB5FE8C}" type="presParOf" srcId="{4FC2C92B-4A3A-8347-AD9A-779B506A2662}" destId="{A438F012-E15C-F84C-A949-522B45F0D8AD}" srcOrd="0" destOrd="0" presId="urn:microsoft.com/office/officeart/2005/8/layout/hierarchy2"/>
    <dgm:cxn modelId="{08B88829-EEDD-D643-9535-4D9EE73671A8}" type="presParOf" srcId="{4FC2C92B-4A3A-8347-AD9A-779B506A2662}" destId="{7D40F8E2-2F19-2B44-94EC-3BF722F4E9E8}" srcOrd="1" destOrd="0" presId="urn:microsoft.com/office/officeart/2005/8/layout/hierarchy2"/>
    <dgm:cxn modelId="{6948DEBE-05C6-D14C-9A47-FAA8B34BACC2}" type="presParOf" srcId="{BD6A9269-5D29-FF46-A859-35C8B3FB1155}" destId="{42CABBF4-AF67-E749-B15D-E90D3B3ED624}" srcOrd="4" destOrd="0" presId="urn:microsoft.com/office/officeart/2005/8/layout/hierarchy2"/>
    <dgm:cxn modelId="{4B2FD6F9-3FC7-F943-B9AD-CD0AC2817F56}" type="presParOf" srcId="{42CABBF4-AF67-E749-B15D-E90D3B3ED624}" destId="{D06E7FEC-E586-AA48-A18C-407353D1C36D}" srcOrd="0" destOrd="0" presId="urn:microsoft.com/office/officeart/2005/8/layout/hierarchy2"/>
    <dgm:cxn modelId="{B729AA83-5304-F645-906F-A37D12380A50}" type="presParOf" srcId="{BD6A9269-5D29-FF46-A859-35C8B3FB1155}" destId="{B8834BAA-D91F-4440-A33E-BFAC25C6843F}" srcOrd="5" destOrd="0" presId="urn:microsoft.com/office/officeart/2005/8/layout/hierarchy2"/>
    <dgm:cxn modelId="{B930A043-AEBC-5C4F-9BCA-F1DBFB1724E6}" type="presParOf" srcId="{B8834BAA-D91F-4440-A33E-BFAC25C6843F}" destId="{FB14108B-6AB5-2E46-80AA-4CC963F82AD7}" srcOrd="0" destOrd="0" presId="urn:microsoft.com/office/officeart/2005/8/layout/hierarchy2"/>
    <dgm:cxn modelId="{B3F5525C-B592-0541-B00F-4876A74AC9E8}" type="presParOf" srcId="{B8834BAA-D91F-4440-A33E-BFAC25C6843F}" destId="{CC9E681B-8058-4941-9ED4-FDB06866F6BE}" srcOrd="1" destOrd="0" presId="urn:microsoft.com/office/officeart/2005/8/layout/hierarchy2"/>
    <dgm:cxn modelId="{8D82FABF-F75D-0448-8F0E-2E5BF61AB8EF}" type="presParOf" srcId="{BD6A9269-5D29-FF46-A859-35C8B3FB1155}" destId="{91706B0D-F04F-0344-BD2C-96D15623346A}" srcOrd="6" destOrd="0" presId="urn:microsoft.com/office/officeart/2005/8/layout/hierarchy2"/>
    <dgm:cxn modelId="{1D95AAB8-4E0C-2146-930B-328725243568}" type="presParOf" srcId="{91706B0D-F04F-0344-BD2C-96D15623346A}" destId="{01BA31C2-7286-1442-9799-347155A0F886}" srcOrd="0" destOrd="0" presId="urn:microsoft.com/office/officeart/2005/8/layout/hierarchy2"/>
    <dgm:cxn modelId="{3CA52DBB-6763-5D46-ABFE-C7A06DC7A9E6}" type="presParOf" srcId="{BD6A9269-5D29-FF46-A859-35C8B3FB1155}" destId="{1F69F500-FD8B-C646-8615-BA5FFD329BD8}" srcOrd="7" destOrd="0" presId="urn:microsoft.com/office/officeart/2005/8/layout/hierarchy2"/>
    <dgm:cxn modelId="{D179FC1A-1E48-8444-A501-8BCB2556E663}" type="presParOf" srcId="{1F69F500-FD8B-C646-8615-BA5FFD329BD8}" destId="{7DD74E25-E4BC-F546-B4CE-E195B56ABCA7}" srcOrd="0" destOrd="0" presId="urn:microsoft.com/office/officeart/2005/8/layout/hierarchy2"/>
    <dgm:cxn modelId="{4D264798-FF84-0848-91F6-86137AAAAED4}" type="presParOf" srcId="{1F69F500-FD8B-C646-8615-BA5FFD329BD8}" destId="{3EADCE16-EE4D-6148-99C1-427F9CA1E719}" srcOrd="1" destOrd="0" presId="urn:microsoft.com/office/officeart/2005/8/layout/hierarchy2"/>
    <dgm:cxn modelId="{9FAA95C5-AD60-AF4E-BB67-1C28598103B3}" type="presParOf" srcId="{C6F398B5-A6F2-A94E-904C-A3B6B15E50D6}" destId="{C02FB3CF-8F57-3448-A9C8-751730542A1B}" srcOrd="1" destOrd="0" presId="urn:microsoft.com/office/officeart/2005/8/layout/hierarchy2"/>
    <dgm:cxn modelId="{651B2570-367B-F64E-8E79-83E22B1C5174}" type="presParOf" srcId="{C02FB3CF-8F57-3448-A9C8-751730542A1B}" destId="{D4EC8328-6281-204A-AD4C-E929610037C3}" srcOrd="0" destOrd="0" presId="urn:microsoft.com/office/officeart/2005/8/layout/hierarchy2"/>
    <dgm:cxn modelId="{D1113807-345B-174E-9F97-0DF8752124E1}" type="presParOf" srcId="{C02FB3CF-8F57-3448-A9C8-751730542A1B}" destId="{1A9D56B8-E290-0748-8F06-FF7D48D347C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8B3C6-E6C8-47F3-ABF3-FDA65B804C1B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57EBCA-9457-45CC-93FA-F2C271171C6A}">
      <dgm:prSet/>
      <dgm:spPr/>
      <dgm:t>
        <a:bodyPr/>
        <a:lstStyle/>
        <a:p>
          <a:r>
            <a:rPr lang="fr-BE"/>
            <a:t>HOMEGROWN PLAYERS: </a:t>
          </a:r>
          <a:endParaRPr lang="en-US"/>
        </a:p>
      </dgm:t>
    </dgm:pt>
    <dgm:pt modelId="{43AC6BFF-E36B-46DD-82BB-E2F94809EFE0}" type="parTrans" cxnId="{580089D9-1442-4D52-8B1C-284C2FB33E8C}">
      <dgm:prSet/>
      <dgm:spPr/>
      <dgm:t>
        <a:bodyPr/>
        <a:lstStyle/>
        <a:p>
          <a:endParaRPr lang="en-US"/>
        </a:p>
      </dgm:t>
    </dgm:pt>
    <dgm:pt modelId="{3AF100D1-062F-4679-A8DE-2C7109AA9E69}" type="sibTrans" cxnId="{580089D9-1442-4D52-8B1C-284C2FB33E8C}">
      <dgm:prSet/>
      <dgm:spPr/>
      <dgm:t>
        <a:bodyPr/>
        <a:lstStyle/>
        <a:p>
          <a:endParaRPr lang="en-US"/>
        </a:p>
      </dgm:t>
    </dgm:pt>
    <dgm:pt modelId="{AA20A63A-AE6A-4383-8456-EF861315447E}">
      <dgm:prSet/>
      <dgm:spPr/>
      <dgm:t>
        <a:bodyPr/>
        <a:lstStyle/>
        <a:p>
          <a:r>
            <a:rPr lang="fr-BE" u="sng"/>
            <a:t>Regardless their nationality </a:t>
          </a:r>
          <a:r>
            <a:rPr lang="fr-BE"/>
            <a:t>have been trained by their club or by another club of the same national football association</a:t>
          </a:r>
          <a:endParaRPr lang="en-US"/>
        </a:p>
      </dgm:t>
    </dgm:pt>
    <dgm:pt modelId="{78CD51EE-A5A9-43C5-AB9D-0EE6C162FD8F}" type="parTrans" cxnId="{8570CE2F-AA01-4D8E-819C-7278DF63D167}">
      <dgm:prSet/>
      <dgm:spPr/>
      <dgm:t>
        <a:bodyPr/>
        <a:lstStyle/>
        <a:p>
          <a:endParaRPr lang="en-US"/>
        </a:p>
      </dgm:t>
    </dgm:pt>
    <dgm:pt modelId="{E7C0FBA4-7192-45F9-A13E-7E9F1B79EE0D}" type="sibTrans" cxnId="{8570CE2F-AA01-4D8E-819C-7278DF63D167}">
      <dgm:prSet/>
      <dgm:spPr/>
      <dgm:t>
        <a:bodyPr/>
        <a:lstStyle/>
        <a:p>
          <a:endParaRPr lang="en-US"/>
        </a:p>
      </dgm:t>
    </dgm:pt>
    <dgm:pt modelId="{6CAAAD08-5450-4F64-97A4-A5066A1ED2C6}">
      <dgm:prSet/>
      <dgm:spPr/>
      <dgm:t>
        <a:bodyPr/>
        <a:lstStyle/>
        <a:p>
          <a:r>
            <a:rPr lang="fr-BE"/>
            <a:t>Trained by a club for 3 years when he is between 15 and 21 years old</a:t>
          </a:r>
          <a:endParaRPr lang="en-US"/>
        </a:p>
      </dgm:t>
    </dgm:pt>
    <dgm:pt modelId="{E35663B0-1E69-4B36-BDA8-469CB40C9919}" type="parTrans" cxnId="{5F547B88-4D08-42F9-B88D-4FB6A52CA11C}">
      <dgm:prSet/>
      <dgm:spPr/>
      <dgm:t>
        <a:bodyPr/>
        <a:lstStyle/>
        <a:p>
          <a:endParaRPr lang="en-US"/>
        </a:p>
      </dgm:t>
    </dgm:pt>
    <dgm:pt modelId="{83384F39-2AF7-4A4A-9E93-F337B1413B99}" type="sibTrans" cxnId="{5F547B88-4D08-42F9-B88D-4FB6A52CA11C}">
      <dgm:prSet/>
      <dgm:spPr/>
      <dgm:t>
        <a:bodyPr/>
        <a:lstStyle/>
        <a:p>
          <a:endParaRPr lang="en-US"/>
        </a:p>
      </dgm:t>
    </dgm:pt>
    <dgm:pt modelId="{8ABBF7BE-275E-455E-AF00-830D18E5877F}">
      <dgm:prSet/>
      <dgm:spPr/>
      <dgm:t>
        <a:bodyPr/>
        <a:lstStyle/>
        <a:p>
          <a:r>
            <a:rPr lang="fr-BE"/>
            <a:t>2006/2007 		4 out of 25 on the match sheet</a:t>
          </a:r>
          <a:endParaRPr lang="en-US"/>
        </a:p>
      </dgm:t>
    </dgm:pt>
    <dgm:pt modelId="{B24C9CC2-5845-46E2-9F32-8D649A859E50}" type="parTrans" cxnId="{A8E7BAB6-F5A5-466D-BFF8-A13C452140B1}">
      <dgm:prSet/>
      <dgm:spPr/>
      <dgm:t>
        <a:bodyPr/>
        <a:lstStyle/>
        <a:p>
          <a:endParaRPr lang="en-US"/>
        </a:p>
      </dgm:t>
    </dgm:pt>
    <dgm:pt modelId="{C7FE227D-ACF5-44BE-80E5-D0D03AC692CE}" type="sibTrans" cxnId="{A8E7BAB6-F5A5-466D-BFF8-A13C452140B1}">
      <dgm:prSet/>
      <dgm:spPr/>
      <dgm:t>
        <a:bodyPr/>
        <a:lstStyle/>
        <a:p>
          <a:endParaRPr lang="en-US"/>
        </a:p>
      </dgm:t>
    </dgm:pt>
    <dgm:pt modelId="{EEB8F8A2-C92D-4D3B-B52B-5848A958D6C5}">
      <dgm:prSet/>
      <dgm:spPr/>
      <dgm:t>
        <a:bodyPr/>
        <a:lstStyle/>
        <a:p>
          <a:r>
            <a:rPr lang="fr-BE"/>
            <a:t>2007/2008		6 out of 25 on the match sheet</a:t>
          </a:r>
          <a:endParaRPr lang="en-US"/>
        </a:p>
      </dgm:t>
    </dgm:pt>
    <dgm:pt modelId="{C7F59F49-07EB-4B9E-90AF-0EB1344A2E12}" type="parTrans" cxnId="{299EB7B2-5975-447D-9486-408FB477CA1B}">
      <dgm:prSet/>
      <dgm:spPr/>
      <dgm:t>
        <a:bodyPr/>
        <a:lstStyle/>
        <a:p>
          <a:endParaRPr lang="en-US"/>
        </a:p>
      </dgm:t>
    </dgm:pt>
    <dgm:pt modelId="{8847C661-A48C-4341-9ADE-47A5633E98AC}" type="sibTrans" cxnId="{299EB7B2-5975-447D-9486-408FB477CA1B}">
      <dgm:prSet/>
      <dgm:spPr/>
      <dgm:t>
        <a:bodyPr/>
        <a:lstStyle/>
        <a:p>
          <a:endParaRPr lang="en-US"/>
        </a:p>
      </dgm:t>
    </dgm:pt>
    <dgm:pt modelId="{191D81C9-B2F6-471D-B22C-D3DEC5A23AE3}">
      <dgm:prSet/>
      <dgm:spPr/>
      <dgm:t>
        <a:bodyPr/>
        <a:lstStyle/>
        <a:p>
          <a:r>
            <a:rPr lang="fr-BE"/>
            <a:t>2008/2009		8 out of 25 on the match sheet</a:t>
          </a:r>
          <a:endParaRPr lang="en-US"/>
        </a:p>
      </dgm:t>
    </dgm:pt>
    <dgm:pt modelId="{23856778-F0CE-48EB-A627-639261FD773C}" type="parTrans" cxnId="{0366A893-7468-4103-A256-17B9617A0E02}">
      <dgm:prSet/>
      <dgm:spPr/>
      <dgm:t>
        <a:bodyPr/>
        <a:lstStyle/>
        <a:p>
          <a:endParaRPr lang="en-US"/>
        </a:p>
      </dgm:t>
    </dgm:pt>
    <dgm:pt modelId="{2070F988-0CDA-4156-8FB4-2CE59A3629D9}" type="sibTrans" cxnId="{0366A893-7468-4103-A256-17B9617A0E02}">
      <dgm:prSet/>
      <dgm:spPr/>
      <dgm:t>
        <a:bodyPr/>
        <a:lstStyle/>
        <a:p>
          <a:endParaRPr lang="en-US"/>
        </a:p>
      </dgm:t>
    </dgm:pt>
    <dgm:pt modelId="{D3CDD333-3F17-487C-9620-E10102739DBD}">
      <dgm:prSet/>
      <dgm:spPr/>
      <dgm:t>
        <a:bodyPr/>
        <a:lstStyle/>
        <a:p>
          <a:r>
            <a:rPr lang="fr-BE"/>
            <a:t>ACCEPTED UNTIL NOW BUT…</a:t>
          </a:r>
          <a:endParaRPr lang="en-US"/>
        </a:p>
      </dgm:t>
    </dgm:pt>
    <dgm:pt modelId="{62668CF7-6879-4C47-91DE-08988F984369}" type="parTrans" cxnId="{0855C1FA-55E8-483E-8D1D-F666455539A3}">
      <dgm:prSet/>
      <dgm:spPr/>
      <dgm:t>
        <a:bodyPr/>
        <a:lstStyle/>
        <a:p>
          <a:endParaRPr lang="en-US"/>
        </a:p>
      </dgm:t>
    </dgm:pt>
    <dgm:pt modelId="{B279F6A4-7BB3-4700-A104-BAB987582F8E}" type="sibTrans" cxnId="{0855C1FA-55E8-483E-8D1D-F666455539A3}">
      <dgm:prSet/>
      <dgm:spPr/>
      <dgm:t>
        <a:bodyPr/>
        <a:lstStyle/>
        <a:p>
          <a:endParaRPr lang="en-US"/>
        </a:p>
      </dgm:t>
    </dgm:pt>
    <dgm:pt modelId="{8E156427-5BD6-42B8-AD4F-A7B57822C7F3}">
      <dgm:prSet/>
      <dgm:spPr/>
      <dgm:t>
        <a:bodyPr/>
        <a:lstStyle/>
        <a:p>
          <a:r>
            <a:rPr lang="fr-BE"/>
            <a:t>FC ANTWERP AGAINT UEFA </a:t>
          </a:r>
          <a:endParaRPr lang="en-US"/>
        </a:p>
      </dgm:t>
    </dgm:pt>
    <dgm:pt modelId="{82F9ED8E-79AB-41B4-A7E4-5152A41425E6}" type="parTrans" cxnId="{AA6B8F8D-F181-4DCD-99FA-3A193EFF71BE}">
      <dgm:prSet/>
      <dgm:spPr/>
      <dgm:t>
        <a:bodyPr/>
        <a:lstStyle/>
        <a:p>
          <a:endParaRPr lang="en-US"/>
        </a:p>
      </dgm:t>
    </dgm:pt>
    <dgm:pt modelId="{D269D802-0AF1-41E2-A7D9-85C595D5A38A}" type="sibTrans" cxnId="{AA6B8F8D-F181-4DCD-99FA-3A193EFF71BE}">
      <dgm:prSet/>
      <dgm:spPr/>
      <dgm:t>
        <a:bodyPr/>
        <a:lstStyle/>
        <a:p>
          <a:endParaRPr lang="en-US"/>
        </a:p>
      </dgm:t>
    </dgm:pt>
    <dgm:pt modelId="{2E9B1FAF-1BE4-444C-A664-66F1C90BE0DB}" type="pres">
      <dgm:prSet presAssocID="{4AC8B3C6-E6C8-47F3-ABF3-FDA65B804C1B}" presName="diagram" presStyleCnt="0">
        <dgm:presLayoutVars>
          <dgm:dir/>
          <dgm:resizeHandles val="exact"/>
        </dgm:presLayoutVars>
      </dgm:prSet>
      <dgm:spPr/>
    </dgm:pt>
    <dgm:pt modelId="{8CE1C4AB-E7DA-614C-A4F0-ADC3E0E09DEC}" type="pres">
      <dgm:prSet presAssocID="{E657EBCA-9457-45CC-93FA-F2C271171C6A}" presName="node" presStyleLbl="node1" presStyleIdx="0" presStyleCnt="5">
        <dgm:presLayoutVars>
          <dgm:bulletEnabled val="1"/>
        </dgm:presLayoutVars>
      </dgm:prSet>
      <dgm:spPr/>
    </dgm:pt>
    <dgm:pt modelId="{E67F9FE6-21C8-FC48-B855-B15158820BF9}" type="pres">
      <dgm:prSet presAssocID="{3AF100D1-062F-4679-A8DE-2C7109AA9E69}" presName="sibTrans" presStyleCnt="0"/>
      <dgm:spPr/>
    </dgm:pt>
    <dgm:pt modelId="{1E89C072-D5D4-1748-B44C-3CF28ED09316}" type="pres">
      <dgm:prSet presAssocID="{AA20A63A-AE6A-4383-8456-EF861315447E}" presName="node" presStyleLbl="node1" presStyleIdx="1" presStyleCnt="5">
        <dgm:presLayoutVars>
          <dgm:bulletEnabled val="1"/>
        </dgm:presLayoutVars>
      </dgm:prSet>
      <dgm:spPr/>
    </dgm:pt>
    <dgm:pt modelId="{0882844B-3775-D746-A5A1-E1CED62C4649}" type="pres">
      <dgm:prSet presAssocID="{E7C0FBA4-7192-45F9-A13E-7E9F1B79EE0D}" presName="sibTrans" presStyleCnt="0"/>
      <dgm:spPr/>
    </dgm:pt>
    <dgm:pt modelId="{BD3BAB96-A859-614F-ACD7-D9EC70B31422}" type="pres">
      <dgm:prSet presAssocID="{6CAAAD08-5450-4F64-97A4-A5066A1ED2C6}" presName="node" presStyleLbl="node1" presStyleIdx="2" presStyleCnt="5">
        <dgm:presLayoutVars>
          <dgm:bulletEnabled val="1"/>
        </dgm:presLayoutVars>
      </dgm:prSet>
      <dgm:spPr/>
    </dgm:pt>
    <dgm:pt modelId="{834B0C22-6E41-3E43-A63F-2F611286EEA2}" type="pres">
      <dgm:prSet presAssocID="{83384F39-2AF7-4A4A-9E93-F337B1413B99}" presName="sibTrans" presStyleCnt="0"/>
      <dgm:spPr/>
    </dgm:pt>
    <dgm:pt modelId="{F135A03A-84D8-7847-B38C-90D769A6E124}" type="pres">
      <dgm:prSet presAssocID="{D3CDD333-3F17-487C-9620-E10102739DBD}" presName="node" presStyleLbl="node1" presStyleIdx="3" presStyleCnt="5">
        <dgm:presLayoutVars>
          <dgm:bulletEnabled val="1"/>
        </dgm:presLayoutVars>
      </dgm:prSet>
      <dgm:spPr/>
    </dgm:pt>
    <dgm:pt modelId="{36D19E18-E505-4648-9F94-D047A7285333}" type="pres">
      <dgm:prSet presAssocID="{B279F6A4-7BB3-4700-A104-BAB987582F8E}" presName="sibTrans" presStyleCnt="0"/>
      <dgm:spPr/>
    </dgm:pt>
    <dgm:pt modelId="{77D661D9-788F-8E4E-9DA7-474149406FD2}" type="pres">
      <dgm:prSet presAssocID="{8E156427-5BD6-42B8-AD4F-A7B57822C7F3}" presName="node" presStyleLbl="node1" presStyleIdx="4" presStyleCnt="5">
        <dgm:presLayoutVars>
          <dgm:bulletEnabled val="1"/>
        </dgm:presLayoutVars>
      </dgm:prSet>
      <dgm:spPr/>
    </dgm:pt>
  </dgm:ptLst>
  <dgm:cxnLst>
    <dgm:cxn modelId="{8438000F-FB94-914A-B6C2-211BFA1C0C52}" type="presOf" srcId="{191D81C9-B2F6-471D-B22C-D3DEC5A23AE3}" destId="{BD3BAB96-A859-614F-ACD7-D9EC70B31422}" srcOrd="0" destOrd="3" presId="urn:microsoft.com/office/officeart/2005/8/layout/default"/>
    <dgm:cxn modelId="{83DE9D12-4808-2240-A0C1-D6C46FC72182}" type="presOf" srcId="{E657EBCA-9457-45CC-93FA-F2C271171C6A}" destId="{8CE1C4AB-E7DA-614C-A4F0-ADC3E0E09DEC}" srcOrd="0" destOrd="0" presId="urn:microsoft.com/office/officeart/2005/8/layout/default"/>
    <dgm:cxn modelId="{8570CE2F-AA01-4D8E-819C-7278DF63D167}" srcId="{4AC8B3C6-E6C8-47F3-ABF3-FDA65B804C1B}" destId="{AA20A63A-AE6A-4383-8456-EF861315447E}" srcOrd="1" destOrd="0" parTransId="{78CD51EE-A5A9-43C5-AB9D-0EE6C162FD8F}" sibTransId="{E7C0FBA4-7192-45F9-A13E-7E9F1B79EE0D}"/>
    <dgm:cxn modelId="{400B1237-9446-484D-868D-DF05F69596DC}" type="presOf" srcId="{EEB8F8A2-C92D-4D3B-B52B-5848A958D6C5}" destId="{BD3BAB96-A859-614F-ACD7-D9EC70B31422}" srcOrd="0" destOrd="2" presId="urn:microsoft.com/office/officeart/2005/8/layout/default"/>
    <dgm:cxn modelId="{615CF53C-6608-1742-8797-F71AEDF7137D}" type="presOf" srcId="{AA20A63A-AE6A-4383-8456-EF861315447E}" destId="{1E89C072-D5D4-1748-B44C-3CF28ED09316}" srcOrd="0" destOrd="0" presId="urn:microsoft.com/office/officeart/2005/8/layout/default"/>
    <dgm:cxn modelId="{D6F9D34A-4D6E-1C42-BF08-CBE14CF11B2D}" type="presOf" srcId="{8E156427-5BD6-42B8-AD4F-A7B57822C7F3}" destId="{77D661D9-788F-8E4E-9DA7-474149406FD2}" srcOrd="0" destOrd="0" presId="urn:microsoft.com/office/officeart/2005/8/layout/default"/>
    <dgm:cxn modelId="{E6AE6A54-1F55-7A43-BB6E-E5635DD82B51}" type="presOf" srcId="{D3CDD333-3F17-487C-9620-E10102739DBD}" destId="{F135A03A-84D8-7847-B38C-90D769A6E124}" srcOrd="0" destOrd="0" presId="urn:microsoft.com/office/officeart/2005/8/layout/default"/>
    <dgm:cxn modelId="{5679916D-F6D3-2D4C-BADD-67B27A33B90D}" type="presOf" srcId="{4AC8B3C6-E6C8-47F3-ABF3-FDA65B804C1B}" destId="{2E9B1FAF-1BE4-444C-A664-66F1C90BE0DB}" srcOrd="0" destOrd="0" presId="urn:microsoft.com/office/officeart/2005/8/layout/default"/>
    <dgm:cxn modelId="{5F547B88-4D08-42F9-B88D-4FB6A52CA11C}" srcId="{4AC8B3C6-E6C8-47F3-ABF3-FDA65B804C1B}" destId="{6CAAAD08-5450-4F64-97A4-A5066A1ED2C6}" srcOrd="2" destOrd="0" parTransId="{E35663B0-1E69-4B36-BDA8-469CB40C9919}" sibTransId="{83384F39-2AF7-4A4A-9E93-F337B1413B99}"/>
    <dgm:cxn modelId="{AA6B8F8D-F181-4DCD-99FA-3A193EFF71BE}" srcId="{4AC8B3C6-E6C8-47F3-ABF3-FDA65B804C1B}" destId="{8E156427-5BD6-42B8-AD4F-A7B57822C7F3}" srcOrd="4" destOrd="0" parTransId="{82F9ED8E-79AB-41B4-A7E4-5152A41425E6}" sibTransId="{D269D802-0AF1-41E2-A7D9-85C595D5A38A}"/>
    <dgm:cxn modelId="{0366A893-7468-4103-A256-17B9617A0E02}" srcId="{6CAAAD08-5450-4F64-97A4-A5066A1ED2C6}" destId="{191D81C9-B2F6-471D-B22C-D3DEC5A23AE3}" srcOrd="2" destOrd="0" parTransId="{23856778-F0CE-48EB-A627-639261FD773C}" sibTransId="{2070F988-0CDA-4156-8FB4-2CE59A3629D9}"/>
    <dgm:cxn modelId="{1FF6B8A9-6CCB-E94F-835D-A852F812247C}" type="presOf" srcId="{6CAAAD08-5450-4F64-97A4-A5066A1ED2C6}" destId="{BD3BAB96-A859-614F-ACD7-D9EC70B31422}" srcOrd="0" destOrd="0" presId="urn:microsoft.com/office/officeart/2005/8/layout/default"/>
    <dgm:cxn modelId="{299EB7B2-5975-447D-9486-408FB477CA1B}" srcId="{6CAAAD08-5450-4F64-97A4-A5066A1ED2C6}" destId="{EEB8F8A2-C92D-4D3B-B52B-5848A958D6C5}" srcOrd="1" destOrd="0" parTransId="{C7F59F49-07EB-4B9E-90AF-0EB1344A2E12}" sibTransId="{8847C661-A48C-4341-9ADE-47A5633E98AC}"/>
    <dgm:cxn modelId="{A8E7BAB6-F5A5-466D-BFF8-A13C452140B1}" srcId="{6CAAAD08-5450-4F64-97A4-A5066A1ED2C6}" destId="{8ABBF7BE-275E-455E-AF00-830D18E5877F}" srcOrd="0" destOrd="0" parTransId="{B24C9CC2-5845-46E2-9F32-8D649A859E50}" sibTransId="{C7FE227D-ACF5-44BE-80E5-D0D03AC692CE}"/>
    <dgm:cxn modelId="{580089D9-1442-4D52-8B1C-284C2FB33E8C}" srcId="{4AC8B3C6-E6C8-47F3-ABF3-FDA65B804C1B}" destId="{E657EBCA-9457-45CC-93FA-F2C271171C6A}" srcOrd="0" destOrd="0" parTransId="{43AC6BFF-E36B-46DD-82BB-E2F94809EFE0}" sibTransId="{3AF100D1-062F-4679-A8DE-2C7109AA9E69}"/>
    <dgm:cxn modelId="{A83EBADC-04F5-3149-BECA-DC1C1EFC8617}" type="presOf" srcId="{8ABBF7BE-275E-455E-AF00-830D18E5877F}" destId="{BD3BAB96-A859-614F-ACD7-D9EC70B31422}" srcOrd="0" destOrd="1" presId="urn:microsoft.com/office/officeart/2005/8/layout/default"/>
    <dgm:cxn modelId="{0855C1FA-55E8-483E-8D1D-F666455539A3}" srcId="{4AC8B3C6-E6C8-47F3-ABF3-FDA65B804C1B}" destId="{D3CDD333-3F17-487C-9620-E10102739DBD}" srcOrd="3" destOrd="0" parTransId="{62668CF7-6879-4C47-91DE-08988F984369}" sibTransId="{B279F6A4-7BB3-4700-A104-BAB987582F8E}"/>
    <dgm:cxn modelId="{59E29F74-AD25-6C4D-86E8-8ADFF2280E44}" type="presParOf" srcId="{2E9B1FAF-1BE4-444C-A664-66F1C90BE0DB}" destId="{8CE1C4AB-E7DA-614C-A4F0-ADC3E0E09DEC}" srcOrd="0" destOrd="0" presId="urn:microsoft.com/office/officeart/2005/8/layout/default"/>
    <dgm:cxn modelId="{03DE989E-0344-4841-B430-E65CDBAE064B}" type="presParOf" srcId="{2E9B1FAF-1BE4-444C-A664-66F1C90BE0DB}" destId="{E67F9FE6-21C8-FC48-B855-B15158820BF9}" srcOrd="1" destOrd="0" presId="urn:microsoft.com/office/officeart/2005/8/layout/default"/>
    <dgm:cxn modelId="{D8444771-4F99-6E46-97C8-C820E62F9E81}" type="presParOf" srcId="{2E9B1FAF-1BE4-444C-A664-66F1C90BE0DB}" destId="{1E89C072-D5D4-1748-B44C-3CF28ED09316}" srcOrd="2" destOrd="0" presId="urn:microsoft.com/office/officeart/2005/8/layout/default"/>
    <dgm:cxn modelId="{706DD8EA-F86A-D44D-B7C0-6BC1532E9601}" type="presParOf" srcId="{2E9B1FAF-1BE4-444C-A664-66F1C90BE0DB}" destId="{0882844B-3775-D746-A5A1-E1CED62C4649}" srcOrd="3" destOrd="0" presId="urn:microsoft.com/office/officeart/2005/8/layout/default"/>
    <dgm:cxn modelId="{9AA7B0EA-D282-B545-9422-768FC185D458}" type="presParOf" srcId="{2E9B1FAF-1BE4-444C-A664-66F1C90BE0DB}" destId="{BD3BAB96-A859-614F-ACD7-D9EC70B31422}" srcOrd="4" destOrd="0" presId="urn:microsoft.com/office/officeart/2005/8/layout/default"/>
    <dgm:cxn modelId="{1CE4BE90-F321-334D-9832-02D7DAF0C7AA}" type="presParOf" srcId="{2E9B1FAF-1BE4-444C-A664-66F1C90BE0DB}" destId="{834B0C22-6E41-3E43-A63F-2F611286EEA2}" srcOrd="5" destOrd="0" presId="urn:microsoft.com/office/officeart/2005/8/layout/default"/>
    <dgm:cxn modelId="{1147A82C-A387-C24D-89CB-177D5C50744C}" type="presParOf" srcId="{2E9B1FAF-1BE4-444C-A664-66F1C90BE0DB}" destId="{F135A03A-84D8-7847-B38C-90D769A6E124}" srcOrd="6" destOrd="0" presId="urn:microsoft.com/office/officeart/2005/8/layout/default"/>
    <dgm:cxn modelId="{D9275882-2BF0-7A49-94AC-B9D4F03B8423}" type="presParOf" srcId="{2E9B1FAF-1BE4-444C-A664-66F1C90BE0DB}" destId="{36D19E18-E505-4648-9F94-D047A7285333}" srcOrd="7" destOrd="0" presId="urn:microsoft.com/office/officeart/2005/8/layout/default"/>
    <dgm:cxn modelId="{438E1D4F-6030-5F4D-9E9A-CB64809B3984}" type="presParOf" srcId="{2E9B1FAF-1BE4-444C-A664-66F1C90BE0DB}" destId="{77D661D9-788F-8E4E-9DA7-474149406F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8E2862-F470-478F-A14D-A4EA2D15B8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44136C-DC0B-4843-9FA8-284D3AFD6DCB}">
      <dgm:prSet/>
      <dgm:spPr/>
      <dgm:t>
        <a:bodyPr/>
        <a:lstStyle/>
        <a:p>
          <a:r>
            <a:rPr lang="en-BE"/>
            <a:t>“Squad Size Limit list”:</a:t>
          </a:r>
          <a:endParaRPr lang="en-US"/>
        </a:p>
      </dgm:t>
    </dgm:pt>
    <dgm:pt modelId="{44F7A0F6-F3DD-4332-BFA9-878A6CE1FC55}" type="parTrans" cxnId="{CE21FD81-1187-4436-9669-92B6158E7743}">
      <dgm:prSet/>
      <dgm:spPr/>
      <dgm:t>
        <a:bodyPr/>
        <a:lstStyle/>
        <a:p>
          <a:endParaRPr lang="en-US"/>
        </a:p>
      </dgm:t>
    </dgm:pt>
    <dgm:pt modelId="{E514F432-8ECA-43C8-9CDD-5B12311963B2}" type="sibTrans" cxnId="{CE21FD81-1187-4436-9669-92B6158E7743}">
      <dgm:prSet/>
      <dgm:spPr/>
      <dgm:t>
        <a:bodyPr/>
        <a:lstStyle/>
        <a:p>
          <a:endParaRPr lang="en-US"/>
        </a:p>
      </dgm:t>
    </dgm:pt>
    <dgm:pt modelId="{BF9DAC36-1BC2-479D-8D04-61FBCD02959D}">
      <dgm:prSet/>
      <dgm:spPr/>
      <dgm:t>
        <a:bodyPr/>
        <a:lstStyle/>
        <a:p>
          <a:r>
            <a:rPr lang="en-BE"/>
            <a:t>8 trained by a Belgian club before their 23rd birthday</a:t>
          </a:r>
          <a:endParaRPr lang="en-US"/>
        </a:p>
      </dgm:t>
    </dgm:pt>
    <dgm:pt modelId="{5DC07A24-7B41-4638-9EE6-939B11BF4C7A}" type="parTrans" cxnId="{F4B37E8E-3279-4DEA-AB11-F112C7658AD2}">
      <dgm:prSet/>
      <dgm:spPr/>
      <dgm:t>
        <a:bodyPr/>
        <a:lstStyle/>
        <a:p>
          <a:endParaRPr lang="en-US"/>
        </a:p>
      </dgm:t>
    </dgm:pt>
    <dgm:pt modelId="{529AA4FF-6258-4F81-9B5A-CCD03F72F7FB}" type="sibTrans" cxnId="{F4B37E8E-3279-4DEA-AB11-F112C7658AD2}">
      <dgm:prSet/>
      <dgm:spPr/>
      <dgm:t>
        <a:bodyPr/>
        <a:lstStyle/>
        <a:p>
          <a:endParaRPr lang="en-US"/>
        </a:p>
      </dgm:t>
    </dgm:pt>
    <dgm:pt modelId="{00453D41-D3DF-4A8A-B957-A2B829B39E10}">
      <dgm:prSet/>
      <dgm:spPr/>
      <dgm:t>
        <a:bodyPr/>
        <a:lstStyle/>
        <a:p>
          <a:r>
            <a:rPr lang="en-BE"/>
            <a:t>3 of them trained by their own club for at least 3 full seasons before their 21st birthday</a:t>
          </a:r>
          <a:endParaRPr lang="en-US"/>
        </a:p>
      </dgm:t>
    </dgm:pt>
    <dgm:pt modelId="{9A320B95-FD42-485D-81E3-8503B400D7F1}" type="parTrans" cxnId="{D2A9263C-AF43-4A78-9D78-D508B5658BF3}">
      <dgm:prSet/>
      <dgm:spPr/>
      <dgm:t>
        <a:bodyPr/>
        <a:lstStyle/>
        <a:p>
          <a:endParaRPr lang="en-US"/>
        </a:p>
      </dgm:t>
    </dgm:pt>
    <dgm:pt modelId="{4930B3E5-375B-4591-A19E-788C8ED53204}" type="sibTrans" cxnId="{D2A9263C-AF43-4A78-9D78-D508B5658BF3}">
      <dgm:prSet/>
      <dgm:spPr/>
      <dgm:t>
        <a:bodyPr/>
        <a:lstStyle/>
        <a:p>
          <a:endParaRPr lang="en-US"/>
        </a:p>
      </dgm:t>
    </dgm:pt>
    <dgm:pt modelId="{3AC10FBE-40D2-4A88-A957-829572B78495}">
      <dgm:prSet/>
      <dgm:spPr/>
      <dgm:t>
        <a:bodyPr/>
        <a:lstStyle/>
        <a:p>
          <a:r>
            <a:rPr lang="en-BE"/>
            <a:t>“M</a:t>
          </a:r>
          <a:r>
            <a:rPr lang="en-GB"/>
            <a:t>a</a:t>
          </a:r>
          <a:r>
            <a:rPr lang="en-BE"/>
            <a:t>tch Sheet”:</a:t>
          </a:r>
          <a:endParaRPr lang="en-US"/>
        </a:p>
      </dgm:t>
    </dgm:pt>
    <dgm:pt modelId="{2439BF7F-7D4A-4364-B505-47309805EBF7}" type="parTrans" cxnId="{DD184BEC-FDB7-42DB-B6B9-C193A9E1EED1}">
      <dgm:prSet/>
      <dgm:spPr/>
      <dgm:t>
        <a:bodyPr/>
        <a:lstStyle/>
        <a:p>
          <a:endParaRPr lang="en-US"/>
        </a:p>
      </dgm:t>
    </dgm:pt>
    <dgm:pt modelId="{C6FC0E54-6AEA-4377-A3BD-1EB0F7CA82D6}" type="sibTrans" cxnId="{DD184BEC-FDB7-42DB-B6B9-C193A9E1EED1}">
      <dgm:prSet/>
      <dgm:spPr/>
      <dgm:t>
        <a:bodyPr/>
        <a:lstStyle/>
        <a:p>
          <a:endParaRPr lang="en-US"/>
        </a:p>
      </dgm:t>
    </dgm:pt>
    <dgm:pt modelId="{6F2F99B4-7CA4-4282-B3F3-97A2A31526A6}">
      <dgm:prSet/>
      <dgm:spPr/>
      <dgm:t>
        <a:bodyPr/>
        <a:lstStyle/>
        <a:p>
          <a:r>
            <a:rPr lang="en-BE"/>
            <a:t>6 trained by a Belgian club before their 23rd birthday</a:t>
          </a:r>
          <a:endParaRPr lang="en-US"/>
        </a:p>
      </dgm:t>
    </dgm:pt>
    <dgm:pt modelId="{728BA59D-AF96-46E5-AF7C-D908E5EA564D}" type="parTrans" cxnId="{75ACA6D2-A681-430E-AECE-EE378500D1BB}">
      <dgm:prSet/>
      <dgm:spPr/>
      <dgm:t>
        <a:bodyPr/>
        <a:lstStyle/>
        <a:p>
          <a:endParaRPr lang="en-US"/>
        </a:p>
      </dgm:t>
    </dgm:pt>
    <dgm:pt modelId="{8B060A8B-8D98-4236-A8F1-088F244F87EB}" type="sibTrans" cxnId="{75ACA6D2-A681-430E-AECE-EE378500D1BB}">
      <dgm:prSet/>
      <dgm:spPr/>
      <dgm:t>
        <a:bodyPr/>
        <a:lstStyle/>
        <a:p>
          <a:endParaRPr lang="en-US"/>
        </a:p>
      </dgm:t>
    </dgm:pt>
    <dgm:pt modelId="{D67F7A56-0D4B-4E33-A909-E652C86432CF}">
      <dgm:prSet/>
      <dgm:spPr/>
      <dgm:t>
        <a:bodyPr/>
        <a:lstStyle/>
        <a:p>
          <a:r>
            <a:rPr lang="en-BE"/>
            <a:t>2 of them trained by their own club for at least 3 full seasons before their 21st birthday</a:t>
          </a:r>
          <a:endParaRPr lang="en-US"/>
        </a:p>
      </dgm:t>
    </dgm:pt>
    <dgm:pt modelId="{B2CB6120-057B-4BBE-AE90-3DF81166F742}" type="parTrans" cxnId="{411BFED4-E124-435C-A7FC-4925C357479F}">
      <dgm:prSet/>
      <dgm:spPr/>
      <dgm:t>
        <a:bodyPr/>
        <a:lstStyle/>
        <a:p>
          <a:endParaRPr lang="en-US"/>
        </a:p>
      </dgm:t>
    </dgm:pt>
    <dgm:pt modelId="{C7EC6430-08AC-4A40-8596-F5C4A23AF2F3}" type="sibTrans" cxnId="{411BFED4-E124-435C-A7FC-4925C357479F}">
      <dgm:prSet/>
      <dgm:spPr/>
      <dgm:t>
        <a:bodyPr/>
        <a:lstStyle/>
        <a:p>
          <a:endParaRPr lang="en-US"/>
        </a:p>
      </dgm:t>
    </dgm:pt>
    <dgm:pt modelId="{1FAAEBE1-A833-4086-84ED-478E06DA53B2}">
      <dgm:prSet/>
      <dgm:spPr/>
      <dgm:t>
        <a:bodyPr/>
        <a:lstStyle/>
        <a:p>
          <a:r>
            <a:rPr lang="en-BE"/>
            <a:t>If not,sanctions for the inclusion of ineligible players, with the exception of fines</a:t>
          </a:r>
          <a:endParaRPr lang="en-US"/>
        </a:p>
      </dgm:t>
    </dgm:pt>
    <dgm:pt modelId="{E61D862A-ABCE-45F2-AA1E-1BC7DFE74192}" type="parTrans" cxnId="{FD381570-4F43-4A27-91F7-AFBE7DCA0FC5}">
      <dgm:prSet/>
      <dgm:spPr/>
      <dgm:t>
        <a:bodyPr/>
        <a:lstStyle/>
        <a:p>
          <a:endParaRPr lang="en-US"/>
        </a:p>
      </dgm:t>
    </dgm:pt>
    <dgm:pt modelId="{EB2D5E16-5DFB-4651-9D1C-176319427D39}" type="sibTrans" cxnId="{FD381570-4F43-4A27-91F7-AFBE7DCA0FC5}">
      <dgm:prSet/>
      <dgm:spPr/>
      <dgm:t>
        <a:bodyPr/>
        <a:lstStyle/>
        <a:p>
          <a:endParaRPr lang="en-US"/>
        </a:p>
      </dgm:t>
    </dgm:pt>
    <dgm:pt modelId="{C28510A3-02C5-0D4F-8D93-2E0A7D5282AC}" type="pres">
      <dgm:prSet presAssocID="{A38E2862-F470-478F-A14D-A4EA2D15B802}" presName="linear" presStyleCnt="0">
        <dgm:presLayoutVars>
          <dgm:animLvl val="lvl"/>
          <dgm:resizeHandles val="exact"/>
        </dgm:presLayoutVars>
      </dgm:prSet>
      <dgm:spPr/>
    </dgm:pt>
    <dgm:pt modelId="{736E8464-FF11-BB48-8C9B-2067711B8695}" type="pres">
      <dgm:prSet presAssocID="{EE44136C-DC0B-4843-9FA8-284D3AFD6D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7AE149-BB25-134D-8512-C59EB8C9F4FE}" type="pres">
      <dgm:prSet presAssocID="{EE44136C-DC0B-4843-9FA8-284D3AFD6DCB}" presName="childText" presStyleLbl="revTx" presStyleIdx="0" presStyleCnt="2">
        <dgm:presLayoutVars>
          <dgm:bulletEnabled val="1"/>
        </dgm:presLayoutVars>
      </dgm:prSet>
      <dgm:spPr/>
    </dgm:pt>
    <dgm:pt modelId="{AC785BE3-A532-274F-90C2-1149C685A279}" type="pres">
      <dgm:prSet presAssocID="{3AC10FBE-40D2-4A88-A957-829572B784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20FAD0-9D12-E148-A136-B3C006622BAB}" type="pres">
      <dgm:prSet presAssocID="{3AC10FBE-40D2-4A88-A957-829572B78495}" presName="childText" presStyleLbl="revTx" presStyleIdx="1" presStyleCnt="2">
        <dgm:presLayoutVars>
          <dgm:bulletEnabled val="1"/>
        </dgm:presLayoutVars>
      </dgm:prSet>
      <dgm:spPr/>
    </dgm:pt>
    <dgm:pt modelId="{4D4B7A5D-E388-004B-B2D2-30A5BD36DF5C}" type="pres">
      <dgm:prSet presAssocID="{1FAAEBE1-A833-4086-84ED-478E06DA53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CF5C21E-1AF9-A84C-8440-7292FA381C8D}" type="presOf" srcId="{BF9DAC36-1BC2-479D-8D04-61FBCD02959D}" destId="{B77AE149-BB25-134D-8512-C59EB8C9F4FE}" srcOrd="0" destOrd="0" presId="urn:microsoft.com/office/officeart/2005/8/layout/vList2"/>
    <dgm:cxn modelId="{75736A24-8D98-EF4A-B8E2-1233A6475559}" type="presOf" srcId="{3AC10FBE-40D2-4A88-A957-829572B78495}" destId="{AC785BE3-A532-274F-90C2-1149C685A279}" srcOrd="0" destOrd="0" presId="urn:microsoft.com/office/officeart/2005/8/layout/vList2"/>
    <dgm:cxn modelId="{5CB7DB39-F1D2-114A-8E60-AB2B8F59201D}" type="presOf" srcId="{1FAAEBE1-A833-4086-84ED-478E06DA53B2}" destId="{4D4B7A5D-E388-004B-B2D2-30A5BD36DF5C}" srcOrd="0" destOrd="0" presId="urn:microsoft.com/office/officeart/2005/8/layout/vList2"/>
    <dgm:cxn modelId="{D2A9263C-AF43-4A78-9D78-D508B5658BF3}" srcId="{EE44136C-DC0B-4843-9FA8-284D3AFD6DCB}" destId="{00453D41-D3DF-4A8A-B957-A2B829B39E10}" srcOrd="1" destOrd="0" parTransId="{9A320B95-FD42-485D-81E3-8503B400D7F1}" sibTransId="{4930B3E5-375B-4591-A19E-788C8ED53204}"/>
    <dgm:cxn modelId="{504B765D-7189-734F-9A3B-B2278F6B7065}" type="presOf" srcId="{00453D41-D3DF-4A8A-B957-A2B829B39E10}" destId="{B77AE149-BB25-134D-8512-C59EB8C9F4FE}" srcOrd="0" destOrd="1" presId="urn:microsoft.com/office/officeart/2005/8/layout/vList2"/>
    <dgm:cxn modelId="{19DF0270-B93F-7642-A4AD-85B84A98BF23}" type="presOf" srcId="{A38E2862-F470-478F-A14D-A4EA2D15B802}" destId="{C28510A3-02C5-0D4F-8D93-2E0A7D5282AC}" srcOrd="0" destOrd="0" presId="urn:microsoft.com/office/officeart/2005/8/layout/vList2"/>
    <dgm:cxn modelId="{FD381570-4F43-4A27-91F7-AFBE7DCA0FC5}" srcId="{A38E2862-F470-478F-A14D-A4EA2D15B802}" destId="{1FAAEBE1-A833-4086-84ED-478E06DA53B2}" srcOrd="2" destOrd="0" parTransId="{E61D862A-ABCE-45F2-AA1E-1BC7DFE74192}" sibTransId="{EB2D5E16-5DFB-4651-9D1C-176319427D39}"/>
    <dgm:cxn modelId="{CE21FD81-1187-4436-9669-92B6158E7743}" srcId="{A38E2862-F470-478F-A14D-A4EA2D15B802}" destId="{EE44136C-DC0B-4843-9FA8-284D3AFD6DCB}" srcOrd="0" destOrd="0" parTransId="{44F7A0F6-F3DD-4332-BFA9-878A6CE1FC55}" sibTransId="{E514F432-8ECA-43C8-9CDD-5B12311963B2}"/>
    <dgm:cxn modelId="{F4B37E8E-3279-4DEA-AB11-F112C7658AD2}" srcId="{EE44136C-DC0B-4843-9FA8-284D3AFD6DCB}" destId="{BF9DAC36-1BC2-479D-8D04-61FBCD02959D}" srcOrd="0" destOrd="0" parTransId="{5DC07A24-7B41-4638-9EE6-939B11BF4C7A}" sibTransId="{529AA4FF-6258-4F81-9B5A-CCD03F72F7FB}"/>
    <dgm:cxn modelId="{9D223A9C-B69A-F545-985C-8F513F0EBC19}" type="presOf" srcId="{D67F7A56-0D4B-4E33-A909-E652C86432CF}" destId="{9520FAD0-9D12-E148-A136-B3C006622BAB}" srcOrd="0" destOrd="1" presId="urn:microsoft.com/office/officeart/2005/8/layout/vList2"/>
    <dgm:cxn modelId="{8FCB74BE-FD75-A948-BEBE-F1E3987E7D87}" type="presOf" srcId="{6F2F99B4-7CA4-4282-B3F3-97A2A31526A6}" destId="{9520FAD0-9D12-E148-A136-B3C006622BAB}" srcOrd="0" destOrd="0" presId="urn:microsoft.com/office/officeart/2005/8/layout/vList2"/>
    <dgm:cxn modelId="{75ACA6D2-A681-430E-AECE-EE378500D1BB}" srcId="{3AC10FBE-40D2-4A88-A957-829572B78495}" destId="{6F2F99B4-7CA4-4282-B3F3-97A2A31526A6}" srcOrd="0" destOrd="0" parTransId="{728BA59D-AF96-46E5-AF7C-D908E5EA564D}" sibTransId="{8B060A8B-8D98-4236-A8F1-088F244F87EB}"/>
    <dgm:cxn modelId="{411BFED4-E124-435C-A7FC-4925C357479F}" srcId="{3AC10FBE-40D2-4A88-A957-829572B78495}" destId="{D67F7A56-0D4B-4E33-A909-E652C86432CF}" srcOrd="1" destOrd="0" parTransId="{B2CB6120-057B-4BBE-AE90-3DF81166F742}" sibTransId="{C7EC6430-08AC-4A40-8596-F5C4A23AF2F3}"/>
    <dgm:cxn modelId="{DD184BEC-FDB7-42DB-B6B9-C193A9E1EED1}" srcId="{A38E2862-F470-478F-A14D-A4EA2D15B802}" destId="{3AC10FBE-40D2-4A88-A957-829572B78495}" srcOrd="1" destOrd="0" parTransId="{2439BF7F-7D4A-4364-B505-47309805EBF7}" sibTransId="{C6FC0E54-6AEA-4377-A3BD-1EB0F7CA82D6}"/>
    <dgm:cxn modelId="{D8B33FED-D065-7149-8B0F-DC6FA4BC414D}" type="presOf" srcId="{EE44136C-DC0B-4843-9FA8-284D3AFD6DCB}" destId="{736E8464-FF11-BB48-8C9B-2067711B8695}" srcOrd="0" destOrd="0" presId="urn:microsoft.com/office/officeart/2005/8/layout/vList2"/>
    <dgm:cxn modelId="{C3ECDAE2-7B74-C446-8D3F-D13EE9F7D597}" type="presParOf" srcId="{C28510A3-02C5-0D4F-8D93-2E0A7D5282AC}" destId="{736E8464-FF11-BB48-8C9B-2067711B8695}" srcOrd="0" destOrd="0" presId="urn:microsoft.com/office/officeart/2005/8/layout/vList2"/>
    <dgm:cxn modelId="{54E0B13A-B5FA-BB49-BF7E-90AE116BD4A2}" type="presParOf" srcId="{C28510A3-02C5-0D4F-8D93-2E0A7D5282AC}" destId="{B77AE149-BB25-134D-8512-C59EB8C9F4FE}" srcOrd="1" destOrd="0" presId="urn:microsoft.com/office/officeart/2005/8/layout/vList2"/>
    <dgm:cxn modelId="{A84EBCD6-6B46-B449-97D9-63505FAE76FA}" type="presParOf" srcId="{C28510A3-02C5-0D4F-8D93-2E0A7D5282AC}" destId="{AC785BE3-A532-274F-90C2-1149C685A279}" srcOrd="2" destOrd="0" presId="urn:microsoft.com/office/officeart/2005/8/layout/vList2"/>
    <dgm:cxn modelId="{57F0C292-2B0F-D54C-B9D0-34EC1604E2FC}" type="presParOf" srcId="{C28510A3-02C5-0D4F-8D93-2E0A7D5282AC}" destId="{9520FAD0-9D12-E148-A136-B3C006622BAB}" srcOrd="3" destOrd="0" presId="urn:microsoft.com/office/officeart/2005/8/layout/vList2"/>
    <dgm:cxn modelId="{073F2BAE-E60E-D542-AD05-594B368BEAD8}" type="presParOf" srcId="{C28510A3-02C5-0D4F-8D93-2E0A7D5282AC}" destId="{4D4B7A5D-E388-004B-B2D2-30A5BD36DF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3AF87-9DE7-4D59-905E-A45BBB6B4F1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A9B5959-9C52-40A8-B4C1-45DBE64921DB}">
      <dgm:prSet/>
      <dgm:spPr/>
      <dgm:t>
        <a:bodyPr/>
        <a:lstStyle/>
        <a:p>
          <a:pPr>
            <a:defRPr b="1"/>
          </a:pPr>
          <a:r>
            <a:rPr lang="en-BE"/>
            <a:t>Restriction of competition ex Art. 101 TFEU</a:t>
          </a:r>
          <a:endParaRPr lang="en-US"/>
        </a:p>
      </dgm:t>
    </dgm:pt>
    <dgm:pt modelId="{3A88C3BB-FCE6-412C-A78F-9B711E6C41DF}" type="parTrans" cxnId="{FF208B62-4610-42D0-A6F4-03BB7F543222}">
      <dgm:prSet/>
      <dgm:spPr/>
      <dgm:t>
        <a:bodyPr/>
        <a:lstStyle/>
        <a:p>
          <a:endParaRPr lang="en-US"/>
        </a:p>
      </dgm:t>
    </dgm:pt>
    <dgm:pt modelId="{8C8F4733-E004-4EF3-8FA5-6871021B8844}" type="sibTrans" cxnId="{FF208B62-4610-42D0-A6F4-03BB7F543222}">
      <dgm:prSet/>
      <dgm:spPr/>
      <dgm:t>
        <a:bodyPr/>
        <a:lstStyle/>
        <a:p>
          <a:endParaRPr lang="en-US"/>
        </a:p>
      </dgm:t>
    </dgm:pt>
    <dgm:pt modelId="{49CF7E5E-6AFC-4E68-98CF-964F955A6E1E}">
      <dgm:prSet/>
      <dgm:spPr/>
      <dgm:t>
        <a:bodyPr/>
        <a:lstStyle/>
        <a:p>
          <a:pPr>
            <a:defRPr b="1"/>
          </a:pPr>
          <a:r>
            <a:rPr lang="en-BE"/>
            <a:t>Obstacle to freedom of movement ex Art. 45 TFEU:		</a:t>
          </a:r>
          <a:endParaRPr lang="en-US"/>
        </a:p>
      </dgm:t>
    </dgm:pt>
    <dgm:pt modelId="{FDB4DAB4-0758-41C7-BF37-92C6CE14E04C}" type="parTrans" cxnId="{FCD584EA-E2D1-4C40-87DB-8623962CAB28}">
      <dgm:prSet/>
      <dgm:spPr/>
      <dgm:t>
        <a:bodyPr/>
        <a:lstStyle/>
        <a:p>
          <a:endParaRPr lang="en-US"/>
        </a:p>
      </dgm:t>
    </dgm:pt>
    <dgm:pt modelId="{FEF2B123-0C4B-4293-8AF8-4EF803A643F4}" type="sibTrans" cxnId="{FCD584EA-E2D1-4C40-87DB-8623962CAB28}">
      <dgm:prSet/>
      <dgm:spPr/>
      <dgm:t>
        <a:bodyPr/>
        <a:lstStyle/>
        <a:p>
          <a:endParaRPr lang="en-US"/>
        </a:p>
      </dgm:t>
    </dgm:pt>
    <dgm:pt modelId="{D9407800-7107-4151-AAC2-6E1926CC0DE1}">
      <dgm:prSet/>
      <dgm:spPr/>
      <dgm:t>
        <a:bodyPr/>
        <a:lstStyle/>
        <a:p>
          <a:r>
            <a:rPr lang="en-BE"/>
            <a:t>Clubs limited in recruiting players who do not meet HGP requirements</a:t>
          </a:r>
          <a:endParaRPr lang="en-US"/>
        </a:p>
      </dgm:t>
    </dgm:pt>
    <dgm:pt modelId="{469BA9F2-2230-46E1-8B99-592F2E22B9DA}" type="parTrans" cxnId="{CF676963-419D-43D6-A47C-4D5313B2F0DC}">
      <dgm:prSet/>
      <dgm:spPr/>
      <dgm:t>
        <a:bodyPr/>
        <a:lstStyle/>
        <a:p>
          <a:endParaRPr lang="en-US"/>
        </a:p>
      </dgm:t>
    </dgm:pt>
    <dgm:pt modelId="{E4374B0D-C694-484C-8AF2-9EC21CE4FC4E}" type="sibTrans" cxnId="{CF676963-419D-43D6-A47C-4D5313B2F0DC}">
      <dgm:prSet/>
      <dgm:spPr/>
      <dgm:t>
        <a:bodyPr/>
        <a:lstStyle/>
        <a:p>
          <a:endParaRPr lang="en-US"/>
        </a:p>
      </dgm:t>
    </dgm:pt>
    <dgm:pt modelId="{2DE845EE-326D-4C34-9B3B-9E0EAD341E41}">
      <dgm:prSet/>
      <dgm:spPr/>
      <dgm:t>
        <a:bodyPr/>
        <a:lstStyle/>
        <a:p>
          <a:r>
            <a:rPr lang="en-BE"/>
            <a:t>Non HGP Players limited in be recruited and fielded</a:t>
          </a:r>
          <a:endParaRPr lang="en-US"/>
        </a:p>
      </dgm:t>
    </dgm:pt>
    <dgm:pt modelId="{5782B8EB-3409-4243-8BFF-D7615FEF1465}" type="parTrans" cxnId="{67D34E35-21D7-491D-9612-231C135C8CE0}">
      <dgm:prSet/>
      <dgm:spPr/>
      <dgm:t>
        <a:bodyPr/>
        <a:lstStyle/>
        <a:p>
          <a:endParaRPr lang="en-US"/>
        </a:p>
      </dgm:t>
    </dgm:pt>
    <dgm:pt modelId="{D89D5490-D634-42AB-B3F0-FC6E53630543}" type="sibTrans" cxnId="{67D34E35-21D7-491D-9612-231C135C8CE0}">
      <dgm:prSet/>
      <dgm:spPr/>
      <dgm:t>
        <a:bodyPr/>
        <a:lstStyle/>
        <a:p>
          <a:endParaRPr lang="en-US"/>
        </a:p>
      </dgm:t>
    </dgm:pt>
    <dgm:pt modelId="{24F99F97-7357-4F41-8727-4B58958A48E8}" type="pres">
      <dgm:prSet presAssocID="{7AD3AF87-9DE7-4D59-905E-A45BBB6B4F1A}" presName="root" presStyleCnt="0">
        <dgm:presLayoutVars>
          <dgm:dir/>
          <dgm:resizeHandles val="exact"/>
        </dgm:presLayoutVars>
      </dgm:prSet>
      <dgm:spPr/>
    </dgm:pt>
    <dgm:pt modelId="{82AD5D01-E08A-406A-910F-4B70505B54E4}" type="pres">
      <dgm:prSet presAssocID="{0A9B5959-9C52-40A8-B4C1-45DBE64921DB}" presName="compNode" presStyleCnt="0"/>
      <dgm:spPr/>
    </dgm:pt>
    <dgm:pt modelId="{50DFDD46-0A79-4370-8701-68792D110A06}" type="pres">
      <dgm:prSet presAssocID="{0A9B5959-9C52-40A8-B4C1-45DBE64921D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01CA381D-F36B-408E-A2A9-B660D48140A8}" type="pres">
      <dgm:prSet presAssocID="{0A9B5959-9C52-40A8-B4C1-45DBE64921DB}" presName="iconSpace" presStyleCnt="0"/>
      <dgm:spPr/>
    </dgm:pt>
    <dgm:pt modelId="{35251D9B-0169-4AE6-928B-7169DDF92CAE}" type="pres">
      <dgm:prSet presAssocID="{0A9B5959-9C52-40A8-B4C1-45DBE64921DB}" presName="parTx" presStyleLbl="revTx" presStyleIdx="0" presStyleCnt="4">
        <dgm:presLayoutVars>
          <dgm:chMax val="0"/>
          <dgm:chPref val="0"/>
        </dgm:presLayoutVars>
      </dgm:prSet>
      <dgm:spPr/>
    </dgm:pt>
    <dgm:pt modelId="{38240BC7-C6C0-4174-B3D8-EBDA6CD53E17}" type="pres">
      <dgm:prSet presAssocID="{0A9B5959-9C52-40A8-B4C1-45DBE64921DB}" presName="txSpace" presStyleCnt="0"/>
      <dgm:spPr/>
    </dgm:pt>
    <dgm:pt modelId="{F1B9316D-7FEC-4DEC-BDE9-4BEEEAC7B915}" type="pres">
      <dgm:prSet presAssocID="{0A9B5959-9C52-40A8-B4C1-45DBE64921DB}" presName="desTx" presStyleLbl="revTx" presStyleIdx="1" presStyleCnt="4">
        <dgm:presLayoutVars/>
      </dgm:prSet>
      <dgm:spPr/>
    </dgm:pt>
    <dgm:pt modelId="{B3C707E1-C292-4708-AE94-3BE61C0709BB}" type="pres">
      <dgm:prSet presAssocID="{8C8F4733-E004-4EF3-8FA5-6871021B8844}" presName="sibTrans" presStyleCnt="0"/>
      <dgm:spPr/>
    </dgm:pt>
    <dgm:pt modelId="{6DE653EF-16B5-4881-A9E9-4DD39E4D629C}" type="pres">
      <dgm:prSet presAssocID="{49CF7E5E-6AFC-4E68-98CF-964F955A6E1E}" presName="compNode" presStyleCnt="0"/>
      <dgm:spPr/>
    </dgm:pt>
    <dgm:pt modelId="{7B8D8E3D-6687-440A-9838-4CF037D5CEE9}" type="pres">
      <dgm:prSet presAssocID="{49CF7E5E-6AFC-4E68-98CF-964F955A6E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ball"/>
        </a:ext>
      </dgm:extLst>
    </dgm:pt>
    <dgm:pt modelId="{BE7BD1E3-95A8-4167-888A-738733313225}" type="pres">
      <dgm:prSet presAssocID="{49CF7E5E-6AFC-4E68-98CF-964F955A6E1E}" presName="iconSpace" presStyleCnt="0"/>
      <dgm:spPr/>
    </dgm:pt>
    <dgm:pt modelId="{EA8F206E-4D1F-4D45-8C0A-31F4E29B7FAB}" type="pres">
      <dgm:prSet presAssocID="{49CF7E5E-6AFC-4E68-98CF-964F955A6E1E}" presName="parTx" presStyleLbl="revTx" presStyleIdx="2" presStyleCnt="4">
        <dgm:presLayoutVars>
          <dgm:chMax val="0"/>
          <dgm:chPref val="0"/>
        </dgm:presLayoutVars>
      </dgm:prSet>
      <dgm:spPr/>
    </dgm:pt>
    <dgm:pt modelId="{81CC8757-4689-4B91-980A-34ADC07A7517}" type="pres">
      <dgm:prSet presAssocID="{49CF7E5E-6AFC-4E68-98CF-964F955A6E1E}" presName="txSpace" presStyleCnt="0"/>
      <dgm:spPr/>
    </dgm:pt>
    <dgm:pt modelId="{1A6CAEBD-60C8-4807-B83B-8338512272EB}" type="pres">
      <dgm:prSet presAssocID="{49CF7E5E-6AFC-4E68-98CF-964F955A6E1E}" presName="desTx" presStyleLbl="revTx" presStyleIdx="3" presStyleCnt="4">
        <dgm:presLayoutVars/>
      </dgm:prSet>
      <dgm:spPr/>
    </dgm:pt>
  </dgm:ptLst>
  <dgm:cxnLst>
    <dgm:cxn modelId="{67D34E35-21D7-491D-9612-231C135C8CE0}" srcId="{49CF7E5E-6AFC-4E68-98CF-964F955A6E1E}" destId="{2DE845EE-326D-4C34-9B3B-9E0EAD341E41}" srcOrd="1" destOrd="0" parTransId="{5782B8EB-3409-4243-8BFF-D7615FEF1465}" sibTransId="{D89D5490-D634-42AB-B3F0-FC6E53630543}"/>
    <dgm:cxn modelId="{C219A345-A532-4F44-87E1-FA6EA5A5BAC7}" type="presOf" srcId="{7AD3AF87-9DE7-4D59-905E-A45BBB6B4F1A}" destId="{24F99F97-7357-4F41-8727-4B58958A48E8}" srcOrd="0" destOrd="0" presId="urn:microsoft.com/office/officeart/2018/2/layout/IconLabelDescriptionList"/>
    <dgm:cxn modelId="{FF208B62-4610-42D0-A6F4-03BB7F543222}" srcId="{7AD3AF87-9DE7-4D59-905E-A45BBB6B4F1A}" destId="{0A9B5959-9C52-40A8-B4C1-45DBE64921DB}" srcOrd="0" destOrd="0" parTransId="{3A88C3BB-FCE6-412C-A78F-9B711E6C41DF}" sibTransId="{8C8F4733-E004-4EF3-8FA5-6871021B8844}"/>
    <dgm:cxn modelId="{CF676963-419D-43D6-A47C-4D5313B2F0DC}" srcId="{49CF7E5E-6AFC-4E68-98CF-964F955A6E1E}" destId="{D9407800-7107-4151-AAC2-6E1926CC0DE1}" srcOrd="0" destOrd="0" parTransId="{469BA9F2-2230-46E1-8B99-592F2E22B9DA}" sibTransId="{E4374B0D-C694-484C-8AF2-9EC21CE4FC4E}"/>
    <dgm:cxn modelId="{39AA6979-4F78-4B21-9ABB-DB58679A0AF8}" type="presOf" srcId="{D9407800-7107-4151-AAC2-6E1926CC0DE1}" destId="{1A6CAEBD-60C8-4807-B83B-8338512272EB}" srcOrd="0" destOrd="0" presId="urn:microsoft.com/office/officeart/2018/2/layout/IconLabelDescriptionList"/>
    <dgm:cxn modelId="{EEA64F88-87F8-4D1B-A10A-3D0796BC17EC}" type="presOf" srcId="{49CF7E5E-6AFC-4E68-98CF-964F955A6E1E}" destId="{EA8F206E-4D1F-4D45-8C0A-31F4E29B7FAB}" srcOrd="0" destOrd="0" presId="urn:microsoft.com/office/officeart/2018/2/layout/IconLabelDescriptionList"/>
    <dgm:cxn modelId="{E42D86DC-CC95-476F-891C-50CE6E7E3DF0}" type="presOf" srcId="{2DE845EE-326D-4C34-9B3B-9E0EAD341E41}" destId="{1A6CAEBD-60C8-4807-B83B-8338512272EB}" srcOrd="0" destOrd="1" presId="urn:microsoft.com/office/officeart/2018/2/layout/IconLabelDescriptionList"/>
    <dgm:cxn modelId="{FCD584EA-E2D1-4C40-87DB-8623962CAB28}" srcId="{7AD3AF87-9DE7-4D59-905E-A45BBB6B4F1A}" destId="{49CF7E5E-6AFC-4E68-98CF-964F955A6E1E}" srcOrd="1" destOrd="0" parTransId="{FDB4DAB4-0758-41C7-BF37-92C6CE14E04C}" sibTransId="{FEF2B123-0C4B-4293-8AF8-4EF803A643F4}"/>
    <dgm:cxn modelId="{186EB5EC-4EAF-4846-ABBC-E86B9BC922DF}" type="presOf" srcId="{0A9B5959-9C52-40A8-B4C1-45DBE64921DB}" destId="{35251D9B-0169-4AE6-928B-7169DDF92CAE}" srcOrd="0" destOrd="0" presId="urn:microsoft.com/office/officeart/2018/2/layout/IconLabelDescriptionList"/>
    <dgm:cxn modelId="{4A9BB17C-670D-476E-8FCE-B28037F6246C}" type="presParOf" srcId="{24F99F97-7357-4F41-8727-4B58958A48E8}" destId="{82AD5D01-E08A-406A-910F-4B70505B54E4}" srcOrd="0" destOrd="0" presId="urn:microsoft.com/office/officeart/2018/2/layout/IconLabelDescriptionList"/>
    <dgm:cxn modelId="{F937048C-40B1-40F0-9D0E-0D656F625368}" type="presParOf" srcId="{82AD5D01-E08A-406A-910F-4B70505B54E4}" destId="{50DFDD46-0A79-4370-8701-68792D110A06}" srcOrd="0" destOrd="0" presId="urn:microsoft.com/office/officeart/2018/2/layout/IconLabelDescriptionList"/>
    <dgm:cxn modelId="{66DB89BE-561E-4AE7-A13A-90F9AD4FCD10}" type="presParOf" srcId="{82AD5D01-E08A-406A-910F-4B70505B54E4}" destId="{01CA381D-F36B-408E-A2A9-B660D48140A8}" srcOrd="1" destOrd="0" presId="urn:microsoft.com/office/officeart/2018/2/layout/IconLabelDescriptionList"/>
    <dgm:cxn modelId="{AAE9DBAA-43DA-49DF-A25F-92984C6F2AE6}" type="presParOf" srcId="{82AD5D01-E08A-406A-910F-4B70505B54E4}" destId="{35251D9B-0169-4AE6-928B-7169DDF92CAE}" srcOrd="2" destOrd="0" presId="urn:microsoft.com/office/officeart/2018/2/layout/IconLabelDescriptionList"/>
    <dgm:cxn modelId="{6A50BABC-88C5-4406-9242-8518630FBE00}" type="presParOf" srcId="{82AD5D01-E08A-406A-910F-4B70505B54E4}" destId="{38240BC7-C6C0-4174-B3D8-EBDA6CD53E17}" srcOrd="3" destOrd="0" presId="urn:microsoft.com/office/officeart/2018/2/layout/IconLabelDescriptionList"/>
    <dgm:cxn modelId="{874A4998-A4E4-4D9A-B8B7-0EEEBCB29086}" type="presParOf" srcId="{82AD5D01-E08A-406A-910F-4B70505B54E4}" destId="{F1B9316D-7FEC-4DEC-BDE9-4BEEEAC7B915}" srcOrd="4" destOrd="0" presId="urn:microsoft.com/office/officeart/2018/2/layout/IconLabelDescriptionList"/>
    <dgm:cxn modelId="{9AB2EA5D-90D9-42EB-9D2D-C762922DD0AB}" type="presParOf" srcId="{24F99F97-7357-4F41-8727-4B58958A48E8}" destId="{B3C707E1-C292-4708-AE94-3BE61C0709BB}" srcOrd="1" destOrd="0" presId="urn:microsoft.com/office/officeart/2018/2/layout/IconLabelDescriptionList"/>
    <dgm:cxn modelId="{8C7C3FE9-52C9-47D5-A407-45838B003260}" type="presParOf" srcId="{24F99F97-7357-4F41-8727-4B58958A48E8}" destId="{6DE653EF-16B5-4881-A9E9-4DD39E4D629C}" srcOrd="2" destOrd="0" presId="urn:microsoft.com/office/officeart/2018/2/layout/IconLabelDescriptionList"/>
    <dgm:cxn modelId="{AA827C5E-295B-4157-8930-EBDBC9DCA9F9}" type="presParOf" srcId="{6DE653EF-16B5-4881-A9E9-4DD39E4D629C}" destId="{7B8D8E3D-6687-440A-9838-4CF037D5CEE9}" srcOrd="0" destOrd="0" presId="urn:microsoft.com/office/officeart/2018/2/layout/IconLabelDescriptionList"/>
    <dgm:cxn modelId="{ED8F0829-F150-4BD1-A7EF-2FC6DD9D4DE8}" type="presParOf" srcId="{6DE653EF-16B5-4881-A9E9-4DD39E4D629C}" destId="{BE7BD1E3-95A8-4167-888A-738733313225}" srcOrd="1" destOrd="0" presId="urn:microsoft.com/office/officeart/2018/2/layout/IconLabelDescriptionList"/>
    <dgm:cxn modelId="{298F2CE0-A789-41EE-AD33-48B7E79AD55A}" type="presParOf" srcId="{6DE653EF-16B5-4881-A9E9-4DD39E4D629C}" destId="{EA8F206E-4D1F-4D45-8C0A-31F4E29B7FAB}" srcOrd="2" destOrd="0" presId="urn:microsoft.com/office/officeart/2018/2/layout/IconLabelDescriptionList"/>
    <dgm:cxn modelId="{6F1B5048-A544-40A4-87E8-B44D848A09CC}" type="presParOf" srcId="{6DE653EF-16B5-4881-A9E9-4DD39E4D629C}" destId="{81CC8757-4689-4B91-980A-34ADC07A7517}" srcOrd="3" destOrd="0" presId="urn:microsoft.com/office/officeart/2018/2/layout/IconLabelDescriptionList"/>
    <dgm:cxn modelId="{BF243683-0600-44AE-8639-C9762E2B607F}" type="presParOf" srcId="{6DE653EF-16B5-4881-A9E9-4DD39E4D629C}" destId="{1A6CAEBD-60C8-4807-B83B-8338512272E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D5822-CBB3-426A-A9DF-C46E790551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BF9562-C408-440F-8761-962D4D5A6273}">
      <dgm:prSet/>
      <dgm:spPr/>
      <dgm:t>
        <a:bodyPr/>
        <a:lstStyle/>
        <a:p>
          <a:r>
            <a:rPr lang="en-BE"/>
            <a:t>HGP Rule: limitation at level of the national association</a:t>
          </a:r>
          <a:endParaRPr lang="en-US"/>
        </a:p>
      </dgm:t>
    </dgm:pt>
    <dgm:pt modelId="{9A5CB65A-DDD7-407E-B3C3-87203FEC0108}" type="parTrans" cxnId="{31647A67-A8DF-4169-A9D0-728337D0D588}">
      <dgm:prSet/>
      <dgm:spPr/>
      <dgm:t>
        <a:bodyPr/>
        <a:lstStyle/>
        <a:p>
          <a:endParaRPr lang="en-US"/>
        </a:p>
      </dgm:t>
    </dgm:pt>
    <dgm:pt modelId="{CDEE1E0A-5A25-47C8-8746-26E04D15A3DC}" type="sibTrans" cxnId="{31647A67-A8DF-4169-A9D0-728337D0D588}">
      <dgm:prSet/>
      <dgm:spPr/>
      <dgm:t>
        <a:bodyPr/>
        <a:lstStyle/>
        <a:p>
          <a:endParaRPr lang="en-US"/>
        </a:p>
      </dgm:t>
    </dgm:pt>
    <dgm:pt modelId="{316318C9-B46D-4328-9D84-7A33B7DF572C}">
      <dgm:prSet/>
      <dgm:spPr/>
      <dgm:t>
        <a:bodyPr/>
        <a:lstStyle/>
        <a:p>
          <a:r>
            <a:rPr lang="en-BE"/>
            <a:t>HGP Rule: also limitation at club level</a:t>
          </a:r>
          <a:endParaRPr lang="en-US"/>
        </a:p>
      </dgm:t>
    </dgm:pt>
    <dgm:pt modelId="{4E16B0BF-F3BF-4DDF-BC8A-B88414901B27}" type="parTrans" cxnId="{B233BE5F-2F89-4533-99EA-F9204F48EC9E}">
      <dgm:prSet/>
      <dgm:spPr/>
      <dgm:t>
        <a:bodyPr/>
        <a:lstStyle/>
        <a:p>
          <a:endParaRPr lang="en-US"/>
        </a:p>
      </dgm:t>
    </dgm:pt>
    <dgm:pt modelId="{A3320FEC-E4DE-442C-ABCE-CD7BCC57D131}" type="sibTrans" cxnId="{B233BE5F-2F89-4533-99EA-F9204F48EC9E}">
      <dgm:prSet/>
      <dgm:spPr/>
      <dgm:t>
        <a:bodyPr/>
        <a:lstStyle/>
        <a:p>
          <a:endParaRPr lang="en-US"/>
        </a:p>
      </dgm:t>
    </dgm:pt>
    <dgm:pt modelId="{D3BF68DD-764D-4B83-814D-FF4B45913AFA}">
      <dgm:prSet/>
      <dgm:spPr/>
      <dgm:t>
        <a:bodyPr/>
        <a:lstStyle/>
        <a:p>
          <a:r>
            <a:rPr lang="en-BE"/>
            <a:t>Sports associations can legitimately regulate conditions for clubs to participate to sports competition (104)</a:t>
          </a:r>
          <a:endParaRPr lang="en-US"/>
        </a:p>
      </dgm:t>
    </dgm:pt>
    <dgm:pt modelId="{EA43AB5E-1224-42AE-9649-D08A0A62B585}" type="parTrans" cxnId="{141350A1-203A-4CEC-8E1C-9B98683B06AE}">
      <dgm:prSet/>
      <dgm:spPr/>
      <dgm:t>
        <a:bodyPr/>
        <a:lstStyle/>
        <a:p>
          <a:endParaRPr lang="en-US"/>
        </a:p>
      </dgm:t>
    </dgm:pt>
    <dgm:pt modelId="{21DED15C-DF99-40FD-9B9C-981DE5D10214}" type="sibTrans" cxnId="{141350A1-203A-4CEC-8E1C-9B98683B06AE}">
      <dgm:prSet/>
      <dgm:spPr/>
      <dgm:t>
        <a:bodyPr/>
        <a:lstStyle/>
        <a:p>
          <a:endParaRPr lang="en-US"/>
        </a:p>
      </dgm:t>
    </dgm:pt>
    <dgm:pt modelId="{C6BB957E-A653-4F4C-B546-2F73AFBB8BB8}">
      <dgm:prSet/>
      <dgm:spPr/>
      <dgm:t>
        <a:bodyPr/>
        <a:lstStyle/>
        <a:p>
          <a:r>
            <a:rPr lang="en-BE"/>
            <a:t>Sport has considerable social and sports importance but also generates great media interest</a:t>
          </a:r>
          <a:endParaRPr lang="en-US"/>
        </a:p>
      </dgm:t>
    </dgm:pt>
    <dgm:pt modelId="{CA2F9C83-BBC8-4E8E-94F5-D60530D3BE79}" type="parTrans" cxnId="{7182DE48-B837-42EA-9277-BB8D21C49DB7}">
      <dgm:prSet/>
      <dgm:spPr/>
      <dgm:t>
        <a:bodyPr/>
        <a:lstStyle/>
        <a:p>
          <a:endParaRPr lang="en-US"/>
        </a:p>
      </dgm:t>
    </dgm:pt>
    <dgm:pt modelId="{5FDCA61D-6361-461C-9167-18B78ED274DA}" type="sibTrans" cxnId="{7182DE48-B837-42EA-9277-BB8D21C49DB7}">
      <dgm:prSet/>
      <dgm:spPr/>
      <dgm:t>
        <a:bodyPr/>
        <a:lstStyle/>
        <a:p>
          <a:endParaRPr lang="en-US"/>
        </a:p>
      </dgm:t>
    </dgm:pt>
    <dgm:pt modelId="{F1D160B7-6213-45BF-9EB7-FCB9CD578447}">
      <dgm:prSet/>
      <dgm:spPr/>
      <dgm:t>
        <a:bodyPr/>
        <a:lstStyle/>
        <a:p>
          <a:r>
            <a:rPr lang="en-BE"/>
            <a:t>Participation is based on sports merits </a:t>
          </a:r>
          <a:endParaRPr lang="en-US"/>
        </a:p>
      </dgm:t>
    </dgm:pt>
    <dgm:pt modelId="{BBC472DA-3313-42A2-8E80-0707CAE500F7}" type="parTrans" cxnId="{C54EC0D3-775F-4D6A-89B2-946DAF65B03B}">
      <dgm:prSet/>
      <dgm:spPr/>
      <dgm:t>
        <a:bodyPr/>
        <a:lstStyle/>
        <a:p>
          <a:endParaRPr lang="en-US"/>
        </a:p>
      </dgm:t>
    </dgm:pt>
    <dgm:pt modelId="{8ED7040D-C40F-4D00-BD30-258342BD2B8C}" type="sibTrans" cxnId="{C54EC0D3-775F-4D6A-89B2-946DAF65B03B}">
      <dgm:prSet/>
      <dgm:spPr/>
      <dgm:t>
        <a:bodyPr/>
        <a:lstStyle/>
        <a:p>
          <a:endParaRPr lang="en-US"/>
        </a:p>
      </dgm:t>
    </dgm:pt>
    <dgm:pt modelId="{B25FED5A-CD7F-9142-913D-FC76A76BB71D}" type="pres">
      <dgm:prSet presAssocID="{129D5822-CBB3-426A-A9DF-C46E79055109}" presName="linear" presStyleCnt="0">
        <dgm:presLayoutVars>
          <dgm:animLvl val="lvl"/>
          <dgm:resizeHandles val="exact"/>
        </dgm:presLayoutVars>
      </dgm:prSet>
      <dgm:spPr/>
    </dgm:pt>
    <dgm:pt modelId="{0A272EC2-3DEC-2644-8A26-289B4DB28EA9}" type="pres">
      <dgm:prSet presAssocID="{30BF9562-C408-440F-8761-962D4D5A62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54E0D0-8B28-9D40-9AC3-4BCBF603CE22}" type="pres">
      <dgm:prSet presAssocID="{CDEE1E0A-5A25-47C8-8746-26E04D15A3DC}" presName="spacer" presStyleCnt="0"/>
      <dgm:spPr/>
    </dgm:pt>
    <dgm:pt modelId="{F86072D2-C76D-9B42-80AA-72D876D1A0B0}" type="pres">
      <dgm:prSet presAssocID="{316318C9-B46D-4328-9D84-7A33B7DF57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21038BA-87F6-DA43-8238-7CD78356514D}" type="pres">
      <dgm:prSet presAssocID="{A3320FEC-E4DE-442C-ABCE-CD7BCC57D131}" presName="spacer" presStyleCnt="0"/>
      <dgm:spPr/>
    </dgm:pt>
    <dgm:pt modelId="{D59D534E-F078-1346-87AA-CA59D043B9A5}" type="pres">
      <dgm:prSet presAssocID="{D3BF68DD-764D-4B83-814D-FF4B45913A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BD9C27-51C8-7B4E-BB2A-59A09DD164DE}" type="pres">
      <dgm:prSet presAssocID="{21DED15C-DF99-40FD-9B9C-981DE5D10214}" presName="spacer" presStyleCnt="0"/>
      <dgm:spPr/>
    </dgm:pt>
    <dgm:pt modelId="{4551C578-7011-7F43-BF70-19908E2A15F3}" type="pres">
      <dgm:prSet presAssocID="{C6BB957E-A653-4F4C-B546-2F73AFBB8B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3EF901-270A-1842-85D2-6F73AA1056C6}" type="pres">
      <dgm:prSet presAssocID="{5FDCA61D-6361-461C-9167-18B78ED274DA}" presName="spacer" presStyleCnt="0"/>
      <dgm:spPr/>
    </dgm:pt>
    <dgm:pt modelId="{A9E70D30-6281-FD4C-8249-F442762913D2}" type="pres">
      <dgm:prSet presAssocID="{F1D160B7-6213-45BF-9EB7-FCB9CD57844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974F221-F882-D948-90DF-432ACFF70D34}" type="presOf" srcId="{316318C9-B46D-4328-9D84-7A33B7DF572C}" destId="{F86072D2-C76D-9B42-80AA-72D876D1A0B0}" srcOrd="0" destOrd="0" presId="urn:microsoft.com/office/officeart/2005/8/layout/vList2"/>
    <dgm:cxn modelId="{E3578123-CD9B-A74D-B51D-7023619AE8E9}" type="presOf" srcId="{F1D160B7-6213-45BF-9EB7-FCB9CD578447}" destId="{A9E70D30-6281-FD4C-8249-F442762913D2}" srcOrd="0" destOrd="0" presId="urn:microsoft.com/office/officeart/2005/8/layout/vList2"/>
    <dgm:cxn modelId="{B5A30739-BBAE-EA45-9262-A085E8D240DC}" type="presOf" srcId="{30BF9562-C408-440F-8761-962D4D5A6273}" destId="{0A272EC2-3DEC-2644-8A26-289B4DB28EA9}" srcOrd="0" destOrd="0" presId="urn:microsoft.com/office/officeart/2005/8/layout/vList2"/>
    <dgm:cxn modelId="{7182DE48-B837-42EA-9277-BB8D21C49DB7}" srcId="{129D5822-CBB3-426A-A9DF-C46E79055109}" destId="{C6BB957E-A653-4F4C-B546-2F73AFBB8BB8}" srcOrd="3" destOrd="0" parTransId="{CA2F9C83-BBC8-4E8E-94F5-D60530D3BE79}" sibTransId="{5FDCA61D-6361-461C-9167-18B78ED274DA}"/>
    <dgm:cxn modelId="{B233BE5F-2F89-4533-99EA-F9204F48EC9E}" srcId="{129D5822-CBB3-426A-A9DF-C46E79055109}" destId="{316318C9-B46D-4328-9D84-7A33B7DF572C}" srcOrd="1" destOrd="0" parTransId="{4E16B0BF-F3BF-4DDF-BC8A-B88414901B27}" sibTransId="{A3320FEC-E4DE-442C-ABCE-CD7BCC57D131}"/>
    <dgm:cxn modelId="{31647A67-A8DF-4169-A9D0-728337D0D588}" srcId="{129D5822-CBB3-426A-A9DF-C46E79055109}" destId="{30BF9562-C408-440F-8761-962D4D5A6273}" srcOrd="0" destOrd="0" parTransId="{9A5CB65A-DDD7-407E-B3C3-87203FEC0108}" sibTransId="{CDEE1E0A-5A25-47C8-8746-26E04D15A3DC}"/>
    <dgm:cxn modelId="{060BB774-EB02-3944-AD92-9545C195C331}" type="presOf" srcId="{C6BB957E-A653-4F4C-B546-2F73AFBB8BB8}" destId="{4551C578-7011-7F43-BF70-19908E2A15F3}" srcOrd="0" destOrd="0" presId="urn:microsoft.com/office/officeart/2005/8/layout/vList2"/>
    <dgm:cxn modelId="{141350A1-203A-4CEC-8E1C-9B98683B06AE}" srcId="{129D5822-CBB3-426A-A9DF-C46E79055109}" destId="{D3BF68DD-764D-4B83-814D-FF4B45913AFA}" srcOrd="2" destOrd="0" parTransId="{EA43AB5E-1224-42AE-9649-D08A0A62B585}" sibTransId="{21DED15C-DF99-40FD-9B9C-981DE5D10214}"/>
    <dgm:cxn modelId="{C0C9DDCA-2D41-3F48-8B50-97FD4A05CAAE}" type="presOf" srcId="{D3BF68DD-764D-4B83-814D-FF4B45913AFA}" destId="{D59D534E-F078-1346-87AA-CA59D043B9A5}" srcOrd="0" destOrd="0" presId="urn:microsoft.com/office/officeart/2005/8/layout/vList2"/>
    <dgm:cxn modelId="{C54EC0D3-775F-4D6A-89B2-946DAF65B03B}" srcId="{129D5822-CBB3-426A-A9DF-C46E79055109}" destId="{F1D160B7-6213-45BF-9EB7-FCB9CD578447}" srcOrd="4" destOrd="0" parTransId="{BBC472DA-3313-42A2-8E80-0707CAE500F7}" sibTransId="{8ED7040D-C40F-4D00-BD30-258342BD2B8C}"/>
    <dgm:cxn modelId="{233D26D8-9279-F74C-90C8-9A411F5812B7}" type="presOf" srcId="{129D5822-CBB3-426A-A9DF-C46E79055109}" destId="{B25FED5A-CD7F-9142-913D-FC76A76BB71D}" srcOrd="0" destOrd="0" presId="urn:microsoft.com/office/officeart/2005/8/layout/vList2"/>
    <dgm:cxn modelId="{DC54C27D-9C0F-3343-B633-E5EDBD1051CE}" type="presParOf" srcId="{B25FED5A-CD7F-9142-913D-FC76A76BB71D}" destId="{0A272EC2-3DEC-2644-8A26-289B4DB28EA9}" srcOrd="0" destOrd="0" presId="urn:microsoft.com/office/officeart/2005/8/layout/vList2"/>
    <dgm:cxn modelId="{33B9F141-F4BB-A24B-81F4-FE5A7A1F37D0}" type="presParOf" srcId="{B25FED5A-CD7F-9142-913D-FC76A76BB71D}" destId="{A754E0D0-8B28-9D40-9AC3-4BCBF603CE22}" srcOrd="1" destOrd="0" presId="urn:microsoft.com/office/officeart/2005/8/layout/vList2"/>
    <dgm:cxn modelId="{9688411B-4B5E-DB4C-8845-1415DD1F77E3}" type="presParOf" srcId="{B25FED5A-CD7F-9142-913D-FC76A76BB71D}" destId="{F86072D2-C76D-9B42-80AA-72D876D1A0B0}" srcOrd="2" destOrd="0" presId="urn:microsoft.com/office/officeart/2005/8/layout/vList2"/>
    <dgm:cxn modelId="{EA107804-64AD-A249-9ECC-5E0E7D986EF7}" type="presParOf" srcId="{B25FED5A-CD7F-9142-913D-FC76A76BB71D}" destId="{621038BA-87F6-DA43-8238-7CD78356514D}" srcOrd="3" destOrd="0" presId="urn:microsoft.com/office/officeart/2005/8/layout/vList2"/>
    <dgm:cxn modelId="{C2E0F95F-A29D-3342-A153-E225429A0A31}" type="presParOf" srcId="{B25FED5A-CD7F-9142-913D-FC76A76BB71D}" destId="{D59D534E-F078-1346-87AA-CA59D043B9A5}" srcOrd="4" destOrd="0" presId="urn:microsoft.com/office/officeart/2005/8/layout/vList2"/>
    <dgm:cxn modelId="{B5388F22-8A78-2649-A36B-4A7946D44596}" type="presParOf" srcId="{B25FED5A-CD7F-9142-913D-FC76A76BB71D}" destId="{06BD9C27-51C8-7B4E-BB2A-59A09DD164DE}" srcOrd="5" destOrd="0" presId="urn:microsoft.com/office/officeart/2005/8/layout/vList2"/>
    <dgm:cxn modelId="{865B2236-3FE3-A741-BB4E-7925F8FCF161}" type="presParOf" srcId="{B25FED5A-CD7F-9142-913D-FC76A76BB71D}" destId="{4551C578-7011-7F43-BF70-19908E2A15F3}" srcOrd="6" destOrd="0" presId="urn:microsoft.com/office/officeart/2005/8/layout/vList2"/>
    <dgm:cxn modelId="{F0714983-DDFC-C046-9573-E9F3A10E9971}" type="presParOf" srcId="{B25FED5A-CD7F-9142-913D-FC76A76BB71D}" destId="{663EF901-270A-1842-85D2-6F73AA1056C6}" srcOrd="7" destOrd="0" presId="urn:microsoft.com/office/officeart/2005/8/layout/vList2"/>
    <dgm:cxn modelId="{348837CB-C4ED-1542-8636-31CBEC7DC5DB}" type="presParOf" srcId="{B25FED5A-CD7F-9142-913D-FC76A76BB71D}" destId="{A9E70D30-6281-FD4C-8249-F442762913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7819D0-B88E-4113-B84A-625422EC4AD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28F61F-73F5-41DD-88FA-3B7915725EC3}">
      <dgm:prSet/>
      <dgm:spPr/>
      <dgm:t>
        <a:bodyPr/>
        <a:lstStyle/>
        <a:p>
          <a:r>
            <a:rPr lang="en-BE"/>
            <a:t>Participation is based on sports merits.THUS need to have:</a:t>
          </a:r>
          <a:endParaRPr lang="en-US"/>
        </a:p>
      </dgm:t>
    </dgm:pt>
    <dgm:pt modelId="{6FB14432-D403-46A2-9C99-B6162E6393E5}" type="parTrans" cxnId="{6A5A6804-9612-4F0A-A7B2-DDFDAFD4F8D7}">
      <dgm:prSet/>
      <dgm:spPr/>
      <dgm:t>
        <a:bodyPr/>
        <a:lstStyle/>
        <a:p>
          <a:endParaRPr lang="en-US"/>
        </a:p>
      </dgm:t>
    </dgm:pt>
    <dgm:pt modelId="{10678100-BE72-470A-84B3-9A2D774B6A46}" type="sibTrans" cxnId="{6A5A6804-9612-4F0A-A7B2-DDFDAFD4F8D7}">
      <dgm:prSet/>
      <dgm:spPr/>
      <dgm:t>
        <a:bodyPr/>
        <a:lstStyle/>
        <a:p>
          <a:endParaRPr lang="en-US"/>
        </a:p>
      </dgm:t>
    </dgm:pt>
    <dgm:pt modelId="{DF75E987-626A-40E6-A8F1-3482B1DE1327}">
      <dgm:prSet/>
      <dgm:spPr/>
      <dgm:t>
        <a:bodyPr/>
        <a:lstStyle/>
        <a:p>
          <a:r>
            <a:rPr lang="en-BE"/>
            <a:t>Homogeneous regulatory and technical conditions</a:t>
          </a:r>
          <a:endParaRPr lang="en-US"/>
        </a:p>
      </dgm:t>
    </dgm:pt>
    <dgm:pt modelId="{FF184434-B872-491C-944A-EFD2B9143E32}" type="parTrans" cxnId="{D0051683-DE81-42E1-B064-E6C99BD719AE}">
      <dgm:prSet/>
      <dgm:spPr/>
      <dgm:t>
        <a:bodyPr/>
        <a:lstStyle/>
        <a:p>
          <a:endParaRPr lang="en-US"/>
        </a:p>
      </dgm:t>
    </dgm:pt>
    <dgm:pt modelId="{18E5576F-3EE4-4E2B-A0C4-CC711E7243F9}" type="sibTrans" cxnId="{D0051683-DE81-42E1-B064-E6C99BD719AE}">
      <dgm:prSet/>
      <dgm:spPr/>
      <dgm:t>
        <a:bodyPr/>
        <a:lstStyle/>
        <a:p>
          <a:endParaRPr lang="en-US"/>
        </a:p>
      </dgm:t>
    </dgm:pt>
    <dgm:pt modelId="{505199DB-1424-4CEB-83EE-C16027FFA797}">
      <dgm:prSet/>
      <dgm:spPr/>
      <dgm:t>
        <a:bodyPr/>
        <a:lstStyle/>
        <a:p>
          <a:r>
            <a:rPr lang="en-GB"/>
            <a:t>E</a:t>
          </a:r>
          <a:r>
            <a:rPr lang="en-BE"/>
            <a:t>qual opportunity</a:t>
          </a:r>
          <a:endParaRPr lang="en-US"/>
        </a:p>
      </dgm:t>
    </dgm:pt>
    <dgm:pt modelId="{5FF42C80-17CC-4A78-A6DE-17F51E7658CB}" type="parTrans" cxnId="{1606EEFF-78DE-409D-8E4E-07A6ECE828B2}">
      <dgm:prSet/>
      <dgm:spPr/>
      <dgm:t>
        <a:bodyPr/>
        <a:lstStyle/>
        <a:p>
          <a:endParaRPr lang="en-US"/>
        </a:p>
      </dgm:t>
    </dgm:pt>
    <dgm:pt modelId="{522290E2-A167-4D71-BE52-708B9E192926}" type="sibTrans" cxnId="{1606EEFF-78DE-409D-8E4E-07A6ECE828B2}">
      <dgm:prSet/>
      <dgm:spPr/>
      <dgm:t>
        <a:bodyPr/>
        <a:lstStyle/>
        <a:p>
          <a:endParaRPr lang="en-US"/>
        </a:p>
      </dgm:t>
    </dgm:pt>
    <dgm:pt modelId="{7CFDB0C6-5402-4237-B559-B84A433E57A3}" type="pres">
      <dgm:prSet presAssocID="{0E7819D0-B88E-4113-B84A-625422EC4ADF}" presName="root" presStyleCnt="0">
        <dgm:presLayoutVars>
          <dgm:dir/>
          <dgm:resizeHandles val="exact"/>
        </dgm:presLayoutVars>
      </dgm:prSet>
      <dgm:spPr/>
    </dgm:pt>
    <dgm:pt modelId="{84739A8F-C72C-485F-9A0E-95F90A2B0384}" type="pres">
      <dgm:prSet presAssocID="{D528F61F-73F5-41DD-88FA-3B7915725EC3}" presName="compNode" presStyleCnt="0"/>
      <dgm:spPr/>
    </dgm:pt>
    <dgm:pt modelId="{8247B05A-74D9-4715-9AC4-8782E903AE97}" type="pres">
      <dgm:prSet presAssocID="{D528F61F-73F5-41DD-88FA-3B7915725E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7B8D56CD-EE63-40D1-AFC7-CBCA9AC03113}" type="pres">
      <dgm:prSet presAssocID="{D528F61F-73F5-41DD-88FA-3B7915725EC3}" presName="spaceRect" presStyleCnt="0"/>
      <dgm:spPr/>
    </dgm:pt>
    <dgm:pt modelId="{FB62A145-4201-4417-9ACE-59B3C219506E}" type="pres">
      <dgm:prSet presAssocID="{D528F61F-73F5-41DD-88FA-3B7915725EC3}" presName="textRect" presStyleLbl="revTx" presStyleIdx="0" presStyleCnt="3">
        <dgm:presLayoutVars>
          <dgm:chMax val="1"/>
          <dgm:chPref val="1"/>
        </dgm:presLayoutVars>
      </dgm:prSet>
      <dgm:spPr/>
    </dgm:pt>
    <dgm:pt modelId="{4A532104-4B80-4DA5-83AB-47A5E71A2E23}" type="pres">
      <dgm:prSet presAssocID="{10678100-BE72-470A-84B3-9A2D774B6A46}" presName="sibTrans" presStyleCnt="0"/>
      <dgm:spPr/>
    </dgm:pt>
    <dgm:pt modelId="{5A2C22B5-2852-47CF-A642-2E1A97FD69A2}" type="pres">
      <dgm:prSet presAssocID="{DF75E987-626A-40E6-A8F1-3482B1DE1327}" presName="compNode" presStyleCnt="0"/>
      <dgm:spPr/>
    </dgm:pt>
    <dgm:pt modelId="{AE5902BC-59EF-4CCB-BDF9-CC02307F785F}" type="pres">
      <dgm:prSet presAssocID="{DF75E987-626A-40E6-A8F1-3482B1DE13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C7CE04ED-069A-4036-BBED-DCE8B999FCFC}" type="pres">
      <dgm:prSet presAssocID="{DF75E987-626A-40E6-A8F1-3482B1DE1327}" presName="spaceRect" presStyleCnt="0"/>
      <dgm:spPr/>
    </dgm:pt>
    <dgm:pt modelId="{7C00FABE-7FF1-4211-B022-45A281E82B8F}" type="pres">
      <dgm:prSet presAssocID="{DF75E987-626A-40E6-A8F1-3482B1DE1327}" presName="textRect" presStyleLbl="revTx" presStyleIdx="1" presStyleCnt="3">
        <dgm:presLayoutVars>
          <dgm:chMax val="1"/>
          <dgm:chPref val="1"/>
        </dgm:presLayoutVars>
      </dgm:prSet>
      <dgm:spPr/>
    </dgm:pt>
    <dgm:pt modelId="{C8E70668-333E-4141-956D-D646CFD4B164}" type="pres">
      <dgm:prSet presAssocID="{18E5576F-3EE4-4E2B-A0C4-CC711E7243F9}" presName="sibTrans" presStyleCnt="0"/>
      <dgm:spPr/>
    </dgm:pt>
    <dgm:pt modelId="{11E770AA-E24E-4D33-849D-FE43C1AFDC51}" type="pres">
      <dgm:prSet presAssocID="{505199DB-1424-4CEB-83EE-C16027FFA797}" presName="compNode" presStyleCnt="0"/>
      <dgm:spPr/>
    </dgm:pt>
    <dgm:pt modelId="{1D15D47E-599B-45BA-A62F-47FBF0594C7A}" type="pres">
      <dgm:prSet presAssocID="{505199DB-1424-4CEB-83EE-C16027FFA7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4B76B8D-166E-454B-8682-28C80FAAB590}" type="pres">
      <dgm:prSet presAssocID="{505199DB-1424-4CEB-83EE-C16027FFA797}" presName="spaceRect" presStyleCnt="0"/>
      <dgm:spPr/>
    </dgm:pt>
    <dgm:pt modelId="{5A19A673-B1CF-4156-8661-66265969F2F0}" type="pres">
      <dgm:prSet presAssocID="{505199DB-1424-4CEB-83EE-C16027FFA79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5A6804-9612-4F0A-A7B2-DDFDAFD4F8D7}" srcId="{0E7819D0-B88E-4113-B84A-625422EC4ADF}" destId="{D528F61F-73F5-41DD-88FA-3B7915725EC3}" srcOrd="0" destOrd="0" parTransId="{6FB14432-D403-46A2-9C99-B6162E6393E5}" sibTransId="{10678100-BE72-470A-84B3-9A2D774B6A46}"/>
    <dgm:cxn modelId="{6A9CEC54-8603-43D8-AD84-056F5780374B}" type="presOf" srcId="{D528F61F-73F5-41DD-88FA-3B7915725EC3}" destId="{FB62A145-4201-4417-9ACE-59B3C219506E}" srcOrd="0" destOrd="0" presId="urn:microsoft.com/office/officeart/2018/2/layout/IconLabelList"/>
    <dgm:cxn modelId="{55B10280-8717-41AF-96CD-77DAE900A565}" type="presOf" srcId="{505199DB-1424-4CEB-83EE-C16027FFA797}" destId="{5A19A673-B1CF-4156-8661-66265969F2F0}" srcOrd="0" destOrd="0" presId="urn:microsoft.com/office/officeart/2018/2/layout/IconLabelList"/>
    <dgm:cxn modelId="{D0051683-DE81-42E1-B064-E6C99BD719AE}" srcId="{0E7819D0-B88E-4113-B84A-625422EC4ADF}" destId="{DF75E987-626A-40E6-A8F1-3482B1DE1327}" srcOrd="1" destOrd="0" parTransId="{FF184434-B872-491C-944A-EFD2B9143E32}" sibTransId="{18E5576F-3EE4-4E2B-A0C4-CC711E7243F9}"/>
    <dgm:cxn modelId="{7F97C2CD-470B-4621-8A36-14E8511A1009}" type="presOf" srcId="{0E7819D0-B88E-4113-B84A-625422EC4ADF}" destId="{7CFDB0C6-5402-4237-B559-B84A433E57A3}" srcOrd="0" destOrd="0" presId="urn:microsoft.com/office/officeart/2018/2/layout/IconLabelList"/>
    <dgm:cxn modelId="{650C62E2-7A06-405A-986C-DD94D168BAC1}" type="presOf" srcId="{DF75E987-626A-40E6-A8F1-3482B1DE1327}" destId="{7C00FABE-7FF1-4211-B022-45A281E82B8F}" srcOrd="0" destOrd="0" presId="urn:microsoft.com/office/officeart/2018/2/layout/IconLabelList"/>
    <dgm:cxn modelId="{1606EEFF-78DE-409D-8E4E-07A6ECE828B2}" srcId="{0E7819D0-B88E-4113-B84A-625422EC4ADF}" destId="{505199DB-1424-4CEB-83EE-C16027FFA797}" srcOrd="2" destOrd="0" parTransId="{5FF42C80-17CC-4A78-A6DE-17F51E7658CB}" sibTransId="{522290E2-A167-4D71-BE52-708B9E192926}"/>
    <dgm:cxn modelId="{C6441ABE-9476-44E4-8F49-368A2700CF39}" type="presParOf" srcId="{7CFDB0C6-5402-4237-B559-B84A433E57A3}" destId="{84739A8F-C72C-485F-9A0E-95F90A2B0384}" srcOrd="0" destOrd="0" presId="urn:microsoft.com/office/officeart/2018/2/layout/IconLabelList"/>
    <dgm:cxn modelId="{56FBC1D4-BC1E-41E6-A2C0-81B9AB46BDA5}" type="presParOf" srcId="{84739A8F-C72C-485F-9A0E-95F90A2B0384}" destId="{8247B05A-74D9-4715-9AC4-8782E903AE97}" srcOrd="0" destOrd="0" presId="urn:microsoft.com/office/officeart/2018/2/layout/IconLabelList"/>
    <dgm:cxn modelId="{1070925C-98BC-4A81-889E-AAE6CD9A9E93}" type="presParOf" srcId="{84739A8F-C72C-485F-9A0E-95F90A2B0384}" destId="{7B8D56CD-EE63-40D1-AFC7-CBCA9AC03113}" srcOrd="1" destOrd="0" presId="urn:microsoft.com/office/officeart/2018/2/layout/IconLabelList"/>
    <dgm:cxn modelId="{2D797182-0FF4-4102-BE56-3465FC70AF75}" type="presParOf" srcId="{84739A8F-C72C-485F-9A0E-95F90A2B0384}" destId="{FB62A145-4201-4417-9ACE-59B3C219506E}" srcOrd="2" destOrd="0" presId="urn:microsoft.com/office/officeart/2018/2/layout/IconLabelList"/>
    <dgm:cxn modelId="{4A53D391-1AA7-4321-9A93-E1F213AE2C32}" type="presParOf" srcId="{7CFDB0C6-5402-4237-B559-B84A433E57A3}" destId="{4A532104-4B80-4DA5-83AB-47A5E71A2E23}" srcOrd="1" destOrd="0" presId="urn:microsoft.com/office/officeart/2018/2/layout/IconLabelList"/>
    <dgm:cxn modelId="{56B932D9-F439-42FD-8F82-7CC7ACD163D5}" type="presParOf" srcId="{7CFDB0C6-5402-4237-B559-B84A433E57A3}" destId="{5A2C22B5-2852-47CF-A642-2E1A97FD69A2}" srcOrd="2" destOrd="0" presId="urn:microsoft.com/office/officeart/2018/2/layout/IconLabelList"/>
    <dgm:cxn modelId="{E8663EFF-D859-4194-9D10-1CACB31199CB}" type="presParOf" srcId="{5A2C22B5-2852-47CF-A642-2E1A97FD69A2}" destId="{AE5902BC-59EF-4CCB-BDF9-CC02307F785F}" srcOrd="0" destOrd="0" presId="urn:microsoft.com/office/officeart/2018/2/layout/IconLabelList"/>
    <dgm:cxn modelId="{6306B85B-C9BE-43B6-B60E-F7BDA16E7AC4}" type="presParOf" srcId="{5A2C22B5-2852-47CF-A642-2E1A97FD69A2}" destId="{C7CE04ED-069A-4036-BBED-DCE8B999FCFC}" srcOrd="1" destOrd="0" presId="urn:microsoft.com/office/officeart/2018/2/layout/IconLabelList"/>
    <dgm:cxn modelId="{2137D879-19D5-4328-BB7E-B10921D6BA1C}" type="presParOf" srcId="{5A2C22B5-2852-47CF-A642-2E1A97FD69A2}" destId="{7C00FABE-7FF1-4211-B022-45A281E82B8F}" srcOrd="2" destOrd="0" presId="urn:microsoft.com/office/officeart/2018/2/layout/IconLabelList"/>
    <dgm:cxn modelId="{2FCFF2B1-5DE7-4395-898A-35A2BF01D064}" type="presParOf" srcId="{7CFDB0C6-5402-4237-B559-B84A433E57A3}" destId="{C8E70668-333E-4141-956D-D646CFD4B164}" srcOrd="3" destOrd="0" presId="urn:microsoft.com/office/officeart/2018/2/layout/IconLabelList"/>
    <dgm:cxn modelId="{37A59132-2A3A-4CB9-9EDE-331F2DD5E236}" type="presParOf" srcId="{7CFDB0C6-5402-4237-B559-B84A433E57A3}" destId="{11E770AA-E24E-4D33-849D-FE43C1AFDC51}" srcOrd="4" destOrd="0" presId="urn:microsoft.com/office/officeart/2018/2/layout/IconLabelList"/>
    <dgm:cxn modelId="{C1EEBE04-503C-4B28-A378-4BC2036640B9}" type="presParOf" srcId="{11E770AA-E24E-4D33-849D-FE43C1AFDC51}" destId="{1D15D47E-599B-45BA-A62F-47FBF0594C7A}" srcOrd="0" destOrd="0" presId="urn:microsoft.com/office/officeart/2018/2/layout/IconLabelList"/>
    <dgm:cxn modelId="{43F8F792-199E-465D-B337-FAB2C32C6373}" type="presParOf" srcId="{11E770AA-E24E-4D33-849D-FE43C1AFDC51}" destId="{44B76B8D-166E-454B-8682-28C80FAAB590}" srcOrd="1" destOrd="0" presId="urn:microsoft.com/office/officeart/2018/2/layout/IconLabelList"/>
    <dgm:cxn modelId="{46C22E47-C8DF-4E5D-9D29-16E4E12E486D}" type="presParOf" srcId="{11E770AA-E24E-4D33-849D-FE43C1AFDC51}" destId="{5A19A673-B1CF-4156-8661-66265969F2F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4DE173-1F3F-46B5-9FA9-0B53002E57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3A7796-CA2B-437C-B321-23FBE1B6BCB1}">
      <dgm:prSet/>
      <dgm:spPr/>
      <dgm:t>
        <a:bodyPr/>
        <a:lstStyle/>
        <a:p>
          <a:pPr>
            <a:lnSpc>
              <a:spcPct val="100000"/>
            </a:lnSpc>
          </a:pPr>
          <a:r>
            <a:rPr lang="en-BE"/>
            <a:t>HGP Rules limit or control an </a:t>
          </a:r>
          <a:r>
            <a:rPr lang="en-BE" b="1" u="sng"/>
            <a:t>essential parameter </a:t>
          </a:r>
          <a:r>
            <a:rPr lang="en-BE"/>
            <a:t>of the competition:</a:t>
          </a:r>
          <a:endParaRPr lang="en-US"/>
        </a:p>
      </dgm:t>
    </dgm:pt>
    <dgm:pt modelId="{D016F3BD-1E31-4710-BA19-7E3C7CCC26AE}" type="parTrans" cxnId="{77910B91-E71D-44D4-8220-1AD890C3A1B2}">
      <dgm:prSet/>
      <dgm:spPr/>
      <dgm:t>
        <a:bodyPr/>
        <a:lstStyle/>
        <a:p>
          <a:endParaRPr lang="en-US"/>
        </a:p>
      </dgm:t>
    </dgm:pt>
    <dgm:pt modelId="{301C0AF1-9949-4D27-AFD4-B08D4334824C}" type="sibTrans" cxnId="{77910B91-E71D-44D4-8220-1AD890C3A1B2}">
      <dgm:prSet/>
      <dgm:spPr/>
      <dgm:t>
        <a:bodyPr/>
        <a:lstStyle/>
        <a:p>
          <a:endParaRPr lang="en-US"/>
        </a:p>
      </dgm:t>
    </dgm:pt>
    <dgm:pt modelId="{B5DC2428-04CF-4A1B-AC92-BC4A82A137D3}">
      <dgm:prSet/>
      <dgm:spPr/>
      <dgm:t>
        <a:bodyPr/>
        <a:lstStyle/>
        <a:p>
          <a:pPr>
            <a:lnSpc>
              <a:spcPct val="100000"/>
            </a:lnSpc>
          </a:pPr>
          <a:r>
            <a:rPr lang="en-BE"/>
            <a:t>“The recruitment of talented players, whatever the club or place where they were trained,which could enable their team to win in the encoutner with the opposing team” (para 107)</a:t>
          </a:r>
          <a:endParaRPr lang="en-US"/>
        </a:p>
      </dgm:t>
    </dgm:pt>
    <dgm:pt modelId="{CA24E7B2-08A2-4503-AAC6-8D2E5B1071C4}" type="parTrans" cxnId="{B614B6E2-5073-4A08-957D-09BACE13F8DD}">
      <dgm:prSet/>
      <dgm:spPr/>
      <dgm:t>
        <a:bodyPr/>
        <a:lstStyle/>
        <a:p>
          <a:endParaRPr lang="en-US"/>
        </a:p>
      </dgm:t>
    </dgm:pt>
    <dgm:pt modelId="{6084AE5A-AD48-4853-9447-9B7AA2789C5E}" type="sibTrans" cxnId="{B614B6E2-5073-4A08-957D-09BACE13F8DD}">
      <dgm:prSet/>
      <dgm:spPr/>
      <dgm:t>
        <a:bodyPr/>
        <a:lstStyle/>
        <a:p>
          <a:endParaRPr lang="en-US"/>
        </a:p>
      </dgm:t>
    </dgm:pt>
    <dgm:pt modelId="{4CBB405A-70C4-4B66-90FD-4584E745993B}" type="pres">
      <dgm:prSet presAssocID="{1C4DE173-1F3F-46B5-9FA9-0B53002E5776}" presName="root" presStyleCnt="0">
        <dgm:presLayoutVars>
          <dgm:dir/>
          <dgm:resizeHandles val="exact"/>
        </dgm:presLayoutVars>
      </dgm:prSet>
      <dgm:spPr/>
    </dgm:pt>
    <dgm:pt modelId="{9E9CBCA7-C04D-4902-A16C-1908BE0F204B}" type="pres">
      <dgm:prSet presAssocID="{853A7796-CA2B-437C-B321-23FBE1B6BCB1}" presName="compNode" presStyleCnt="0"/>
      <dgm:spPr/>
    </dgm:pt>
    <dgm:pt modelId="{BAE34309-2EA6-4200-AC27-C0E121DBD260}" type="pres">
      <dgm:prSet presAssocID="{853A7796-CA2B-437C-B321-23FBE1B6BCB1}" presName="bgRect" presStyleLbl="bgShp" presStyleIdx="0" presStyleCnt="2"/>
      <dgm:spPr/>
    </dgm:pt>
    <dgm:pt modelId="{74CB0E56-C2B4-4D84-B553-E9048C5A6B11}" type="pres">
      <dgm:prSet presAssocID="{853A7796-CA2B-437C-B321-23FBE1B6BCB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6CA7882-1E78-46A7-B1A3-1D170A6F0BD9}" type="pres">
      <dgm:prSet presAssocID="{853A7796-CA2B-437C-B321-23FBE1B6BCB1}" presName="spaceRect" presStyleCnt="0"/>
      <dgm:spPr/>
    </dgm:pt>
    <dgm:pt modelId="{B987DF79-594C-49DA-A80C-15439EF660CA}" type="pres">
      <dgm:prSet presAssocID="{853A7796-CA2B-437C-B321-23FBE1B6BCB1}" presName="parTx" presStyleLbl="revTx" presStyleIdx="0" presStyleCnt="2">
        <dgm:presLayoutVars>
          <dgm:chMax val="0"/>
          <dgm:chPref val="0"/>
        </dgm:presLayoutVars>
      </dgm:prSet>
      <dgm:spPr/>
    </dgm:pt>
    <dgm:pt modelId="{11650C68-60C5-48E1-98B2-AB989570BC3D}" type="pres">
      <dgm:prSet presAssocID="{301C0AF1-9949-4D27-AFD4-B08D4334824C}" presName="sibTrans" presStyleCnt="0"/>
      <dgm:spPr/>
    </dgm:pt>
    <dgm:pt modelId="{AE375BE9-B823-4C59-A9DA-C12E749596FB}" type="pres">
      <dgm:prSet presAssocID="{B5DC2428-04CF-4A1B-AC92-BC4A82A137D3}" presName="compNode" presStyleCnt="0"/>
      <dgm:spPr/>
    </dgm:pt>
    <dgm:pt modelId="{C31E0F0F-4C7F-4028-AF96-A19F6262E71D}" type="pres">
      <dgm:prSet presAssocID="{B5DC2428-04CF-4A1B-AC92-BC4A82A137D3}" presName="bgRect" presStyleLbl="bgShp" presStyleIdx="1" presStyleCnt="2"/>
      <dgm:spPr/>
    </dgm:pt>
    <dgm:pt modelId="{6FE29E07-96FE-4BA1-A561-4A81126B972C}" type="pres">
      <dgm:prSet presAssocID="{B5DC2428-04CF-4A1B-AC92-BC4A82A137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ED3E90D7-958B-43C2-AAE6-10C480B9B4CA}" type="pres">
      <dgm:prSet presAssocID="{B5DC2428-04CF-4A1B-AC92-BC4A82A137D3}" presName="spaceRect" presStyleCnt="0"/>
      <dgm:spPr/>
    </dgm:pt>
    <dgm:pt modelId="{E3A8D7F1-C840-47BE-851F-707BC6AAFC8A}" type="pres">
      <dgm:prSet presAssocID="{B5DC2428-04CF-4A1B-AC92-BC4A82A137D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652ED0F-1B2E-4B78-8028-B5F23207F303}" type="presOf" srcId="{1C4DE173-1F3F-46B5-9FA9-0B53002E5776}" destId="{4CBB405A-70C4-4B66-90FD-4584E745993B}" srcOrd="0" destOrd="0" presId="urn:microsoft.com/office/officeart/2018/2/layout/IconVerticalSolidList"/>
    <dgm:cxn modelId="{14B3783A-E55C-4F27-86C2-44361F38AF18}" type="presOf" srcId="{B5DC2428-04CF-4A1B-AC92-BC4A82A137D3}" destId="{E3A8D7F1-C840-47BE-851F-707BC6AAFC8A}" srcOrd="0" destOrd="0" presId="urn:microsoft.com/office/officeart/2018/2/layout/IconVerticalSolidList"/>
    <dgm:cxn modelId="{77910B91-E71D-44D4-8220-1AD890C3A1B2}" srcId="{1C4DE173-1F3F-46B5-9FA9-0B53002E5776}" destId="{853A7796-CA2B-437C-B321-23FBE1B6BCB1}" srcOrd="0" destOrd="0" parTransId="{D016F3BD-1E31-4710-BA19-7E3C7CCC26AE}" sibTransId="{301C0AF1-9949-4D27-AFD4-B08D4334824C}"/>
    <dgm:cxn modelId="{5C5695CF-BF56-47AA-8A7D-49442677929D}" type="presOf" srcId="{853A7796-CA2B-437C-B321-23FBE1B6BCB1}" destId="{B987DF79-594C-49DA-A80C-15439EF660CA}" srcOrd="0" destOrd="0" presId="urn:microsoft.com/office/officeart/2018/2/layout/IconVerticalSolidList"/>
    <dgm:cxn modelId="{B614B6E2-5073-4A08-957D-09BACE13F8DD}" srcId="{1C4DE173-1F3F-46B5-9FA9-0B53002E5776}" destId="{B5DC2428-04CF-4A1B-AC92-BC4A82A137D3}" srcOrd="1" destOrd="0" parTransId="{CA24E7B2-08A2-4503-AAC6-8D2E5B1071C4}" sibTransId="{6084AE5A-AD48-4853-9447-9B7AA2789C5E}"/>
    <dgm:cxn modelId="{25708BF3-C4AF-47B7-9726-C67BED6109D7}" type="presParOf" srcId="{4CBB405A-70C4-4B66-90FD-4584E745993B}" destId="{9E9CBCA7-C04D-4902-A16C-1908BE0F204B}" srcOrd="0" destOrd="0" presId="urn:microsoft.com/office/officeart/2018/2/layout/IconVerticalSolidList"/>
    <dgm:cxn modelId="{5695FA8B-714C-4074-858B-5CE2989F4EAD}" type="presParOf" srcId="{9E9CBCA7-C04D-4902-A16C-1908BE0F204B}" destId="{BAE34309-2EA6-4200-AC27-C0E121DBD260}" srcOrd="0" destOrd="0" presId="urn:microsoft.com/office/officeart/2018/2/layout/IconVerticalSolidList"/>
    <dgm:cxn modelId="{B6C49689-F77D-4B86-9B48-365BA270BDBE}" type="presParOf" srcId="{9E9CBCA7-C04D-4902-A16C-1908BE0F204B}" destId="{74CB0E56-C2B4-4D84-B553-E9048C5A6B11}" srcOrd="1" destOrd="0" presId="urn:microsoft.com/office/officeart/2018/2/layout/IconVerticalSolidList"/>
    <dgm:cxn modelId="{78723CC7-3B6F-419C-91F2-D5D86E502A8D}" type="presParOf" srcId="{9E9CBCA7-C04D-4902-A16C-1908BE0F204B}" destId="{A6CA7882-1E78-46A7-B1A3-1D170A6F0BD9}" srcOrd="2" destOrd="0" presId="urn:microsoft.com/office/officeart/2018/2/layout/IconVerticalSolidList"/>
    <dgm:cxn modelId="{6071D2F1-E70E-4836-9DED-34FA3D1F2618}" type="presParOf" srcId="{9E9CBCA7-C04D-4902-A16C-1908BE0F204B}" destId="{B987DF79-594C-49DA-A80C-15439EF660CA}" srcOrd="3" destOrd="0" presId="urn:microsoft.com/office/officeart/2018/2/layout/IconVerticalSolidList"/>
    <dgm:cxn modelId="{3B791233-CEA2-4B7F-9AD3-4FC77618BDAE}" type="presParOf" srcId="{4CBB405A-70C4-4B66-90FD-4584E745993B}" destId="{11650C68-60C5-48E1-98B2-AB989570BC3D}" srcOrd="1" destOrd="0" presId="urn:microsoft.com/office/officeart/2018/2/layout/IconVerticalSolidList"/>
    <dgm:cxn modelId="{1BB21460-A11F-490A-B37E-78E9A8B7C390}" type="presParOf" srcId="{4CBB405A-70C4-4B66-90FD-4584E745993B}" destId="{AE375BE9-B823-4C59-A9DA-C12E749596FB}" srcOrd="2" destOrd="0" presId="urn:microsoft.com/office/officeart/2018/2/layout/IconVerticalSolidList"/>
    <dgm:cxn modelId="{28DAA292-09FB-4044-A242-CCE1AC3A7447}" type="presParOf" srcId="{AE375BE9-B823-4C59-A9DA-C12E749596FB}" destId="{C31E0F0F-4C7F-4028-AF96-A19F6262E71D}" srcOrd="0" destOrd="0" presId="urn:microsoft.com/office/officeart/2018/2/layout/IconVerticalSolidList"/>
    <dgm:cxn modelId="{401EC1CE-9E10-4767-9298-78B891BFDB88}" type="presParOf" srcId="{AE375BE9-B823-4C59-A9DA-C12E749596FB}" destId="{6FE29E07-96FE-4BA1-A561-4A81126B972C}" srcOrd="1" destOrd="0" presId="urn:microsoft.com/office/officeart/2018/2/layout/IconVerticalSolidList"/>
    <dgm:cxn modelId="{24610928-8EEB-47A7-91FE-4958A140A90F}" type="presParOf" srcId="{AE375BE9-B823-4C59-A9DA-C12E749596FB}" destId="{ED3E90D7-958B-43C2-AAE6-10C480B9B4CA}" srcOrd="2" destOrd="0" presId="urn:microsoft.com/office/officeart/2018/2/layout/IconVerticalSolidList"/>
    <dgm:cxn modelId="{29FF13C4-5589-4DF8-A4FE-DE64DA92CC03}" type="presParOf" srcId="{AE375BE9-B823-4C59-A9DA-C12E749596FB}" destId="{E3A8D7F1-C840-47BE-851F-707BC6AAFC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B62278-6899-420A-BC86-C0113489580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2C1D36-3326-4659-957F-0C366AC608FD}">
      <dgm:prSet/>
      <dgm:spPr/>
      <dgm:t>
        <a:bodyPr/>
        <a:lstStyle/>
        <a:p>
          <a:r>
            <a:rPr lang="en-GB"/>
            <a:t>F</a:t>
          </a:r>
          <a:r>
            <a:rPr lang="en-BE"/>
            <a:t>avourable benefits for users</a:t>
          </a:r>
          <a:endParaRPr lang="en-US"/>
        </a:p>
      </dgm:t>
    </dgm:pt>
    <dgm:pt modelId="{002E11A7-AD34-42FD-A9C7-6CFE1167FD47}" type="parTrans" cxnId="{9D201BC5-BF01-409C-A3BE-0A69A1A90239}">
      <dgm:prSet/>
      <dgm:spPr/>
      <dgm:t>
        <a:bodyPr/>
        <a:lstStyle/>
        <a:p>
          <a:endParaRPr lang="en-US"/>
        </a:p>
      </dgm:t>
    </dgm:pt>
    <dgm:pt modelId="{936A9F66-2F0E-4674-A300-8C407818774E}" type="sibTrans" cxnId="{9D201BC5-BF01-409C-A3BE-0A69A1A90239}">
      <dgm:prSet/>
      <dgm:spPr/>
      <dgm:t>
        <a:bodyPr/>
        <a:lstStyle/>
        <a:p>
          <a:endParaRPr lang="en-US"/>
        </a:p>
      </dgm:t>
    </dgm:pt>
    <dgm:pt modelId="{9C936B28-E63E-43A2-8A5F-0F1C32CB450F}">
      <dgm:prSet/>
      <dgm:spPr/>
      <dgm:t>
        <a:bodyPr/>
        <a:lstStyle/>
        <a:p>
          <a:r>
            <a:rPr lang="en-BE"/>
            <a:t>Football Clubs</a:t>
          </a:r>
          <a:endParaRPr lang="en-US"/>
        </a:p>
      </dgm:t>
    </dgm:pt>
    <dgm:pt modelId="{F46E49DB-B049-47D2-BEC0-7B7D9142D10D}" type="parTrans" cxnId="{A2DC0D5B-BB5E-4FEB-8A69-DD87AE145806}">
      <dgm:prSet/>
      <dgm:spPr/>
      <dgm:t>
        <a:bodyPr/>
        <a:lstStyle/>
        <a:p>
          <a:endParaRPr lang="en-US"/>
        </a:p>
      </dgm:t>
    </dgm:pt>
    <dgm:pt modelId="{3C3F55D4-E988-405D-B5EE-29949A7B779C}" type="sibTrans" cxnId="{A2DC0D5B-BB5E-4FEB-8A69-DD87AE145806}">
      <dgm:prSet/>
      <dgm:spPr/>
      <dgm:t>
        <a:bodyPr/>
        <a:lstStyle/>
        <a:p>
          <a:endParaRPr lang="en-US"/>
        </a:p>
      </dgm:t>
    </dgm:pt>
    <dgm:pt modelId="{1A402DA0-D583-421A-A734-6A85A0DF2804}">
      <dgm:prSet/>
      <dgm:spPr/>
      <dgm:t>
        <a:bodyPr/>
        <a:lstStyle/>
        <a:p>
          <a:r>
            <a:rPr lang="en-BE"/>
            <a:t>P</a:t>
          </a:r>
          <a:r>
            <a:rPr lang="en-GB"/>
            <a:t>l</a:t>
          </a:r>
          <a:r>
            <a:rPr lang="en-BE"/>
            <a:t>ayers </a:t>
          </a:r>
          <a:endParaRPr lang="en-US"/>
        </a:p>
      </dgm:t>
    </dgm:pt>
    <dgm:pt modelId="{818D5B7F-92B3-4CC3-B9D7-B5210A4156C6}" type="parTrans" cxnId="{10A5A792-68A1-493A-9F46-56CB5A939C57}">
      <dgm:prSet/>
      <dgm:spPr/>
      <dgm:t>
        <a:bodyPr/>
        <a:lstStyle/>
        <a:p>
          <a:endParaRPr lang="en-US"/>
        </a:p>
      </dgm:t>
    </dgm:pt>
    <dgm:pt modelId="{D4C00CD2-AAEE-46A3-B07C-7462E677C78A}" type="sibTrans" cxnId="{10A5A792-68A1-493A-9F46-56CB5A939C57}">
      <dgm:prSet/>
      <dgm:spPr/>
      <dgm:t>
        <a:bodyPr/>
        <a:lstStyle/>
        <a:p>
          <a:endParaRPr lang="en-US"/>
        </a:p>
      </dgm:t>
    </dgm:pt>
    <dgm:pt modelId="{2FFC048C-6887-4558-8BC3-AB7D67F5E73C}">
      <dgm:prSet/>
      <dgm:spPr/>
      <dgm:t>
        <a:bodyPr/>
        <a:lstStyle/>
        <a:p>
          <a:r>
            <a:rPr lang="en-BE"/>
            <a:t>Spectators</a:t>
          </a:r>
          <a:endParaRPr lang="en-US"/>
        </a:p>
      </dgm:t>
    </dgm:pt>
    <dgm:pt modelId="{D73FF007-B53D-4DAC-AB4C-2B42EBF7E903}" type="parTrans" cxnId="{0DCF1603-D795-40C9-8D2C-F8426DCA3367}">
      <dgm:prSet/>
      <dgm:spPr/>
      <dgm:t>
        <a:bodyPr/>
        <a:lstStyle/>
        <a:p>
          <a:endParaRPr lang="en-US"/>
        </a:p>
      </dgm:t>
    </dgm:pt>
    <dgm:pt modelId="{2D7CAEE3-A577-421A-9CCC-CF2C4798A4D7}" type="sibTrans" cxnId="{0DCF1603-D795-40C9-8D2C-F8426DCA3367}">
      <dgm:prSet/>
      <dgm:spPr/>
      <dgm:t>
        <a:bodyPr/>
        <a:lstStyle/>
        <a:p>
          <a:endParaRPr lang="en-US"/>
        </a:p>
      </dgm:t>
    </dgm:pt>
    <dgm:pt modelId="{476349E0-05A5-4805-81B4-C906E287B95B}">
      <dgm:prSet/>
      <dgm:spPr/>
      <dgm:t>
        <a:bodyPr/>
        <a:lstStyle/>
        <a:p>
          <a:r>
            <a:rPr lang="en-BE"/>
            <a:t>Good maybe for some clubs but detrimental for others</a:t>
          </a:r>
          <a:endParaRPr lang="en-US"/>
        </a:p>
      </dgm:t>
    </dgm:pt>
    <dgm:pt modelId="{AC930757-215D-4682-B5C4-CCFA52C7E464}" type="parTrans" cxnId="{40D55FBF-FD28-47AE-8F4C-E6CBDAEB019A}">
      <dgm:prSet/>
      <dgm:spPr/>
      <dgm:t>
        <a:bodyPr/>
        <a:lstStyle/>
        <a:p>
          <a:endParaRPr lang="en-US"/>
        </a:p>
      </dgm:t>
    </dgm:pt>
    <dgm:pt modelId="{9BC3695A-81EA-4448-A643-045759E0CF47}" type="sibTrans" cxnId="{40D55FBF-FD28-47AE-8F4C-E6CBDAEB019A}">
      <dgm:prSet/>
      <dgm:spPr/>
      <dgm:t>
        <a:bodyPr/>
        <a:lstStyle/>
        <a:p>
          <a:endParaRPr lang="en-US"/>
        </a:p>
      </dgm:t>
    </dgm:pt>
    <dgm:pt modelId="{6537DF66-EBC6-C145-9D50-4A032C447E3F}" type="pres">
      <dgm:prSet presAssocID="{72B62278-6899-420A-BC86-C0113489580B}" presName="linear" presStyleCnt="0">
        <dgm:presLayoutVars>
          <dgm:animLvl val="lvl"/>
          <dgm:resizeHandles val="exact"/>
        </dgm:presLayoutVars>
      </dgm:prSet>
      <dgm:spPr/>
    </dgm:pt>
    <dgm:pt modelId="{07BDE445-05B8-764B-B753-F8FA31C72A1A}" type="pres">
      <dgm:prSet presAssocID="{8D2C1D36-3326-4659-957F-0C366AC608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809B87-1333-2E40-8CDD-A6B1C4B5C356}" type="pres">
      <dgm:prSet presAssocID="{8D2C1D36-3326-4659-957F-0C366AC608FD}" presName="childText" presStyleLbl="revTx" presStyleIdx="0" presStyleCnt="1">
        <dgm:presLayoutVars>
          <dgm:bulletEnabled val="1"/>
        </dgm:presLayoutVars>
      </dgm:prSet>
      <dgm:spPr/>
    </dgm:pt>
    <dgm:pt modelId="{14228753-ED66-6A45-BD9A-99EF0FAEBE5D}" type="pres">
      <dgm:prSet presAssocID="{476349E0-05A5-4805-81B4-C906E287B95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DCF1603-D795-40C9-8D2C-F8426DCA3367}" srcId="{8D2C1D36-3326-4659-957F-0C366AC608FD}" destId="{2FFC048C-6887-4558-8BC3-AB7D67F5E73C}" srcOrd="2" destOrd="0" parTransId="{D73FF007-B53D-4DAC-AB4C-2B42EBF7E903}" sibTransId="{2D7CAEE3-A577-421A-9CCC-CF2C4798A4D7}"/>
    <dgm:cxn modelId="{5C7AA014-D3AE-104E-8900-A33DEFFA83DD}" type="presOf" srcId="{476349E0-05A5-4805-81B4-C906E287B95B}" destId="{14228753-ED66-6A45-BD9A-99EF0FAEBE5D}" srcOrd="0" destOrd="0" presId="urn:microsoft.com/office/officeart/2005/8/layout/vList2"/>
    <dgm:cxn modelId="{C7563F5A-044F-1145-8357-3F56F770DBA7}" type="presOf" srcId="{1A402DA0-D583-421A-A734-6A85A0DF2804}" destId="{EA809B87-1333-2E40-8CDD-A6B1C4B5C356}" srcOrd="0" destOrd="1" presId="urn:microsoft.com/office/officeart/2005/8/layout/vList2"/>
    <dgm:cxn modelId="{A2DC0D5B-BB5E-4FEB-8A69-DD87AE145806}" srcId="{8D2C1D36-3326-4659-957F-0C366AC608FD}" destId="{9C936B28-E63E-43A2-8A5F-0F1C32CB450F}" srcOrd="0" destOrd="0" parTransId="{F46E49DB-B049-47D2-BEC0-7B7D9142D10D}" sibTransId="{3C3F55D4-E988-405D-B5EE-29949A7B779C}"/>
    <dgm:cxn modelId="{FE992474-184F-664D-8112-6B3D4CF7827D}" type="presOf" srcId="{9C936B28-E63E-43A2-8A5F-0F1C32CB450F}" destId="{EA809B87-1333-2E40-8CDD-A6B1C4B5C356}" srcOrd="0" destOrd="0" presId="urn:microsoft.com/office/officeart/2005/8/layout/vList2"/>
    <dgm:cxn modelId="{10A5A792-68A1-493A-9F46-56CB5A939C57}" srcId="{8D2C1D36-3326-4659-957F-0C366AC608FD}" destId="{1A402DA0-D583-421A-A734-6A85A0DF2804}" srcOrd="1" destOrd="0" parTransId="{818D5B7F-92B3-4CC3-B9D7-B5210A4156C6}" sibTransId="{D4C00CD2-AAEE-46A3-B07C-7462E677C78A}"/>
    <dgm:cxn modelId="{9CCF01B4-8417-4B43-BF20-6E63AE7E6427}" type="presOf" srcId="{72B62278-6899-420A-BC86-C0113489580B}" destId="{6537DF66-EBC6-C145-9D50-4A032C447E3F}" srcOrd="0" destOrd="0" presId="urn:microsoft.com/office/officeart/2005/8/layout/vList2"/>
    <dgm:cxn modelId="{EA8B21B7-196C-DE4A-8DFE-CF3E185A9B38}" type="presOf" srcId="{8D2C1D36-3326-4659-957F-0C366AC608FD}" destId="{07BDE445-05B8-764B-B753-F8FA31C72A1A}" srcOrd="0" destOrd="0" presId="urn:microsoft.com/office/officeart/2005/8/layout/vList2"/>
    <dgm:cxn modelId="{40D55FBF-FD28-47AE-8F4C-E6CBDAEB019A}" srcId="{72B62278-6899-420A-BC86-C0113489580B}" destId="{476349E0-05A5-4805-81B4-C906E287B95B}" srcOrd="1" destOrd="0" parTransId="{AC930757-215D-4682-B5C4-CCFA52C7E464}" sibTransId="{9BC3695A-81EA-4448-A643-045759E0CF47}"/>
    <dgm:cxn modelId="{9D201BC5-BF01-409C-A3BE-0A69A1A90239}" srcId="{72B62278-6899-420A-BC86-C0113489580B}" destId="{8D2C1D36-3326-4659-957F-0C366AC608FD}" srcOrd="0" destOrd="0" parTransId="{002E11A7-AD34-42FD-A9C7-6CFE1167FD47}" sibTransId="{936A9F66-2F0E-4674-A300-8C407818774E}"/>
    <dgm:cxn modelId="{BA76CDDC-42BB-C34A-B6D5-7CC88FBBFAF6}" type="presOf" srcId="{2FFC048C-6887-4558-8BC3-AB7D67F5E73C}" destId="{EA809B87-1333-2E40-8CDD-A6B1C4B5C356}" srcOrd="0" destOrd="2" presId="urn:microsoft.com/office/officeart/2005/8/layout/vList2"/>
    <dgm:cxn modelId="{7001275A-B6BE-0040-9565-407DFF463472}" type="presParOf" srcId="{6537DF66-EBC6-C145-9D50-4A032C447E3F}" destId="{07BDE445-05B8-764B-B753-F8FA31C72A1A}" srcOrd="0" destOrd="0" presId="urn:microsoft.com/office/officeart/2005/8/layout/vList2"/>
    <dgm:cxn modelId="{D2BC1813-6B78-E049-9A00-4903D7F08CCB}" type="presParOf" srcId="{6537DF66-EBC6-C145-9D50-4A032C447E3F}" destId="{EA809B87-1333-2E40-8CDD-A6B1C4B5C356}" srcOrd="1" destOrd="0" presId="urn:microsoft.com/office/officeart/2005/8/layout/vList2"/>
    <dgm:cxn modelId="{DA3A6AC3-EBF4-F948-91C9-CBC7B939F69B}" type="presParOf" srcId="{6537DF66-EBC6-C145-9D50-4A032C447E3F}" destId="{14228753-ED66-6A45-BD9A-99EF0FAEBE5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09F56C-6D5A-426F-AF24-54AB3594AE5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F38C81C-1668-43A3-B25B-D56A909C4C72}">
      <dgm:prSet custT="1"/>
      <dgm:spPr/>
      <dgm:t>
        <a:bodyPr/>
        <a:lstStyle/>
        <a:p>
          <a:pPr>
            <a:defRPr cap="all"/>
          </a:pPr>
          <a:r>
            <a:rPr lang="en-GB" sz="2000" dirty="0"/>
            <a:t>Strict necessity of the HGP rule</a:t>
          </a:r>
          <a:endParaRPr lang="en-US" sz="2000" dirty="0"/>
        </a:p>
      </dgm:t>
    </dgm:pt>
    <dgm:pt modelId="{731C9265-4113-44C7-9AEB-4F92A967BA6A}" type="parTrans" cxnId="{FB18EB35-E233-489C-A6F0-F0D3770D0379}">
      <dgm:prSet/>
      <dgm:spPr/>
      <dgm:t>
        <a:bodyPr/>
        <a:lstStyle/>
        <a:p>
          <a:endParaRPr lang="en-US"/>
        </a:p>
      </dgm:t>
    </dgm:pt>
    <dgm:pt modelId="{D333F502-D6BF-48CD-9B3C-D552887C5DCB}" type="sibTrans" cxnId="{FB18EB35-E233-489C-A6F0-F0D3770D0379}">
      <dgm:prSet/>
      <dgm:spPr/>
      <dgm:t>
        <a:bodyPr/>
        <a:lstStyle/>
        <a:p>
          <a:endParaRPr lang="en-US"/>
        </a:p>
      </dgm:t>
    </dgm:pt>
    <dgm:pt modelId="{B5DA5241-D32D-41B1-83C2-4DDEDFD25030}">
      <dgm:prSet custT="1"/>
      <dgm:spPr/>
      <dgm:t>
        <a:bodyPr/>
        <a:lstStyle/>
        <a:p>
          <a:pPr>
            <a:defRPr cap="all"/>
          </a:pPr>
          <a:r>
            <a:rPr lang="en-GB" sz="1800" dirty="0"/>
            <a:t>ALTERNATIVE MEASURES (training compensation and financial mechanisms in particular for smaller clubs)</a:t>
          </a:r>
          <a:endParaRPr lang="en-US" sz="1800" dirty="0"/>
        </a:p>
      </dgm:t>
    </dgm:pt>
    <dgm:pt modelId="{F38DF2EE-2212-4DF5-9313-3D51F47DBCE2}" type="parTrans" cxnId="{8BE5B7BC-B0DD-4EA1-BD58-8E3D2D682EFA}">
      <dgm:prSet/>
      <dgm:spPr/>
      <dgm:t>
        <a:bodyPr/>
        <a:lstStyle/>
        <a:p>
          <a:endParaRPr lang="en-US"/>
        </a:p>
      </dgm:t>
    </dgm:pt>
    <dgm:pt modelId="{6288BD3C-1F6E-43AD-B45F-C4306764FC33}" type="sibTrans" cxnId="{8BE5B7BC-B0DD-4EA1-BD58-8E3D2D682EFA}">
      <dgm:prSet/>
      <dgm:spPr/>
      <dgm:t>
        <a:bodyPr/>
        <a:lstStyle/>
        <a:p>
          <a:endParaRPr lang="en-US"/>
        </a:p>
      </dgm:t>
    </dgm:pt>
    <dgm:pt modelId="{738838CD-C9C0-448E-B5A5-4880D6127AAA}" type="pres">
      <dgm:prSet presAssocID="{6609F56C-6D5A-426F-AF24-54AB3594AE52}" presName="root" presStyleCnt="0">
        <dgm:presLayoutVars>
          <dgm:dir/>
          <dgm:resizeHandles val="exact"/>
        </dgm:presLayoutVars>
      </dgm:prSet>
      <dgm:spPr/>
    </dgm:pt>
    <dgm:pt modelId="{54A6AC3B-EB02-4A7D-9A2F-38B34AF32C9C}" type="pres">
      <dgm:prSet presAssocID="{3F38C81C-1668-43A3-B25B-D56A909C4C72}" presName="compNode" presStyleCnt="0"/>
      <dgm:spPr/>
    </dgm:pt>
    <dgm:pt modelId="{E24AF787-D238-4F6D-8E7D-9613C905A6A1}" type="pres">
      <dgm:prSet presAssocID="{3F38C81C-1668-43A3-B25B-D56A909C4C72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D4D09C4-56D0-4B71-A8AC-B08F57C15D10}" type="pres">
      <dgm:prSet presAssocID="{3F38C81C-1668-43A3-B25B-D56A909C4C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8CF3241E-23D9-4D22-AB1B-20C4B1C928D0}" type="pres">
      <dgm:prSet presAssocID="{3F38C81C-1668-43A3-B25B-D56A909C4C72}" presName="spaceRect" presStyleCnt="0"/>
      <dgm:spPr/>
    </dgm:pt>
    <dgm:pt modelId="{26F1D4ED-3D68-4D10-99B5-AB06E9A6AB4B}" type="pres">
      <dgm:prSet presAssocID="{3F38C81C-1668-43A3-B25B-D56A909C4C72}" presName="textRect" presStyleLbl="revTx" presStyleIdx="0" presStyleCnt="2" custScaleX="123525">
        <dgm:presLayoutVars>
          <dgm:chMax val="1"/>
          <dgm:chPref val="1"/>
        </dgm:presLayoutVars>
      </dgm:prSet>
      <dgm:spPr/>
    </dgm:pt>
    <dgm:pt modelId="{6FAF6BB8-7CD0-4D33-92A3-DFDE174CC5D6}" type="pres">
      <dgm:prSet presAssocID="{D333F502-D6BF-48CD-9B3C-D552887C5DCB}" presName="sibTrans" presStyleCnt="0"/>
      <dgm:spPr/>
    </dgm:pt>
    <dgm:pt modelId="{E01119BA-0F64-4AB4-A571-F52D108E7C04}" type="pres">
      <dgm:prSet presAssocID="{B5DA5241-D32D-41B1-83C2-4DDEDFD25030}" presName="compNode" presStyleCnt="0"/>
      <dgm:spPr/>
    </dgm:pt>
    <dgm:pt modelId="{CF48D88A-2BF8-465D-AC8A-2073B454C12A}" type="pres">
      <dgm:prSet presAssocID="{B5DA5241-D32D-41B1-83C2-4DDEDFD25030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B2C7FFC8-94BD-49A9-A654-9158941D6B27}" type="pres">
      <dgm:prSet presAssocID="{B5DA5241-D32D-41B1-83C2-4DDEDFD2503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6E3F2C0-16D9-447D-AC8D-125DDA17F6BD}" type="pres">
      <dgm:prSet presAssocID="{B5DA5241-D32D-41B1-83C2-4DDEDFD25030}" presName="spaceRect" presStyleCnt="0"/>
      <dgm:spPr/>
    </dgm:pt>
    <dgm:pt modelId="{7AC413A4-5ECD-4370-B08D-7BCF43480837}" type="pres">
      <dgm:prSet presAssocID="{B5DA5241-D32D-41B1-83C2-4DDEDFD25030}" presName="textRect" presStyleLbl="revTx" presStyleIdx="1" presStyleCnt="2" custScaleX="125290">
        <dgm:presLayoutVars>
          <dgm:chMax val="1"/>
          <dgm:chPref val="1"/>
        </dgm:presLayoutVars>
      </dgm:prSet>
      <dgm:spPr/>
    </dgm:pt>
  </dgm:ptLst>
  <dgm:cxnLst>
    <dgm:cxn modelId="{E0EFAB26-A23F-4197-A7F6-331F499EBF9D}" type="presOf" srcId="{6609F56C-6D5A-426F-AF24-54AB3594AE52}" destId="{738838CD-C9C0-448E-B5A5-4880D6127AAA}" srcOrd="0" destOrd="0" presId="urn:microsoft.com/office/officeart/2018/5/layout/IconLeafLabelList"/>
    <dgm:cxn modelId="{FB18EB35-E233-489C-A6F0-F0D3770D0379}" srcId="{6609F56C-6D5A-426F-AF24-54AB3594AE52}" destId="{3F38C81C-1668-43A3-B25B-D56A909C4C72}" srcOrd="0" destOrd="0" parTransId="{731C9265-4113-44C7-9AEB-4F92A967BA6A}" sibTransId="{D333F502-D6BF-48CD-9B3C-D552887C5DCB}"/>
    <dgm:cxn modelId="{BC9A5778-A23F-44D3-ADC5-7D10A22A0B82}" type="presOf" srcId="{B5DA5241-D32D-41B1-83C2-4DDEDFD25030}" destId="{7AC413A4-5ECD-4370-B08D-7BCF43480837}" srcOrd="0" destOrd="0" presId="urn:microsoft.com/office/officeart/2018/5/layout/IconLeafLabelList"/>
    <dgm:cxn modelId="{AB296E88-5939-4075-BBE7-CE5ED13CDDDD}" type="presOf" srcId="{3F38C81C-1668-43A3-B25B-D56A909C4C72}" destId="{26F1D4ED-3D68-4D10-99B5-AB06E9A6AB4B}" srcOrd="0" destOrd="0" presId="urn:microsoft.com/office/officeart/2018/5/layout/IconLeafLabelList"/>
    <dgm:cxn modelId="{8BE5B7BC-B0DD-4EA1-BD58-8E3D2D682EFA}" srcId="{6609F56C-6D5A-426F-AF24-54AB3594AE52}" destId="{B5DA5241-D32D-41B1-83C2-4DDEDFD25030}" srcOrd="1" destOrd="0" parTransId="{F38DF2EE-2212-4DF5-9313-3D51F47DBCE2}" sibTransId="{6288BD3C-1F6E-43AD-B45F-C4306764FC33}"/>
    <dgm:cxn modelId="{A5AB9576-F36D-4992-8154-B7891FD9D0FD}" type="presParOf" srcId="{738838CD-C9C0-448E-B5A5-4880D6127AAA}" destId="{54A6AC3B-EB02-4A7D-9A2F-38B34AF32C9C}" srcOrd="0" destOrd="0" presId="urn:microsoft.com/office/officeart/2018/5/layout/IconLeafLabelList"/>
    <dgm:cxn modelId="{BB2D0983-BB0B-4007-9EF2-37E28CF6E0C8}" type="presParOf" srcId="{54A6AC3B-EB02-4A7D-9A2F-38B34AF32C9C}" destId="{E24AF787-D238-4F6D-8E7D-9613C905A6A1}" srcOrd="0" destOrd="0" presId="urn:microsoft.com/office/officeart/2018/5/layout/IconLeafLabelList"/>
    <dgm:cxn modelId="{89AB5BBB-52CE-474F-B1CB-4985BA64E03F}" type="presParOf" srcId="{54A6AC3B-EB02-4A7D-9A2F-38B34AF32C9C}" destId="{8D4D09C4-56D0-4B71-A8AC-B08F57C15D10}" srcOrd="1" destOrd="0" presId="urn:microsoft.com/office/officeart/2018/5/layout/IconLeafLabelList"/>
    <dgm:cxn modelId="{7D29E23F-6F2A-473C-B229-84E64E0CE476}" type="presParOf" srcId="{54A6AC3B-EB02-4A7D-9A2F-38B34AF32C9C}" destId="{8CF3241E-23D9-4D22-AB1B-20C4B1C928D0}" srcOrd="2" destOrd="0" presId="urn:microsoft.com/office/officeart/2018/5/layout/IconLeafLabelList"/>
    <dgm:cxn modelId="{BED907A0-99BC-43A8-BE88-44F22203B0A1}" type="presParOf" srcId="{54A6AC3B-EB02-4A7D-9A2F-38B34AF32C9C}" destId="{26F1D4ED-3D68-4D10-99B5-AB06E9A6AB4B}" srcOrd="3" destOrd="0" presId="urn:microsoft.com/office/officeart/2018/5/layout/IconLeafLabelList"/>
    <dgm:cxn modelId="{EE499F88-3CAD-4E05-AC66-5276BFBDD013}" type="presParOf" srcId="{738838CD-C9C0-448E-B5A5-4880D6127AAA}" destId="{6FAF6BB8-7CD0-4D33-92A3-DFDE174CC5D6}" srcOrd="1" destOrd="0" presId="urn:microsoft.com/office/officeart/2018/5/layout/IconLeafLabelList"/>
    <dgm:cxn modelId="{7CF1F1E2-C9AD-4D93-B745-2CDEF828365B}" type="presParOf" srcId="{738838CD-C9C0-448E-B5A5-4880D6127AAA}" destId="{E01119BA-0F64-4AB4-A571-F52D108E7C04}" srcOrd="2" destOrd="0" presId="urn:microsoft.com/office/officeart/2018/5/layout/IconLeafLabelList"/>
    <dgm:cxn modelId="{D36571E1-2761-4536-926E-6FD6AA973DC4}" type="presParOf" srcId="{E01119BA-0F64-4AB4-A571-F52D108E7C04}" destId="{CF48D88A-2BF8-465D-AC8A-2073B454C12A}" srcOrd="0" destOrd="0" presId="urn:microsoft.com/office/officeart/2018/5/layout/IconLeafLabelList"/>
    <dgm:cxn modelId="{800F1109-A93B-4C2E-AA20-20A7A48004F2}" type="presParOf" srcId="{E01119BA-0F64-4AB4-A571-F52D108E7C04}" destId="{B2C7FFC8-94BD-49A9-A654-9158941D6B27}" srcOrd="1" destOrd="0" presId="urn:microsoft.com/office/officeart/2018/5/layout/IconLeafLabelList"/>
    <dgm:cxn modelId="{12E3032E-607A-4B17-B974-40C2F3C56D4A}" type="presParOf" srcId="{E01119BA-0F64-4AB4-A571-F52D108E7C04}" destId="{F6E3F2C0-16D9-447D-AC8D-125DDA17F6BD}" srcOrd="2" destOrd="0" presId="urn:microsoft.com/office/officeart/2018/5/layout/IconLeafLabelList"/>
    <dgm:cxn modelId="{50AE71BF-CFE2-48E2-B0A7-A457934D0444}" type="presParOf" srcId="{E01119BA-0F64-4AB4-A571-F52D108E7C04}" destId="{7AC413A4-5ECD-4370-B08D-7BCF4348083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0961-6CA9-D646-8B0C-EFB5B8C6BC69}">
      <dsp:nvSpPr>
        <dsp:cNvPr id="0" name=""/>
        <dsp:cNvSpPr/>
      </dsp:nvSpPr>
      <dsp:spPr>
        <a:xfrm>
          <a:off x="465929" y="2146335"/>
          <a:ext cx="2486938" cy="12434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Art.45 TFEU :</a:t>
          </a:r>
          <a:r>
            <a:rPr lang="nl-BE" sz="1900" b="1" kern="1200"/>
            <a:t>Workers have the right to</a:t>
          </a:r>
          <a:r>
            <a:rPr lang="nl-BE" sz="1900" kern="1200"/>
            <a:t>:</a:t>
          </a:r>
          <a:endParaRPr lang="en-US" sz="1900" kern="1200"/>
        </a:p>
      </dsp:txBody>
      <dsp:txXfrm>
        <a:off x="502349" y="2182755"/>
        <a:ext cx="2414098" cy="1170629"/>
      </dsp:txXfrm>
    </dsp:sp>
    <dsp:sp modelId="{6FE85E23-EB36-8748-AA35-AD59D6654CF4}">
      <dsp:nvSpPr>
        <dsp:cNvPr id="0" name=""/>
        <dsp:cNvSpPr/>
      </dsp:nvSpPr>
      <dsp:spPr>
        <a:xfrm rot="17692822">
          <a:off x="2268040" y="1675363"/>
          <a:ext cx="23644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64431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91145" y="1636467"/>
        <a:ext cx="118221" cy="118221"/>
      </dsp:txXfrm>
    </dsp:sp>
    <dsp:sp modelId="{74388D85-BC99-EB45-A778-024C8E951082}">
      <dsp:nvSpPr>
        <dsp:cNvPr id="0" name=""/>
        <dsp:cNvSpPr/>
      </dsp:nvSpPr>
      <dsp:spPr>
        <a:xfrm>
          <a:off x="3947643" y="1351"/>
          <a:ext cx="2486938" cy="12434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accept offers of employment actually made;</a:t>
          </a:r>
          <a:endParaRPr lang="en-US" sz="1900" kern="1200"/>
        </a:p>
      </dsp:txBody>
      <dsp:txXfrm>
        <a:off x="3984063" y="37771"/>
        <a:ext cx="2414098" cy="1170629"/>
      </dsp:txXfrm>
    </dsp:sp>
    <dsp:sp modelId="{7CB7C8C6-442F-1D42-AE43-774A89EA5366}">
      <dsp:nvSpPr>
        <dsp:cNvPr id="0" name=""/>
        <dsp:cNvSpPr/>
      </dsp:nvSpPr>
      <dsp:spPr>
        <a:xfrm rot="19457599">
          <a:off x="2837721" y="2390358"/>
          <a:ext cx="122506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25069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629" y="2379946"/>
        <a:ext cx="61253" cy="61253"/>
      </dsp:txXfrm>
    </dsp:sp>
    <dsp:sp modelId="{A438F012-E15C-F84C-A949-522B45F0D8AD}">
      <dsp:nvSpPr>
        <dsp:cNvPr id="0" name=""/>
        <dsp:cNvSpPr/>
      </dsp:nvSpPr>
      <dsp:spPr>
        <a:xfrm>
          <a:off x="3947643" y="1431341"/>
          <a:ext cx="2486938" cy="12434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move freely within the territory of Member States for this purpose;</a:t>
          </a:r>
          <a:endParaRPr lang="en-US" sz="1900" kern="1200"/>
        </a:p>
      </dsp:txBody>
      <dsp:txXfrm>
        <a:off x="3984063" y="1467761"/>
        <a:ext cx="2414098" cy="1170629"/>
      </dsp:txXfrm>
    </dsp:sp>
    <dsp:sp modelId="{42CABBF4-AF67-E749-B15D-E90D3B3ED624}">
      <dsp:nvSpPr>
        <dsp:cNvPr id="0" name=""/>
        <dsp:cNvSpPr/>
      </dsp:nvSpPr>
      <dsp:spPr>
        <a:xfrm rot="2142401">
          <a:off x="2837721" y="3105353"/>
          <a:ext cx="122506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25069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629" y="3094941"/>
        <a:ext cx="61253" cy="61253"/>
      </dsp:txXfrm>
    </dsp:sp>
    <dsp:sp modelId="{FB14108B-6AB5-2E46-80AA-4CC963F82AD7}">
      <dsp:nvSpPr>
        <dsp:cNvPr id="0" name=""/>
        <dsp:cNvSpPr/>
      </dsp:nvSpPr>
      <dsp:spPr>
        <a:xfrm>
          <a:off x="3947643" y="2861330"/>
          <a:ext cx="2486938" cy="12434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to stay in a Member State for the purpose of employment;</a:t>
          </a:r>
          <a:endParaRPr lang="en-US" sz="1900" kern="1200"/>
        </a:p>
      </dsp:txBody>
      <dsp:txXfrm>
        <a:off x="3984063" y="2897750"/>
        <a:ext cx="2414098" cy="1170629"/>
      </dsp:txXfrm>
    </dsp:sp>
    <dsp:sp modelId="{91706B0D-F04F-0344-BD2C-96D15623346A}">
      <dsp:nvSpPr>
        <dsp:cNvPr id="0" name=""/>
        <dsp:cNvSpPr/>
      </dsp:nvSpPr>
      <dsp:spPr>
        <a:xfrm rot="3907178">
          <a:off x="2268040" y="3820347"/>
          <a:ext cx="23644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64431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91145" y="3781451"/>
        <a:ext cx="118221" cy="118221"/>
      </dsp:txXfrm>
    </dsp:sp>
    <dsp:sp modelId="{7DD74E25-E4BC-F546-B4CE-E195B56ABCA7}">
      <dsp:nvSpPr>
        <dsp:cNvPr id="0" name=""/>
        <dsp:cNvSpPr/>
      </dsp:nvSpPr>
      <dsp:spPr>
        <a:xfrm>
          <a:off x="3947643" y="4291320"/>
          <a:ext cx="2486938" cy="12434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to remain in the territory of a Member State after having been employed in that State.</a:t>
          </a:r>
          <a:endParaRPr lang="en-US" sz="1900" kern="1200"/>
        </a:p>
      </dsp:txBody>
      <dsp:txXfrm>
        <a:off x="3984063" y="4327740"/>
        <a:ext cx="2414098" cy="1170629"/>
      </dsp:txXfrm>
    </dsp:sp>
    <dsp:sp modelId="{D4EC8328-6281-204A-AD4C-E929610037C3}">
      <dsp:nvSpPr>
        <dsp:cNvPr id="0" name=""/>
        <dsp:cNvSpPr/>
      </dsp:nvSpPr>
      <dsp:spPr>
        <a:xfrm>
          <a:off x="465929" y="3576325"/>
          <a:ext cx="2486938" cy="12434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Art. 56 TFEU :Self-employed/professionals are free to provide their services</a:t>
          </a:r>
          <a:endParaRPr lang="en-US" sz="1900" kern="1200"/>
        </a:p>
      </dsp:txBody>
      <dsp:txXfrm>
        <a:off x="502349" y="3612745"/>
        <a:ext cx="2414098" cy="1170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1C4AB-E7DA-614C-A4F0-ADC3E0E09DE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HOMEGROWN PLAYERS: </a:t>
          </a:r>
          <a:endParaRPr lang="en-US" sz="1700" kern="1200"/>
        </a:p>
      </dsp:txBody>
      <dsp:txXfrm>
        <a:off x="0" y="39687"/>
        <a:ext cx="3286125" cy="1971675"/>
      </dsp:txXfrm>
    </dsp:sp>
    <dsp:sp modelId="{1E89C072-D5D4-1748-B44C-3CF28ED0931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u="sng" kern="1200"/>
            <a:t>Regardless their nationality </a:t>
          </a:r>
          <a:r>
            <a:rPr lang="fr-BE" sz="1700" kern="1200"/>
            <a:t>have been trained by their club or by another club of the same national football association</a:t>
          </a:r>
          <a:endParaRPr lang="en-US" sz="1700" kern="1200"/>
        </a:p>
      </dsp:txBody>
      <dsp:txXfrm>
        <a:off x="3614737" y="39687"/>
        <a:ext cx="3286125" cy="1971675"/>
      </dsp:txXfrm>
    </dsp:sp>
    <dsp:sp modelId="{BD3BAB96-A859-614F-ACD7-D9EC70B3142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Trained by a club for 3 years when he is between 15 and 21 years old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/>
            <a:t>2006/2007 		4 out of 25 on the match sheet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/>
            <a:t>2007/2008		6 out of 25 on the match sheet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/>
            <a:t>2008/2009		8 out of 25 on the match sheet</a:t>
          </a:r>
          <a:endParaRPr lang="en-US" sz="1300" kern="1200"/>
        </a:p>
      </dsp:txBody>
      <dsp:txXfrm>
        <a:off x="7229475" y="39687"/>
        <a:ext cx="3286125" cy="1971675"/>
      </dsp:txXfrm>
    </dsp:sp>
    <dsp:sp modelId="{F135A03A-84D8-7847-B38C-90D769A6E124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ACCEPTED UNTIL NOW BUT…</a:t>
          </a:r>
          <a:endParaRPr lang="en-US" sz="1700" kern="1200"/>
        </a:p>
      </dsp:txBody>
      <dsp:txXfrm>
        <a:off x="1807368" y="2339975"/>
        <a:ext cx="3286125" cy="1971675"/>
      </dsp:txXfrm>
    </dsp:sp>
    <dsp:sp modelId="{77D661D9-788F-8E4E-9DA7-474149406FD2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FC ANTWERP AGAINT UEFA </a:t>
          </a:r>
          <a:endParaRPr lang="en-US" sz="1700" kern="1200"/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E8464-FF11-BB48-8C9B-2067711B8695}">
      <dsp:nvSpPr>
        <dsp:cNvPr id="0" name=""/>
        <dsp:cNvSpPr/>
      </dsp:nvSpPr>
      <dsp:spPr>
        <a:xfrm>
          <a:off x="0" y="27353"/>
          <a:ext cx="6900512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800" kern="1200"/>
            <a:t>“Squad Size Limit list”:</a:t>
          </a:r>
          <a:endParaRPr lang="en-US" sz="2800" kern="1200"/>
        </a:p>
      </dsp:txBody>
      <dsp:txXfrm>
        <a:off x="54298" y="81651"/>
        <a:ext cx="6791916" cy="1003708"/>
      </dsp:txXfrm>
    </dsp:sp>
    <dsp:sp modelId="{B77AE149-BB25-134D-8512-C59EB8C9F4FE}">
      <dsp:nvSpPr>
        <dsp:cNvPr id="0" name=""/>
        <dsp:cNvSpPr/>
      </dsp:nvSpPr>
      <dsp:spPr>
        <a:xfrm>
          <a:off x="0" y="1139658"/>
          <a:ext cx="6900512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2200" kern="1200"/>
            <a:t>8 trained by a Belgian club before their 23rd birthday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2200" kern="1200"/>
            <a:t>3 of them trained by their own club for at least 3 full seasons before their 21st birthday</a:t>
          </a:r>
          <a:endParaRPr lang="en-US" sz="2200" kern="1200"/>
        </a:p>
      </dsp:txBody>
      <dsp:txXfrm>
        <a:off x="0" y="1139658"/>
        <a:ext cx="6900512" cy="1072260"/>
      </dsp:txXfrm>
    </dsp:sp>
    <dsp:sp modelId="{AC785BE3-A532-274F-90C2-1149C685A279}">
      <dsp:nvSpPr>
        <dsp:cNvPr id="0" name=""/>
        <dsp:cNvSpPr/>
      </dsp:nvSpPr>
      <dsp:spPr>
        <a:xfrm>
          <a:off x="0" y="2211918"/>
          <a:ext cx="6900512" cy="111230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800" kern="1200"/>
            <a:t>“M</a:t>
          </a:r>
          <a:r>
            <a:rPr lang="en-GB" sz="2800" kern="1200"/>
            <a:t>a</a:t>
          </a:r>
          <a:r>
            <a:rPr lang="en-BE" sz="2800" kern="1200"/>
            <a:t>tch Sheet”:</a:t>
          </a:r>
          <a:endParaRPr lang="en-US" sz="2800" kern="1200"/>
        </a:p>
      </dsp:txBody>
      <dsp:txXfrm>
        <a:off x="54298" y="2266216"/>
        <a:ext cx="6791916" cy="1003708"/>
      </dsp:txXfrm>
    </dsp:sp>
    <dsp:sp modelId="{9520FAD0-9D12-E148-A136-B3C006622BAB}">
      <dsp:nvSpPr>
        <dsp:cNvPr id="0" name=""/>
        <dsp:cNvSpPr/>
      </dsp:nvSpPr>
      <dsp:spPr>
        <a:xfrm>
          <a:off x="0" y="3324222"/>
          <a:ext cx="6900512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2200" kern="1200"/>
            <a:t>6 trained by a Belgian club before their 23rd birthday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2200" kern="1200"/>
            <a:t>2 of them trained by their own club for at least 3 full seasons before their 21st birthday</a:t>
          </a:r>
          <a:endParaRPr lang="en-US" sz="2200" kern="1200"/>
        </a:p>
      </dsp:txBody>
      <dsp:txXfrm>
        <a:off x="0" y="3324222"/>
        <a:ext cx="6900512" cy="1072260"/>
      </dsp:txXfrm>
    </dsp:sp>
    <dsp:sp modelId="{4D4B7A5D-E388-004B-B2D2-30A5BD36DF5C}">
      <dsp:nvSpPr>
        <dsp:cNvPr id="0" name=""/>
        <dsp:cNvSpPr/>
      </dsp:nvSpPr>
      <dsp:spPr>
        <a:xfrm>
          <a:off x="0" y="4396482"/>
          <a:ext cx="6900512" cy="111230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800" kern="1200"/>
            <a:t>If not,sanctions for the inclusion of ineligible players, with the exception of fines</a:t>
          </a:r>
          <a:endParaRPr lang="en-US" sz="2800" kern="1200"/>
        </a:p>
      </dsp:txBody>
      <dsp:txXfrm>
        <a:off x="54298" y="4450780"/>
        <a:ext cx="6791916" cy="100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DD46-0A79-4370-8701-68792D110A06}">
      <dsp:nvSpPr>
        <dsp:cNvPr id="0" name=""/>
        <dsp:cNvSpPr/>
      </dsp:nvSpPr>
      <dsp:spPr>
        <a:xfrm>
          <a:off x="559800" y="46665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51D9B-0169-4AE6-928B-7169DDF92CAE}">
      <dsp:nvSpPr>
        <dsp:cNvPr id="0" name=""/>
        <dsp:cNvSpPr/>
      </dsp:nvSpPr>
      <dsp:spPr>
        <a:xfrm>
          <a:off x="559800" y="212563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BE" sz="2300" kern="1200"/>
            <a:t>Restriction of competition ex Art. 101 TFEU</a:t>
          </a:r>
          <a:endParaRPr lang="en-US" sz="2300" kern="1200"/>
        </a:p>
      </dsp:txBody>
      <dsp:txXfrm>
        <a:off x="559800" y="2125633"/>
        <a:ext cx="4320000" cy="648000"/>
      </dsp:txXfrm>
    </dsp:sp>
    <dsp:sp modelId="{F1B9316D-7FEC-4DEC-BDE9-4BEEEAC7B915}">
      <dsp:nvSpPr>
        <dsp:cNvPr id="0" name=""/>
        <dsp:cNvSpPr/>
      </dsp:nvSpPr>
      <dsp:spPr>
        <a:xfrm>
          <a:off x="559800" y="2841993"/>
          <a:ext cx="4320000" cy="1042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D8E3D-6687-440A-9838-4CF037D5CEE9}">
      <dsp:nvSpPr>
        <dsp:cNvPr id="0" name=""/>
        <dsp:cNvSpPr/>
      </dsp:nvSpPr>
      <dsp:spPr>
        <a:xfrm>
          <a:off x="5635800" y="46665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F206E-4D1F-4D45-8C0A-31F4E29B7FAB}">
      <dsp:nvSpPr>
        <dsp:cNvPr id="0" name=""/>
        <dsp:cNvSpPr/>
      </dsp:nvSpPr>
      <dsp:spPr>
        <a:xfrm>
          <a:off x="5635800" y="212563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BE" sz="2300" kern="1200"/>
            <a:t>Obstacle to freedom of movement ex Art. 45 TFEU:		</a:t>
          </a:r>
          <a:endParaRPr lang="en-US" sz="2300" kern="1200"/>
        </a:p>
      </dsp:txBody>
      <dsp:txXfrm>
        <a:off x="5635800" y="2125633"/>
        <a:ext cx="4320000" cy="648000"/>
      </dsp:txXfrm>
    </dsp:sp>
    <dsp:sp modelId="{1A6CAEBD-60C8-4807-B83B-8338512272EB}">
      <dsp:nvSpPr>
        <dsp:cNvPr id="0" name=""/>
        <dsp:cNvSpPr/>
      </dsp:nvSpPr>
      <dsp:spPr>
        <a:xfrm>
          <a:off x="5635800" y="2841993"/>
          <a:ext cx="4320000" cy="1042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700" kern="1200"/>
            <a:t>Clubs limited in recruiting players who do not meet HGP requirements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700" kern="1200"/>
            <a:t>Non HGP Players limited in be recruited and fielded</a:t>
          </a:r>
          <a:endParaRPr lang="en-US" sz="1700" kern="1200"/>
        </a:p>
      </dsp:txBody>
      <dsp:txXfrm>
        <a:off x="5635800" y="2841993"/>
        <a:ext cx="4320000" cy="1042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72EC2-3DEC-2644-8A26-289B4DB28EA9}">
      <dsp:nvSpPr>
        <dsp:cNvPr id="0" name=""/>
        <dsp:cNvSpPr/>
      </dsp:nvSpPr>
      <dsp:spPr>
        <a:xfrm>
          <a:off x="0" y="351394"/>
          <a:ext cx="6900512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300" kern="1200"/>
            <a:t>HGP Rule: limitation at level of the national association</a:t>
          </a:r>
          <a:endParaRPr lang="en-US" sz="2300" kern="1200"/>
        </a:p>
      </dsp:txBody>
      <dsp:txXfrm>
        <a:off x="44602" y="395996"/>
        <a:ext cx="6811308" cy="824474"/>
      </dsp:txXfrm>
    </dsp:sp>
    <dsp:sp modelId="{F86072D2-C76D-9B42-80AA-72D876D1A0B0}">
      <dsp:nvSpPr>
        <dsp:cNvPr id="0" name=""/>
        <dsp:cNvSpPr/>
      </dsp:nvSpPr>
      <dsp:spPr>
        <a:xfrm>
          <a:off x="0" y="1331312"/>
          <a:ext cx="6900512" cy="913678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300" kern="1200"/>
            <a:t>HGP Rule: also limitation at club level</a:t>
          </a:r>
          <a:endParaRPr lang="en-US" sz="2300" kern="1200"/>
        </a:p>
      </dsp:txBody>
      <dsp:txXfrm>
        <a:off x="44602" y="1375914"/>
        <a:ext cx="6811308" cy="824474"/>
      </dsp:txXfrm>
    </dsp:sp>
    <dsp:sp modelId="{D59D534E-F078-1346-87AA-CA59D043B9A5}">
      <dsp:nvSpPr>
        <dsp:cNvPr id="0" name=""/>
        <dsp:cNvSpPr/>
      </dsp:nvSpPr>
      <dsp:spPr>
        <a:xfrm>
          <a:off x="0" y="2311231"/>
          <a:ext cx="6900512" cy="91367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300" kern="1200"/>
            <a:t>Sports associations can legitimately regulate conditions for clubs to participate to sports competition (104)</a:t>
          </a:r>
          <a:endParaRPr lang="en-US" sz="2300" kern="1200"/>
        </a:p>
      </dsp:txBody>
      <dsp:txXfrm>
        <a:off x="44602" y="2355833"/>
        <a:ext cx="6811308" cy="824474"/>
      </dsp:txXfrm>
    </dsp:sp>
    <dsp:sp modelId="{4551C578-7011-7F43-BF70-19908E2A15F3}">
      <dsp:nvSpPr>
        <dsp:cNvPr id="0" name=""/>
        <dsp:cNvSpPr/>
      </dsp:nvSpPr>
      <dsp:spPr>
        <a:xfrm>
          <a:off x="0" y="3291149"/>
          <a:ext cx="6900512" cy="91367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300" kern="1200"/>
            <a:t>Sport has considerable social and sports importance but also generates great media interest</a:t>
          </a:r>
          <a:endParaRPr lang="en-US" sz="2300" kern="1200"/>
        </a:p>
      </dsp:txBody>
      <dsp:txXfrm>
        <a:off x="44602" y="3335751"/>
        <a:ext cx="6811308" cy="824474"/>
      </dsp:txXfrm>
    </dsp:sp>
    <dsp:sp modelId="{A9E70D30-6281-FD4C-8249-F442762913D2}">
      <dsp:nvSpPr>
        <dsp:cNvPr id="0" name=""/>
        <dsp:cNvSpPr/>
      </dsp:nvSpPr>
      <dsp:spPr>
        <a:xfrm>
          <a:off x="0" y="4271068"/>
          <a:ext cx="6900512" cy="9136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300" kern="1200"/>
            <a:t>Participation is based on sports merits </a:t>
          </a:r>
          <a:endParaRPr lang="en-US" sz="2300" kern="1200"/>
        </a:p>
      </dsp:txBody>
      <dsp:txXfrm>
        <a:off x="44602" y="4315670"/>
        <a:ext cx="6811308" cy="824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7B05A-74D9-4715-9AC4-8782E903AE97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2A145-4201-4417-9ACE-59B3C219506E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700" kern="1200"/>
            <a:t>Participation is based on sports merits.THUS need to have:</a:t>
          </a:r>
          <a:endParaRPr lang="en-US" sz="1700" kern="1200"/>
        </a:p>
      </dsp:txBody>
      <dsp:txXfrm>
        <a:off x="417971" y="2442842"/>
        <a:ext cx="2889450" cy="720000"/>
      </dsp:txXfrm>
    </dsp:sp>
    <dsp:sp modelId="{AE5902BC-59EF-4CCB-BDF9-CC02307F785F}">
      <dsp:nvSpPr>
        <dsp:cNvPr id="0" name=""/>
        <dsp:cNvSpPr/>
      </dsp:nvSpPr>
      <dsp:spPr>
        <a:xfrm>
          <a:off x="4607673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0FABE-7FF1-4211-B022-45A281E82B8F}">
      <dsp:nvSpPr>
        <dsp:cNvPr id="0" name=""/>
        <dsp:cNvSpPr/>
      </dsp:nvSpPr>
      <dsp:spPr>
        <a:xfrm>
          <a:off x="3813074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700" kern="1200"/>
            <a:t>Homogeneous regulatory and technical conditions</a:t>
          </a:r>
          <a:endParaRPr lang="en-US" sz="1700" kern="1200"/>
        </a:p>
      </dsp:txBody>
      <dsp:txXfrm>
        <a:off x="3813074" y="2442842"/>
        <a:ext cx="2889450" cy="720000"/>
      </dsp:txXfrm>
    </dsp:sp>
    <dsp:sp modelId="{1D15D47E-599B-45BA-A62F-47FBF0594C7A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9A673-B1CF-4156-8661-66265969F2F0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</a:t>
          </a:r>
          <a:r>
            <a:rPr lang="en-BE" sz="1700" kern="1200"/>
            <a:t>qual opportunity</a:t>
          </a:r>
          <a:endParaRPr lang="en-US" sz="1700" kern="1200"/>
        </a:p>
      </dsp:txBody>
      <dsp:txXfrm>
        <a:off x="7208178" y="2442842"/>
        <a:ext cx="28894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34309-2EA6-4200-AC27-C0E121DBD260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B0E56-C2B4-4D84-B553-E9048C5A6B11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7DF79-594C-49DA-A80C-15439EF660CA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200" kern="1200"/>
            <a:t>HGP Rules limit or control an </a:t>
          </a:r>
          <a:r>
            <a:rPr lang="en-BE" sz="2200" b="1" u="sng" kern="1200"/>
            <a:t>essential parameter </a:t>
          </a:r>
          <a:r>
            <a:rPr lang="en-BE" sz="2200" kern="1200"/>
            <a:t>of the competition:</a:t>
          </a:r>
          <a:endParaRPr lang="en-US" sz="2200" kern="1200"/>
        </a:p>
      </dsp:txBody>
      <dsp:txXfrm>
        <a:off x="1507738" y="707092"/>
        <a:ext cx="9007861" cy="1305401"/>
      </dsp:txXfrm>
    </dsp:sp>
    <dsp:sp modelId="{C31E0F0F-4C7F-4028-AF96-A19F6262E71D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29E07-96FE-4BA1-A561-4A81126B972C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8D7F1-C840-47BE-851F-707BC6AAFC8A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200" kern="1200"/>
            <a:t>“The recruitment of talented players, whatever the club or place where they were trained,which could enable their team to win in the encoutner with the opposing team” (para 107)</a:t>
          </a:r>
          <a:endParaRPr lang="en-US" sz="2200" kern="1200"/>
        </a:p>
      </dsp:txBody>
      <dsp:txXfrm>
        <a:off x="1507738" y="2338844"/>
        <a:ext cx="9007861" cy="1305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E445-05B8-764B-B753-F8FA31C72A1A}">
      <dsp:nvSpPr>
        <dsp:cNvPr id="0" name=""/>
        <dsp:cNvSpPr/>
      </dsp:nvSpPr>
      <dsp:spPr>
        <a:xfrm>
          <a:off x="0" y="620496"/>
          <a:ext cx="5811128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F</a:t>
          </a:r>
          <a:r>
            <a:rPr lang="en-BE" sz="3700" kern="1200"/>
            <a:t>avourable benefits for users</a:t>
          </a:r>
          <a:endParaRPr lang="en-US" sz="3700" kern="1200"/>
        </a:p>
      </dsp:txBody>
      <dsp:txXfrm>
        <a:off x="71850" y="692346"/>
        <a:ext cx="5667428" cy="1328160"/>
      </dsp:txXfrm>
    </dsp:sp>
    <dsp:sp modelId="{EA809B87-1333-2E40-8CDD-A6B1C4B5C356}">
      <dsp:nvSpPr>
        <dsp:cNvPr id="0" name=""/>
        <dsp:cNvSpPr/>
      </dsp:nvSpPr>
      <dsp:spPr>
        <a:xfrm>
          <a:off x="0" y="2092357"/>
          <a:ext cx="5811128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2900" kern="1200"/>
            <a:t>Football Clubs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2900" kern="1200"/>
            <a:t>P</a:t>
          </a:r>
          <a:r>
            <a:rPr lang="en-GB" sz="2900" kern="1200"/>
            <a:t>l</a:t>
          </a:r>
          <a:r>
            <a:rPr lang="en-BE" sz="2900" kern="1200"/>
            <a:t>ayers 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BE" sz="2900" kern="1200"/>
            <a:t>Spectators</a:t>
          </a:r>
          <a:endParaRPr lang="en-US" sz="2900" kern="1200"/>
        </a:p>
      </dsp:txBody>
      <dsp:txXfrm>
        <a:off x="0" y="2092357"/>
        <a:ext cx="5811128" cy="1493505"/>
      </dsp:txXfrm>
    </dsp:sp>
    <dsp:sp modelId="{14228753-ED66-6A45-BD9A-99EF0FAEBE5D}">
      <dsp:nvSpPr>
        <dsp:cNvPr id="0" name=""/>
        <dsp:cNvSpPr/>
      </dsp:nvSpPr>
      <dsp:spPr>
        <a:xfrm>
          <a:off x="0" y="3585861"/>
          <a:ext cx="5811128" cy="14718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700" kern="1200"/>
            <a:t>Good maybe for some clubs but detrimental for others</a:t>
          </a:r>
          <a:endParaRPr lang="en-US" sz="3700" kern="1200"/>
        </a:p>
      </dsp:txBody>
      <dsp:txXfrm>
        <a:off x="71850" y="3657711"/>
        <a:ext cx="5667428" cy="13281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AF787-D238-4F6D-8E7D-9613C905A6A1}">
      <dsp:nvSpPr>
        <dsp:cNvPr id="0" name=""/>
        <dsp:cNvSpPr/>
      </dsp:nvSpPr>
      <dsp:spPr>
        <a:xfrm>
          <a:off x="1646895" y="171770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D09C4-56D0-4B71-A8AC-B08F57C15D10}">
      <dsp:nvSpPr>
        <dsp:cNvPr id="0" name=""/>
        <dsp:cNvSpPr/>
      </dsp:nvSpPr>
      <dsp:spPr>
        <a:xfrm>
          <a:off x="2107583" y="632457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1D4ED-3D68-4D10-99B5-AB06E9A6AB4B}">
      <dsp:nvSpPr>
        <dsp:cNvPr id="0" name=""/>
        <dsp:cNvSpPr/>
      </dsp:nvSpPr>
      <dsp:spPr>
        <a:xfrm>
          <a:off x="539031" y="3006770"/>
          <a:ext cx="4377417" cy="77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dirty="0"/>
            <a:t>Strict necessity of the HGP rule</a:t>
          </a:r>
          <a:endParaRPr lang="en-US" sz="2000" kern="1200" dirty="0"/>
        </a:p>
      </dsp:txBody>
      <dsp:txXfrm>
        <a:off x="539031" y="3006770"/>
        <a:ext cx="4377417" cy="770335"/>
      </dsp:txXfrm>
    </dsp:sp>
    <dsp:sp modelId="{CF48D88A-2BF8-465D-AC8A-2073B454C12A}">
      <dsp:nvSpPr>
        <dsp:cNvPr id="0" name=""/>
        <dsp:cNvSpPr/>
      </dsp:nvSpPr>
      <dsp:spPr>
        <a:xfrm>
          <a:off x="6675742" y="171770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7FFC8-94BD-49A9-A654-9158941D6B27}">
      <dsp:nvSpPr>
        <dsp:cNvPr id="0" name=""/>
        <dsp:cNvSpPr/>
      </dsp:nvSpPr>
      <dsp:spPr>
        <a:xfrm>
          <a:off x="7136430" y="632457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413A4-5ECD-4370-B08D-7BCF43480837}">
      <dsp:nvSpPr>
        <dsp:cNvPr id="0" name=""/>
        <dsp:cNvSpPr/>
      </dsp:nvSpPr>
      <dsp:spPr>
        <a:xfrm>
          <a:off x="5536604" y="3006770"/>
          <a:ext cx="4439964" cy="77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ALTERNATIVE MEASURES (training compensation and financial mechanisms in particular for smaller clubs)</a:t>
          </a:r>
          <a:endParaRPr lang="en-US" sz="1800" kern="1200" dirty="0"/>
        </a:p>
      </dsp:txBody>
      <dsp:txXfrm>
        <a:off x="5536604" y="3006770"/>
        <a:ext cx="4439964" cy="770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0F6B4-D7CE-CF47-95B9-38690469B85B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C2F24-2089-5E44-B6D6-1EBA19EDE8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8327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434E3BB-CC5C-5AD2-DDBE-38DFA6621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72FACD-A611-8A47-902D-392DEED00A6D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700ECE1-2F23-7E54-DFDE-B19E6A577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96B3271-6842-6169-8D20-014B60BC0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3B512DA0-A993-3C00-700C-E7964388D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F2B14B-EFD5-6741-8767-0F5BB3406310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3D26CBB-C3D9-49C7-C5EC-5EEF98336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9A46820-9693-D0BE-C35F-0FB8ABA86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26B5ACC0-F417-A08E-2448-149388378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E6A716-8DE6-F84F-82E7-B04877D90D50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D117B2F-879C-4942-42D2-E9055855D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5464186-6EEF-B7EA-84C3-25BAE7421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08A26AC-878B-33C5-DA6C-4807C5604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45EE6F-A173-284A-8A1C-06A772592055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0B80805-2BB3-D412-D9A9-53F1B0AAD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E76A789-5DD1-03BF-3EC3-82BF597CB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3937-E030-496D-6572-DD135AC87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D8B95-A2BA-E71E-D436-D6781D027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5948-CA35-182D-33F9-317C7D3E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CF48A-AD18-EF15-6DA2-C58D919A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9F66B-850F-C4B4-9E7D-00911E55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43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24D9-3850-FA82-D9E0-ECD9B07C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DBA8B-9893-ADE6-16DC-3939F2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02166-1EAF-949E-F9A4-90D1ACEB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C315C-066C-DE3D-476F-ABB7FE27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16269-AB92-5025-9CAB-EA605105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9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7BAAE-0C48-16FE-7815-CA26F4BC1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5B540-0EE4-5049-741C-0D81EA1A2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D2EB1-1127-63E9-B9CC-CAFC65E2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8F692-83FD-EC2E-513A-611AF113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8CC45-52CC-7363-8E6C-C96D022B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894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2288-D5B2-8ED4-0E58-98EB8A34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6F8C6-F4B5-7352-212E-28467489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E0800-EAC9-6F77-B813-9C1ABAFD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D18E3-0309-9D97-D014-C38190E7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E888C-CD6D-977D-2871-146FBA8C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098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96AE-33D7-ABB1-1407-EF429A9A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5E01-96BE-92E3-8D69-417330C0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57529-1FC6-9C03-4B5A-A98D4A44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094C9-507B-4995-36C7-ED54EFF6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B1914-4AE9-D87A-4D04-B7C97E43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246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FC3E-52B6-5438-3A7B-8D81E4F0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6A21-58D7-D84D-385D-554DCC467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E7B12-CE25-635F-167A-92C4735B1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E7EE9-1893-C1F9-1D9A-D27ACC07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B0DA0-11DF-7919-8F0F-AEC3019B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2F89F-7B31-D871-961C-AD9E8D0E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700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7BED-B2E3-5CDA-B051-58D624E0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680A5-FE57-92AB-DA7E-FBF9D5159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5BF67-DBFE-60BE-04FB-70B7B3D4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2DCE2-CF68-356D-3AD6-56044E449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0DBFB-C49B-C82B-E41C-020BB0157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9D0FC-D505-BC18-6832-D47F4C98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41884-727F-3655-5789-58727E60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EDB0F-2049-00FA-C165-221753A3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19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A8F3-D3CC-0B2B-B13D-E042A8CF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CFA22-32A5-635D-4304-6325343C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88B14-6F18-3706-7A20-B6FB980C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BEA07-1158-A847-EF7E-1C393576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2061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EC193-5108-3A30-ADB7-A393A218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A53A8-0E22-AC4A-FA73-CC0F93E2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C2FC3-958E-5BD6-65BF-A0ACD66A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34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5086-6957-654C-5ACE-D5323635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D3EA3-26E8-73B4-A222-1F2F4E74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8A122-8774-0485-2B23-7B80A63A4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8566B-127E-B111-A4EB-2CE7F00D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8A2CB-7FCA-8359-73F1-00BAA913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E63E-966A-6479-A077-A3BA77B3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749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78C2-4035-8E9C-5CAC-382D30BE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3EF2A-5C49-A528-880E-61126D832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380AB-C24E-41A5-1078-2A269101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05604-1F51-50DB-713D-C065F0F7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4E973-4AE1-29BF-3D1F-969A52FA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91865-0698-B202-80EC-9E969E5A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392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EAD4C3-6E05-B5E1-3A50-8972C1DD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64B3-A5F4-E80E-494C-E647AF9A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B5D90-185C-92F9-DFB0-9DC938201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4293-0BD8-CF4C-A7EA-9F9421A14CE1}" type="datetimeFigureOut">
              <a:rPr lang="en-BE" smtClean="0"/>
              <a:t>11/03/2024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7361-E509-DD6C-55C6-A2171DEF9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45CC8-3EC5-400C-FD81-3832EB356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E3F3-CA62-FD4B-A06D-474E373CD4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083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F4914-9FAF-6E6B-A815-E23EE7CEA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BE" sz="4800" b="1" dirty="0">
                <a:solidFill>
                  <a:srgbClr val="FFFFFF"/>
                </a:solidFill>
              </a:rPr>
              <a:t>UL and Royal Antwerp FC</a:t>
            </a:r>
            <a:br>
              <a:rPr lang="en-BE" sz="4800" b="1" dirty="0">
                <a:solidFill>
                  <a:srgbClr val="FFFFFF"/>
                </a:solidFill>
              </a:rPr>
            </a:br>
            <a:r>
              <a:rPr lang="en-BE" sz="4800" b="1" dirty="0">
                <a:solidFill>
                  <a:srgbClr val="FFFFFF"/>
                </a:solidFill>
              </a:rPr>
              <a:t>v.</a:t>
            </a:r>
            <a:br>
              <a:rPr lang="en-BE" sz="4800" b="1" dirty="0">
                <a:solidFill>
                  <a:srgbClr val="FFFFFF"/>
                </a:solidFill>
              </a:rPr>
            </a:br>
            <a:r>
              <a:rPr lang="en-BE" sz="4800" b="1" dirty="0">
                <a:solidFill>
                  <a:srgbClr val="FFFFFF"/>
                </a:solidFill>
              </a:rPr>
              <a:t>URSBFA and UEFA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3C9DC-C2F6-C1B6-E937-EBA77E273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BE" b="1" dirty="0"/>
              <a:t>THE HOME – GROWN PLAYERS’ RULE</a:t>
            </a:r>
          </a:p>
          <a:p>
            <a:pPr algn="l"/>
            <a:r>
              <a:rPr lang="en-BE" dirty="0"/>
              <a:t>Michele Colucci</a:t>
            </a:r>
          </a:p>
        </p:txBody>
      </p:sp>
    </p:spTree>
    <p:extLst>
      <p:ext uri="{BB962C8B-B14F-4D97-AF65-F5344CB8AC3E}">
        <p14:creationId xmlns:p14="http://schemas.microsoft.com/office/powerpoint/2010/main" val="15054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15C1E-6D0F-3E1E-06ED-118C0E74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BE" sz="5400"/>
              <a:t>The Legal Analysis: Art. 101 TFEU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8B41F15-0E09-580A-37F5-8CC297685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525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04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15C1E-6D0F-3E1E-06ED-118C0E74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BE" sz="5400"/>
              <a:t>The Legal Analysis: Art. 101 TFEU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5BB666-81CB-746D-5AD3-48C8DC6FF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30611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0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5C1E-6D0F-3E1E-06ED-118C0E74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Legal Analysis: Art. 101 TFEU</a:t>
            </a:r>
            <a:endParaRPr lang="en-B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2962BA-0687-AB05-E49F-4F010DC03D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4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15C1E-6D0F-3E1E-06ED-118C0E74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BE" sz="4000"/>
              <a:t>The Legal Analysis: Art. 101 TFEU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E78F-1BB8-42F0-6CAE-7569DBE6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BE" sz="2000"/>
              <a:t>HGP Rules have an impact on the competition:</a:t>
            </a:r>
          </a:p>
          <a:p>
            <a:pPr marL="0" indent="0">
              <a:buNone/>
            </a:pPr>
            <a:r>
              <a:rPr lang="en-BE" sz="2000"/>
              <a:t>	“The recruitment of talented players, whatever the club or place where they were trained,which could enable their team to win in the encoutner with the opposing team” (para 107)</a:t>
            </a:r>
          </a:p>
          <a:p>
            <a:r>
              <a:rPr lang="en-BE" sz="2000"/>
              <a:t>Upstream or supply market”: recruitment of players</a:t>
            </a:r>
          </a:p>
          <a:p>
            <a:r>
              <a:rPr lang="en-BE" sz="2000"/>
              <a:t>“Downstream market”: interclub football competitions.</a:t>
            </a:r>
          </a:p>
          <a:p>
            <a:endParaRPr lang="en-BE" sz="2000"/>
          </a:p>
        </p:txBody>
      </p:sp>
      <p:pic>
        <p:nvPicPr>
          <p:cNvPr id="5" name="Picture 4" descr="One orange paper boat leading a group of white paper boats">
            <a:extLst>
              <a:ext uri="{FF2B5EF4-FFF2-40B4-BE49-F238E27FC236}">
                <a16:creationId xmlns:a16="http://schemas.microsoft.com/office/drawing/2014/main" id="{E9EF625C-5395-D0C8-543E-060C30B82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r="3341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2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15C1E-6D0F-3E1E-06ED-118C0E74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BE" sz="4000"/>
              <a:t>The Legal Analysis: Art. 101 TFEU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E78F-1BB8-42F0-6CAE-7569DBE6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BE" sz="2000" dirty="0"/>
              <a:t>National judge will decide if the rules present a degree of harm for clubs and players (anticompetitive restriction by object),</a:t>
            </a:r>
          </a:p>
          <a:p>
            <a:r>
              <a:rPr lang="en-GB" sz="2000" dirty="0"/>
              <a:t>R</a:t>
            </a:r>
            <a:r>
              <a:rPr lang="en-BE" sz="2000" dirty="0"/>
              <a:t>estriction to ”resources” : players from other football associations</a:t>
            </a:r>
          </a:p>
          <a:p>
            <a:r>
              <a:rPr lang="en-GB" sz="2000" dirty="0"/>
              <a:t>T</a:t>
            </a:r>
            <a:r>
              <a:rPr lang="en-BE" sz="2000" dirty="0"/>
              <a:t>he proportion of players concerned is relevant (para. 109)</a:t>
            </a:r>
          </a:p>
          <a:p>
            <a:r>
              <a:rPr lang="en-BE" sz="2000" dirty="0"/>
              <a:t>“National Prerence or not” (para.110) </a:t>
            </a:r>
          </a:p>
        </p:txBody>
      </p:sp>
      <p:pic>
        <p:nvPicPr>
          <p:cNvPr id="5" name="Picture 4" descr="Foosball football players">
            <a:extLst>
              <a:ext uri="{FF2B5EF4-FFF2-40B4-BE49-F238E27FC236}">
                <a16:creationId xmlns:a16="http://schemas.microsoft.com/office/drawing/2014/main" id="{DE44823D-4D49-5D45-6FBB-9A4BB7F9A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1059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9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1705-E3B4-E1E7-6022-519EBD75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BE" sz="3200" dirty="0"/>
              <a:t>Anticompetitive restriction by effect:</a:t>
            </a:r>
          </a:p>
        </p:txBody>
      </p:sp>
      <p:pic>
        <p:nvPicPr>
          <p:cNvPr id="5" name="Picture 4" descr="Sample being pipetted into a petri dish">
            <a:extLst>
              <a:ext uri="{FF2B5EF4-FFF2-40B4-BE49-F238E27FC236}">
                <a16:creationId xmlns:a16="http://schemas.microsoft.com/office/drawing/2014/main" id="{F561BF45-2AD4-1318-001B-B682EA96E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04" r="3149" b="-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E183-6775-A1B2-0B3B-F392144D3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BE" sz="2000"/>
              <a:t>MECA MEDINA TEST:</a:t>
            </a:r>
          </a:p>
          <a:p>
            <a:r>
              <a:rPr lang="en-GB" sz="2000"/>
              <a:t>L</a:t>
            </a:r>
            <a:r>
              <a:rPr lang="en-BE" sz="2000"/>
              <a:t>egitimate objectives</a:t>
            </a:r>
          </a:p>
          <a:p>
            <a:r>
              <a:rPr lang="en-GB" sz="2000"/>
              <a:t>N</a:t>
            </a:r>
            <a:r>
              <a:rPr lang="en-BE" sz="2000"/>
              <a:t>ecessary means</a:t>
            </a:r>
          </a:p>
          <a:p>
            <a:r>
              <a:rPr lang="en-GB" sz="2000"/>
              <a:t>I</a:t>
            </a:r>
            <a:r>
              <a:rPr lang="en-BE" sz="2000"/>
              <a:t>nherent effects (proportionality)</a:t>
            </a:r>
          </a:p>
        </p:txBody>
      </p:sp>
    </p:spTree>
    <p:extLst>
      <p:ext uri="{BB962C8B-B14F-4D97-AF65-F5344CB8AC3E}">
        <p14:creationId xmlns:p14="http://schemas.microsoft.com/office/powerpoint/2010/main" val="235130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B064-EC9B-EA4B-A06F-F2848B17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350" y="762001"/>
            <a:ext cx="4792738" cy="1708242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US" sz="3500" b="1" dirty="0"/>
              <a:t>Exemptions?</a:t>
            </a:r>
            <a:br>
              <a:rPr lang="en-US" sz="3500" b="1" dirty="0"/>
            </a:br>
            <a:r>
              <a:rPr lang="en-US" sz="3500" b="1" dirty="0" err="1"/>
              <a:t>Artt</a:t>
            </a:r>
            <a:r>
              <a:rPr lang="en-US" sz="3500" b="1" dirty="0"/>
              <a:t>. 101 (3) and 102 TFEU</a:t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033D8-1953-6447-80AB-38B3BD1B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350" y="2470245"/>
            <a:ext cx="5080770" cy="3769835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marL="914400" lvl="2" indent="0">
              <a:buNone/>
              <a:defRPr/>
            </a:pPr>
            <a:r>
              <a:rPr lang="en-US" sz="2400" dirty="0"/>
              <a:t>FOUR </a:t>
            </a:r>
            <a:r>
              <a:rPr lang="en-US" sz="2400" dirty="0">
                <a:solidFill>
                  <a:srgbClr val="FF0000"/>
                </a:solidFill>
              </a:rPr>
              <a:t>cumulative </a:t>
            </a:r>
            <a:r>
              <a:rPr lang="en-US" sz="2400" dirty="0"/>
              <a:t>conditions:</a:t>
            </a:r>
          </a:p>
          <a:p>
            <a:pPr marL="914400" lvl="2" indent="0">
              <a:buNone/>
              <a:defRPr/>
            </a:pPr>
            <a:r>
              <a:rPr lang="en-US" sz="2400" dirty="0"/>
              <a:t>1. The agreement result in efficiency gains</a:t>
            </a:r>
          </a:p>
          <a:p>
            <a:pPr marL="914400" lvl="2" indent="0">
              <a:buNone/>
              <a:defRPr/>
            </a:pPr>
            <a:r>
              <a:rPr lang="en-US" sz="2400" dirty="0"/>
              <a:t>2. Consumers receive a fair share of the benefits</a:t>
            </a:r>
          </a:p>
          <a:p>
            <a:pPr marL="914400" lvl="2" indent="0">
              <a:buNone/>
              <a:defRPr/>
            </a:pPr>
            <a:r>
              <a:rPr lang="en-US" sz="2400" dirty="0"/>
              <a:t>3.Restrictions are necessary to achieving those benefits</a:t>
            </a:r>
          </a:p>
          <a:p>
            <a:pPr marL="914400" lvl="2" indent="0">
              <a:buNone/>
              <a:defRPr/>
            </a:pPr>
            <a:r>
              <a:rPr lang="en-US" sz="2400" dirty="0"/>
              <a:t>4.There is no substantial elimination of competition</a:t>
            </a:r>
          </a:p>
          <a:p>
            <a:pPr marL="914400" lvl="2" indent="0">
              <a:buNone/>
              <a:defRPr/>
            </a:pPr>
            <a:endParaRPr lang="en-US" sz="1700" dirty="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1CB41BC-6DAE-E2C4-7513-37605E12F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19" r="16619" b="-1"/>
          <a:stretch/>
        </p:blipFill>
        <p:spPr>
          <a:xfrm>
            <a:off x="7608168" y="-10886"/>
            <a:ext cx="3059832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CB0F9-025C-3D4D-87B6-A57B56A1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9902" y="6356351"/>
            <a:ext cx="1326319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82CBB288-9F25-B94B-9636-A57449499D7A}" type="slidenum">
              <a:rPr lang="en-GB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yellow figures and a red figure on the other side">
            <a:extLst>
              <a:ext uri="{FF2B5EF4-FFF2-40B4-BE49-F238E27FC236}">
                <a16:creationId xmlns:a16="http://schemas.microsoft.com/office/drawing/2014/main" id="{EBD7D6C9-336C-42AA-3BE4-5EE9D57C3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5AC65-3C27-6174-386A-2CEBABFF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BE" sz="3600"/>
              <a:t>Legal Analysis under Art. 101 (3), first condition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82C0-42BF-2898-B36A-DB0ADBF6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en-BE" sz="1700"/>
              <a:t>The rules may encourage professional football clubs to recruit and train your players and therefore intensify competition through training.</a:t>
            </a:r>
          </a:p>
          <a:p>
            <a:r>
              <a:rPr lang="en-GB" sz="1700"/>
              <a:t>T</a:t>
            </a:r>
            <a:r>
              <a:rPr lang="en-BE" sz="1700"/>
              <a:t>he national judge has to determine (economic, statistical or other nature analysis) (para. 129)</a:t>
            </a:r>
          </a:p>
          <a:p>
            <a:r>
              <a:rPr lang="en-BE" sz="1700"/>
              <a:t>Efficiency gains ? </a:t>
            </a:r>
            <a:r>
              <a:rPr lang="en-GB" sz="1700"/>
              <a:t>Y</a:t>
            </a:r>
            <a:r>
              <a:rPr lang="en-BE" sz="1700"/>
              <a:t>es or not?</a:t>
            </a:r>
          </a:p>
          <a:p>
            <a:r>
              <a:rPr lang="en-BE" sz="1700"/>
              <a:t>IF yes, are they likely to compensate for disadvantages resulting from those rules for competition? (para.129)</a:t>
            </a:r>
          </a:p>
        </p:txBody>
      </p:sp>
    </p:spTree>
    <p:extLst>
      <p:ext uri="{BB962C8B-B14F-4D97-AF65-F5344CB8AC3E}">
        <p14:creationId xmlns:p14="http://schemas.microsoft.com/office/powerpoint/2010/main" val="11180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5AC65-3C27-6174-386A-2CEBABFF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BE" sz="3400">
                <a:solidFill>
                  <a:srgbClr val="FFFFFF"/>
                </a:solidFill>
              </a:rPr>
              <a:t>Legal Analysis under Art. 101 (3), second condition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A38C82-4B46-1991-A353-358F30319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05742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70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5AC65-3C27-6174-386A-2CEBABFF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BE" sz="4200"/>
              <a:t>Legal Analysis under Art. 101 (3), third condition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5D2B86-BA6B-CB13-A243-DD3ACEB2F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9484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58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3" name="Rectangle 6759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20613DF-2526-D248-899F-AAD8E103B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nl-BE" sz="5000"/>
              <a:t>INTERNAL MARKET</a:t>
            </a:r>
            <a:br>
              <a:rPr lang="nl-BE" sz="5000"/>
            </a:br>
            <a:r>
              <a:rPr lang="nl-BE" sz="5000"/>
              <a:t>FREE MOVEMENT OF WORKERS</a:t>
            </a:r>
            <a:endParaRPr lang="nl-NL" sz="5000"/>
          </a:p>
        </p:txBody>
      </p:sp>
      <p:sp>
        <p:nvSpPr>
          <p:cNvPr id="6759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6E01-2747-614F-B7E1-919AD606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87B4E3C1-4C38-D249-AC2B-48065AE9EB37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</a:t>
            </a:fld>
            <a:endParaRPr lang="en-GB" altLang="en-US" sz="1800"/>
          </a:p>
        </p:txBody>
      </p:sp>
      <p:graphicFrame>
        <p:nvGraphicFramePr>
          <p:cNvPr id="67589" name="Rectangle 3">
            <a:extLst>
              <a:ext uri="{FF2B5EF4-FFF2-40B4-BE49-F238E27FC236}">
                <a16:creationId xmlns:a16="http://schemas.microsoft.com/office/drawing/2014/main" id="{377F6C5C-C32C-CF2E-362E-2B97E0A52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9216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 rendering of game pieces tied together with a rope">
            <a:extLst>
              <a:ext uri="{FF2B5EF4-FFF2-40B4-BE49-F238E27FC236}">
                <a16:creationId xmlns:a16="http://schemas.microsoft.com/office/drawing/2014/main" id="{670C5D24-192A-8948-FF58-976CAFF2D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5AC65-3C27-6174-386A-2CEBABFF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BE" sz="3700"/>
              <a:t>Legal Analysis under Art. 101 (3), fourth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82C0-42BF-2898-B36A-DB0ADBF6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3600" dirty="0"/>
              <a:t>Non elimination of competition:</a:t>
            </a:r>
          </a:p>
          <a:p>
            <a:r>
              <a:rPr lang="en-GB" sz="3600" dirty="0"/>
              <a:t>Importance of the minimum proportion of home-grown players</a:t>
            </a:r>
            <a:endParaRPr lang="en-BE" sz="3600" dirty="0"/>
          </a:p>
        </p:txBody>
      </p:sp>
    </p:spTree>
    <p:extLst>
      <p:ext uri="{BB962C8B-B14F-4D97-AF65-F5344CB8AC3E}">
        <p14:creationId xmlns:p14="http://schemas.microsoft.com/office/powerpoint/2010/main" val="3061341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9056D-7BED-227D-419E-1BF65A2F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BE">
                <a:solidFill>
                  <a:srgbClr val="FFFFFF"/>
                </a:solidFill>
              </a:rPr>
              <a:t>L</a:t>
            </a:r>
            <a:r>
              <a:rPr lang="en-GB">
                <a:solidFill>
                  <a:srgbClr val="FFFFFF"/>
                </a:solidFill>
              </a:rPr>
              <a:t>e</a:t>
            </a:r>
            <a:r>
              <a:rPr lang="en-BE">
                <a:solidFill>
                  <a:srgbClr val="FFFFFF"/>
                </a:solidFill>
              </a:rPr>
              <a:t>gal Analysis ex art. 45 TFEU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4254-A2E1-BB93-25E4-3E6A3A5E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BE" b="1" dirty="0"/>
              <a:t>Indirect discrimination</a:t>
            </a:r>
          </a:p>
          <a:p>
            <a:r>
              <a:rPr lang="en-GB" dirty="0"/>
              <a:t>P</a:t>
            </a:r>
            <a:r>
              <a:rPr lang="en-BE" dirty="0"/>
              <a:t>layers who do not have a “national connection” cannot be included on the match sheet and, therefore cannot be fielded (para. 138)</a:t>
            </a:r>
          </a:p>
          <a:p>
            <a:r>
              <a:rPr lang="en-BE" dirty="0"/>
              <a:t>Thus prohibited!</a:t>
            </a:r>
          </a:p>
        </p:txBody>
      </p:sp>
    </p:spTree>
    <p:extLst>
      <p:ext uri="{BB962C8B-B14F-4D97-AF65-F5344CB8AC3E}">
        <p14:creationId xmlns:p14="http://schemas.microsoft.com/office/powerpoint/2010/main" val="1015427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9056D-7BED-227D-419E-1BF65A2F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en-BE" sz="4000"/>
              <a:t>L</a:t>
            </a:r>
            <a:r>
              <a:rPr lang="en-GB" sz="4000"/>
              <a:t>e</a:t>
            </a:r>
            <a:r>
              <a:rPr lang="en-BE" sz="4000"/>
              <a:t>gal Analysis ex art. 45 TFEU: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4254-A2E1-BB93-25E4-3E6A3A5E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r>
              <a:rPr lang="en-BE" sz="2000" b="1" dirty="0"/>
              <a:t>Legitimate objective: foster training of young players</a:t>
            </a:r>
          </a:p>
          <a:p>
            <a:r>
              <a:rPr lang="en-GB" sz="2000" dirty="0"/>
              <a:t>Proportionality of the </a:t>
            </a:r>
            <a:r>
              <a:rPr lang="en-GB" sz="2000" dirty="0" err="1"/>
              <a:t>measure:what</a:t>
            </a:r>
            <a:r>
              <a:rPr lang="en-GB" sz="2000" dirty="0"/>
              <a:t> is the incentive to train player locally if clubs can still buy players from other clubs in the national association</a:t>
            </a:r>
            <a:r>
              <a:rPr lang="en-GB" sz="2000" dirty="0">
                <a:solidFill>
                  <a:srgbClr val="FF0000"/>
                </a:solidFill>
              </a:rPr>
              <a:t>? NONE!</a:t>
            </a:r>
            <a:endParaRPr lang="en-BE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Foosball table close-up">
            <a:extLst>
              <a:ext uri="{FF2B5EF4-FFF2-40B4-BE49-F238E27FC236}">
                <a16:creationId xmlns:a16="http://schemas.microsoft.com/office/drawing/2014/main" id="{71460F93-329F-DB8A-5E97-10D72928C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9" r="19834" b="-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0501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4587" name="Rectangle 2458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D7E1018-1D4B-FD4E-8815-A82E2AE38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fr-BE" sz="4000"/>
              <a:t>EQUAL TREATMENT</a:t>
            </a:r>
            <a:endParaRPr lang="en-GB" sz="40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66A584C-F2A9-494D-B47B-78B1228F1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altLang="en-US" sz="1700" b="1"/>
              <a:t>BAN ON </a:t>
            </a:r>
            <a:r>
              <a:rPr lang="ja-JP" altLang="en-GB" sz="1700" b="1"/>
              <a:t>“</a:t>
            </a:r>
            <a:r>
              <a:rPr lang="en-GB" altLang="ja-JP" sz="1700" b="1"/>
              <a:t>DIRECT</a:t>
            </a:r>
            <a:r>
              <a:rPr lang="ja-JP" altLang="en-GB" sz="1700" b="1"/>
              <a:t>”</a:t>
            </a:r>
            <a:r>
              <a:rPr lang="en-GB" altLang="ja-JP" sz="1700" b="1"/>
              <a:t> DISCRIMINATIONS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sz="1700"/>
              <a:t>	Art. 18 TFEU on the basis of nationality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sz="1700"/>
              <a:t>	Art. 45 TFEU:…</a:t>
            </a:r>
          </a:p>
          <a:p>
            <a:pPr lvl="1" eaLnBrk="1" hangingPunct="1">
              <a:defRPr/>
            </a:pPr>
            <a:r>
              <a:rPr lang="en-GB" altLang="en-US" sz="1700"/>
              <a:t>Access to employment</a:t>
            </a:r>
          </a:p>
          <a:p>
            <a:pPr lvl="1" eaLnBrk="1" hangingPunct="1">
              <a:defRPr/>
            </a:pPr>
            <a:r>
              <a:rPr lang="en-GB" altLang="en-US" sz="1700"/>
              <a:t>Pay</a:t>
            </a:r>
          </a:p>
          <a:p>
            <a:pPr lvl="1" eaLnBrk="1" hangingPunct="1">
              <a:defRPr/>
            </a:pPr>
            <a:r>
              <a:rPr lang="en-GB" altLang="en-US" sz="1700"/>
              <a:t>Employment conditions	</a:t>
            </a:r>
          </a:p>
          <a:p>
            <a:pPr lvl="1" eaLnBrk="1" hangingPunct="1">
              <a:defRPr/>
            </a:pPr>
            <a:r>
              <a:rPr lang="en-GB" altLang="en-US" sz="1700" b="1"/>
              <a:t>BAN ON </a:t>
            </a:r>
            <a:r>
              <a:rPr lang="ja-JP" altLang="en-GB" sz="1700" b="1"/>
              <a:t>“</a:t>
            </a:r>
            <a:r>
              <a:rPr lang="nl-BE" altLang="ja-JP" sz="1700" b="1"/>
              <a:t>IN</a:t>
            </a:r>
            <a:r>
              <a:rPr lang="en-GB" altLang="ja-JP" sz="1700" b="1"/>
              <a:t>DIRECT</a:t>
            </a:r>
            <a:r>
              <a:rPr lang="ja-JP" altLang="en-GB" sz="1700" b="1"/>
              <a:t>”</a:t>
            </a:r>
            <a:r>
              <a:rPr lang="en-GB" altLang="ja-JP" sz="1700" b="1"/>
              <a:t> DISCRIMINATIONS  (UEFA Home Grown Player Rule ?) </a:t>
            </a:r>
            <a:endParaRPr lang="en-GB" altLang="en-US" sz="1700"/>
          </a:p>
          <a:p>
            <a:pPr eaLnBrk="1" hangingPunct="1">
              <a:defRPr/>
            </a:pPr>
            <a:r>
              <a:rPr lang="en-GB" altLang="en-US" sz="1700"/>
              <a:t>Association agreement, Co-operation agreement, </a:t>
            </a:r>
          </a:p>
          <a:p>
            <a:pPr eaLnBrk="1" hangingPunct="1">
              <a:defRPr/>
            </a:pPr>
            <a:r>
              <a:rPr lang="en-GB" altLang="en-US" sz="1700"/>
              <a:t>SPORT: Balog case, Simutenkov case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altLang="en-US" sz="1700"/>
          </a:p>
        </p:txBody>
      </p:sp>
      <p:pic>
        <p:nvPicPr>
          <p:cNvPr id="24581" name="Picture 24580" descr="A group of multi coloured wooden stick figures">
            <a:extLst>
              <a:ext uri="{FF2B5EF4-FFF2-40B4-BE49-F238E27FC236}">
                <a16:creationId xmlns:a16="http://schemas.microsoft.com/office/drawing/2014/main" id="{E401C890-0047-8D29-CADF-AFCF30E2C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22" r="2625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F8E28-BA4A-C641-BB8F-10F4AD5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F480C1F-D72B-D545-89E0-76D418C3F58D}" type="slidenum">
              <a:rPr lang="en-GB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</a:t>
            </a:fld>
            <a:endParaRPr lang="en-GB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0" name="Rectangle 1024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2" name="Rectangle 1025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6" name="Rectangle 1025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57A63FA-73B2-C940-BC98-A37D76B65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BE" altLang="en-US" sz="4000">
                <a:solidFill>
                  <a:srgbClr val="FFFFFF"/>
                </a:solidFill>
              </a:rPr>
              <a:t>« COVERT DISCRIMINATIONS »</a:t>
            </a:r>
            <a:endParaRPr lang="en-GB" altLang="en-US" sz="4000">
              <a:solidFill>
                <a:srgbClr val="FFFFFF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C7788FB-AB94-3D49-AE5E-9F0C6B5B2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endParaRPr lang="fr-BE" altLang="en-US" sz="3600" dirty="0"/>
          </a:p>
          <a:p>
            <a:pPr eaLnBrk="1" hangingPunct="1">
              <a:defRPr/>
            </a:pPr>
            <a:r>
              <a:rPr lang="fr-BE" altLang="en-US" sz="3600" dirty="0"/>
              <a:t>NO « </a:t>
            </a:r>
            <a:r>
              <a:rPr lang="nl-NL" altLang="en-US" sz="3600" dirty="0"/>
              <a:t>COVERT FORMS OF DISCRIMINATION” </a:t>
            </a:r>
            <a:r>
              <a:rPr lang="nl-NL" altLang="en-US" sz="3600" dirty="0" err="1"/>
              <a:t>which</a:t>
            </a:r>
            <a:r>
              <a:rPr lang="nl-NL" altLang="en-US" sz="3600" dirty="0"/>
              <a:t>, </a:t>
            </a:r>
            <a:r>
              <a:rPr lang="nl-NL" altLang="en-US" sz="3600" dirty="0" err="1"/>
              <a:t>by</a:t>
            </a:r>
            <a:r>
              <a:rPr lang="nl-NL" altLang="en-US" sz="3600" dirty="0"/>
              <a:t> </a:t>
            </a:r>
            <a:r>
              <a:rPr lang="nl-NL" altLang="en-US" sz="3600" dirty="0" err="1"/>
              <a:t>the</a:t>
            </a:r>
            <a:r>
              <a:rPr lang="nl-NL" altLang="en-US" sz="3600" dirty="0"/>
              <a:t> </a:t>
            </a:r>
            <a:r>
              <a:rPr lang="nl-NL" altLang="en-US" sz="3600" dirty="0" err="1"/>
              <a:t>application</a:t>
            </a:r>
            <a:r>
              <a:rPr lang="nl-NL" altLang="en-US" sz="3600" dirty="0"/>
              <a:t> of </a:t>
            </a:r>
            <a:r>
              <a:rPr lang="nl-NL" altLang="en-US" sz="3600" dirty="0" err="1"/>
              <a:t>other</a:t>
            </a:r>
            <a:r>
              <a:rPr lang="nl-NL" altLang="en-US" sz="3600" dirty="0"/>
              <a:t> criteria of </a:t>
            </a:r>
            <a:r>
              <a:rPr lang="nl-NL" altLang="en-US" sz="3600" dirty="0" err="1"/>
              <a:t>differentiation</a:t>
            </a:r>
            <a:r>
              <a:rPr lang="nl-NL" altLang="en-US" sz="3600" dirty="0"/>
              <a:t>, lead in </a:t>
            </a:r>
            <a:r>
              <a:rPr lang="nl-NL" altLang="en-US" sz="3600" dirty="0" err="1"/>
              <a:t>fact</a:t>
            </a:r>
            <a:r>
              <a:rPr lang="nl-NL" altLang="en-US" sz="3600" dirty="0"/>
              <a:t> </a:t>
            </a:r>
            <a:r>
              <a:rPr lang="nl-NL" altLang="en-US" sz="3600" dirty="0" err="1"/>
              <a:t>to</a:t>
            </a:r>
            <a:r>
              <a:rPr lang="nl-NL" altLang="en-US" sz="3600" dirty="0"/>
              <a:t> </a:t>
            </a:r>
            <a:r>
              <a:rPr lang="nl-NL" altLang="en-US" sz="3600" dirty="0" err="1"/>
              <a:t>the</a:t>
            </a:r>
            <a:r>
              <a:rPr lang="nl-NL" altLang="en-US" sz="3600" dirty="0"/>
              <a:t> </a:t>
            </a:r>
            <a:r>
              <a:rPr lang="nl-NL" altLang="en-US" sz="3600" dirty="0" err="1"/>
              <a:t>same</a:t>
            </a:r>
            <a:r>
              <a:rPr lang="nl-NL" altLang="en-US" sz="3600" dirty="0"/>
              <a:t> </a:t>
            </a:r>
            <a:r>
              <a:rPr lang="nl-NL" altLang="en-US" sz="3600" dirty="0" err="1"/>
              <a:t>result</a:t>
            </a:r>
            <a:r>
              <a:rPr lang="nl-NL" altLang="en-US" sz="3600" dirty="0"/>
              <a:t> . </a:t>
            </a:r>
            <a:r>
              <a:rPr lang="fr-BE" altLang="en-US" sz="3600" dirty="0"/>
              <a:t>(cause 152/73 </a:t>
            </a:r>
            <a:r>
              <a:rPr lang="fr-BE" altLang="en-US" sz="3600" dirty="0" err="1"/>
              <a:t>Sotgiu</a:t>
            </a:r>
            <a:r>
              <a:rPr lang="fr-BE" altLang="en-US" sz="3600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15B78-3D61-C648-B829-0E9A63AB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6C87F3BF-4E89-BB4A-ADE6-E335F960613E}" type="slidenum">
              <a:rPr lang="en-GB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</a:t>
            </a:fld>
            <a:endParaRPr lang="en-GB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92165">
            <a:extLst>
              <a:ext uri="{FF2B5EF4-FFF2-40B4-BE49-F238E27FC236}">
                <a16:creationId xmlns:a16="http://schemas.microsoft.com/office/drawing/2014/main" id="{16305B9B-1AE1-35F9-11C1-C4D5430FB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0786" b="49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2162" name="Rectangle 2">
            <a:extLst>
              <a:ext uri="{FF2B5EF4-FFF2-40B4-BE49-F238E27FC236}">
                <a16:creationId xmlns:a16="http://schemas.microsoft.com/office/drawing/2014/main" id="{A3F57532-1FDE-7748-959C-EF96DF55D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en-US"/>
              <a:t>THE UEFA HOMEGROWN PLAYER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5CB0F-F375-1A4E-8B5E-832453EA7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2BE9-862F-2446-A134-FE4D48DA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70000" lnSpcReduction="20000"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74EEC7-AF9B-CD4B-BB66-02BEEDBF6988}" type="slidenum">
              <a:rPr lang="en-GB" altLang="en-US"/>
              <a:pPr/>
              <a:t>5</a:t>
            </a:fld>
            <a:endParaRPr lang="en-GB" altLang="en-US"/>
          </a:p>
        </p:txBody>
      </p:sp>
      <p:graphicFrame>
        <p:nvGraphicFramePr>
          <p:cNvPr id="92165" name="Rectangle 3">
            <a:extLst>
              <a:ext uri="{FF2B5EF4-FFF2-40B4-BE49-F238E27FC236}">
                <a16:creationId xmlns:a16="http://schemas.microsoft.com/office/drawing/2014/main" id="{A86869AE-32BD-9359-4A6C-B360A6DEB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5123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F6C7E-CEBE-6B17-9CD6-6C9D802C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BE" sz="5400"/>
              <a:t>URBSFA (Belgium)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3DB0A365-7609-5E8E-1F8E-A2DA92E5E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8769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65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95AEA-C107-C8FC-1854-EDE5F731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BE">
                <a:solidFill>
                  <a:srgbClr val="FFFFFF"/>
                </a:solidFill>
              </a:rPr>
              <a:t>Claims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1BDC84-04D7-691B-F5DD-8BB20EA71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39982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92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34A6-3AAA-9623-8815-E51CB46B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6" y="1138036"/>
            <a:ext cx="6483593" cy="768253"/>
          </a:xfrm>
        </p:spPr>
        <p:txBody>
          <a:bodyPr anchor="t">
            <a:normAutofit fontScale="90000"/>
          </a:bodyPr>
          <a:lstStyle/>
          <a:p>
            <a:r>
              <a:rPr lang="en-BE" sz="3200" dirty="0"/>
              <a:t>Art. 165 : Specific Caractheristics of Sport</a:t>
            </a:r>
          </a:p>
        </p:txBody>
      </p:sp>
      <p:pic>
        <p:nvPicPr>
          <p:cNvPr id="5" name="Picture 4" descr="Brown wooden bowling pins and bowling ball">
            <a:extLst>
              <a:ext uri="{FF2B5EF4-FFF2-40B4-BE49-F238E27FC236}">
                <a16:creationId xmlns:a16="http://schemas.microsoft.com/office/drawing/2014/main" id="{8DCECF6D-0329-C100-5B2B-740F623A4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3" r="638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B245-5673-4592-D309-026340FE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1766808"/>
            <a:ext cx="5444382" cy="4375576"/>
          </a:xfrm>
        </p:spPr>
        <p:txBody>
          <a:bodyPr>
            <a:normAutofit/>
          </a:bodyPr>
          <a:lstStyle/>
          <a:p>
            <a:r>
              <a:rPr lang="en-GB" sz="1900" dirty="0"/>
              <a:t>Promotion of European Sporting issues</a:t>
            </a:r>
          </a:p>
          <a:p>
            <a:r>
              <a:rPr lang="en-GB" sz="1900" dirty="0"/>
              <a:t>Development of the European dimension of sport by promoting fairness and openness in sporting competitions, physical and moral integrity</a:t>
            </a:r>
          </a:p>
          <a:p>
            <a:r>
              <a:rPr lang="en-GB" sz="1900" dirty="0"/>
              <a:t>The UNION is competent to carry out “actions” to SUPPORT, COORDINATE and SUPPLEMENT actions of Member States in Sport (Art. 6 (e) TFEU)</a:t>
            </a:r>
          </a:p>
          <a:p>
            <a:endParaRPr lang="en-BE" sz="1900" dirty="0"/>
          </a:p>
        </p:txBody>
      </p:sp>
    </p:spTree>
    <p:extLst>
      <p:ext uri="{BB962C8B-B14F-4D97-AF65-F5344CB8AC3E}">
        <p14:creationId xmlns:p14="http://schemas.microsoft.com/office/powerpoint/2010/main" val="298119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34A6-3AAA-9623-8815-E51CB46B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6" y="1138036"/>
            <a:ext cx="6483593" cy="768253"/>
          </a:xfrm>
        </p:spPr>
        <p:txBody>
          <a:bodyPr anchor="t">
            <a:normAutofit fontScale="90000"/>
          </a:bodyPr>
          <a:lstStyle/>
          <a:p>
            <a:r>
              <a:rPr lang="en-BE" sz="3200" dirty="0"/>
              <a:t>Art. 165 : Specific Caractheristics of Sport</a:t>
            </a:r>
          </a:p>
        </p:txBody>
      </p:sp>
      <p:pic>
        <p:nvPicPr>
          <p:cNvPr id="5" name="Picture 4" descr="Brown wooden bowling pins and bowling ball">
            <a:extLst>
              <a:ext uri="{FF2B5EF4-FFF2-40B4-BE49-F238E27FC236}">
                <a16:creationId xmlns:a16="http://schemas.microsoft.com/office/drawing/2014/main" id="{8DCECF6D-0329-C100-5B2B-740F623A4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3" r="638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B245-5673-4592-D309-026340FE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1766808"/>
            <a:ext cx="5444382" cy="4375576"/>
          </a:xfrm>
        </p:spPr>
        <p:txBody>
          <a:bodyPr>
            <a:normAutofit/>
          </a:bodyPr>
          <a:lstStyle/>
          <a:p>
            <a:r>
              <a:rPr lang="en-GB" sz="1900" dirty="0"/>
              <a:t>Art 165  is not a cross-cutting provision having general application</a:t>
            </a:r>
          </a:p>
          <a:p>
            <a:r>
              <a:rPr lang="en-GB" sz="1900" dirty="0"/>
              <a:t>It enables to pursue not a “policy” but rather “actions” in sport</a:t>
            </a:r>
          </a:p>
          <a:p>
            <a:r>
              <a:rPr lang="en-GB" sz="1900" b="1" dirty="0">
                <a:solidFill>
                  <a:srgbClr val="FF0000"/>
                </a:solidFill>
              </a:rPr>
              <a:t>IT IS NOT AN EXCEPTION TO EU LAW!! </a:t>
            </a:r>
            <a:r>
              <a:rPr lang="en-GB" sz="1900" dirty="0"/>
              <a:t>(para 69)</a:t>
            </a:r>
          </a:p>
          <a:p>
            <a:r>
              <a:rPr lang="en-GB" sz="1900" dirty="0"/>
              <a:t>Specific characteristics may be taken into account along with other elements provided that they are relevant with </a:t>
            </a:r>
            <a:r>
              <a:rPr lang="en-GB" sz="1900" dirty="0" err="1"/>
              <a:t>Artt</a:t>
            </a:r>
            <a:r>
              <a:rPr lang="en-GB" sz="1900" dirty="0"/>
              <a:t>. 45 and 101 TFEU</a:t>
            </a:r>
          </a:p>
          <a:p>
            <a:r>
              <a:rPr lang="en-GB" sz="1900" dirty="0"/>
              <a:t>Assessment on a case by case basis: </a:t>
            </a:r>
          </a:p>
          <a:p>
            <a:r>
              <a:rPr lang="en-GB" sz="1900" dirty="0"/>
              <a:t>nature, organisation, functioning, level of professionalism of sport concerned (para 73)</a:t>
            </a:r>
          </a:p>
          <a:p>
            <a:endParaRPr lang="en-BE" sz="1900" dirty="0"/>
          </a:p>
        </p:txBody>
      </p:sp>
    </p:spTree>
    <p:extLst>
      <p:ext uri="{BB962C8B-B14F-4D97-AF65-F5344CB8AC3E}">
        <p14:creationId xmlns:p14="http://schemas.microsoft.com/office/powerpoint/2010/main" val="197270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1190</Words>
  <Application>Microsoft Macintosh PowerPoint</Application>
  <PresentationFormat>Widescreen</PresentationFormat>
  <Paragraphs>123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UL and Royal Antwerp FC v. URSBFA and UEFA</vt:lpstr>
      <vt:lpstr>INTERNAL MARKET FREE MOVEMENT OF WORKERS</vt:lpstr>
      <vt:lpstr>EQUAL TREATMENT</vt:lpstr>
      <vt:lpstr>« COVERT DISCRIMINATIONS »</vt:lpstr>
      <vt:lpstr>THE UEFA HOMEGROWN PLAYER RULE</vt:lpstr>
      <vt:lpstr>URBSFA (Belgium)</vt:lpstr>
      <vt:lpstr>Claims</vt:lpstr>
      <vt:lpstr>Art. 165 : Specific Caractheristics of Sport</vt:lpstr>
      <vt:lpstr>Art. 165 : Specific Caractheristics of Sport</vt:lpstr>
      <vt:lpstr>The Legal Analysis: Art. 101 TFEU</vt:lpstr>
      <vt:lpstr>The Legal Analysis: Art. 101 TFEU</vt:lpstr>
      <vt:lpstr>The Legal Analysis: Art. 101 TFEU</vt:lpstr>
      <vt:lpstr>The Legal Analysis: Art. 101 TFEU</vt:lpstr>
      <vt:lpstr>The Legal Analysis: Art. 101 TFEU</vt:lpstr>
      <vt:lpstr>Anticompetitive restriction by effect:</vt:lpstr>
      <vt:lpstr>Exemptions? Artt. 101 (3) and 102 TFEU </vt:lpstr>
      <vt:lpstr>Legal Analysis under Art. 101 (3), first condition</vt:lpstr>
      <vt:lpstr>Legal Analysis under Art. 101 (3), second condition</vt:lpstr>
      <vt:lpstr>Legal Analysis under Art. 101 (3), third condition</vt:lpstr>
      <vt:lpstr>Legal Analysis under Art. 101 (3), fourth condition</vt:lpstr>
      <vt:lpstr>Legal Analysis ex art. 45 TFEU</vt:lpstr>
      <vt:lpstr>Legal Analysis ex art. 45 TFEU: Justification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 and Royal Antwerp FC v. URSBFA and UEFA</dc:title>
  <dc:creator>michele colucci</dc:creator>
  <cp:lastModifiedBy>michele colucci</cp:lastModifiedBy>
  <cp:revision>2</cp:revision>
  <dcterms:created xsi:type="dcterms:W3CDTF">2024-01-09T08:37:25Z</dcterms:created>
  <dcterms:modified xsi:type="dcterms:W3CDTF">2024-03-11T17:42:27Z</dcterms:modified>
</cp:coreProperties>
</file>